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drawing7.xml" ContentType="application/vnd.ms-office.drawingml.diagramDrawing+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diagrams/colors4.xml" ContentType="application/vnd.openxmlformats-officedocument.drawingml.diagramColors+xml"/>
  <Override PartName="/ppt/diagrams/quickStyle7.xml" ContentType="application/vnd.openxmlformats-officedocument.drawingml.diagramStyl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diagrams/drawing3.xml" ContentType="application/vnd.ms-office.drawingml.diagramDrawing+xml"/>
  <Override PartName="/ppt/slides/slide26.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diagrams/layout4.xml" ContentType="application/vnd.openxmlformats-officedocument.drawingml.diagramLayout+xml"/>
  <Override PartName="/ppt/diagrams/data7.xml" ContentType="application/vnd.openxmlformats-officedocument.drawingml.diagramData+xml"/>
  <Default Extension="wdp" ContentType="image/vnd.ms-photo"/>
  <Override PartName="/ppt/slideLayouts/slideLayout10.xml" ContentType="application/vnd.openxmlformats-officedocument.presentationml.slideLayout+xml"/>
  <Override PartName="/ppt/diagrams/layout2.xml" ContentType="application/vnd.openxmlformats-officedocument.drawingml.diagramLayout+xml"/>
  <Override PartName="/ppt/comments/comment1.xml" ContentType="application/vnd.openxmlformats-officedocument.presentationml.comments+xml"/>
  <Override PartName="/ppt/diagrams/data5.xml" ContentType="application/vnd.openxmlformats-officedocument.drawingml.diagramData+xml"/>
  <Override PartName="/ppt/diagrams/colors7.xml" ContentType="application/vnd.openxmlformats-officedocument.drawingml.diagramColors+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slideMasters/slideMaster5.xml" ContentType="application/vnd.openxmlformats-officedocument.presentationml.slideMaster+xml"/>
  <Override PartName="/ppt/slides/slide8.xml" ContentType="application/vnd.openxmlformats-officedocument.presentationml.slide+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theme/theme7.xml" ContentType="application/vnd.openxmlformats-officedocument.them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diagrams/layout7.xml" ContentType="application/vnd.openxmlformats-officedocument.drawingml.diagram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commentAuthors.xml" ContentType="application/vnd.openxmlformats-officedocument.presentationml.commentAuthors+xml"/>
  <Override PartName="/ppt/diagrams/layout3.xml" ContentType="application/vnd.openxmlformats-officedocument.drawingml.diagramLayout+xml"/>
  <Override PartName="/ppt/diagrams/data4.xml" ContentType="application/vnd.openxmlformats-officedocument.drawingml.diagramData+xml"/>
  <Override PartName="/ppt/slideMasters/slideMaster6.xml" ContentType="application/vnd.openxmlformats-officedocument.presentationml.slideMaster+xml"/>
  <Override PartName="/ppt/theme/theme8.xml" ContentType="application/vnd.openxmlformats-officedocument.theme+xml"/>
  <Override PartName="/ppt/diagrams/colors6.xml" ContentType="application/vnd.openxmlformats-officedocument.drawingml.diagramColors+xml"/>
  <Override PartName="/ppt/slides/slide7.xml" ContentType="application/vnd.openxmlformats-officedocument.presentationml.slide+xml"/>
  <Override PartName="/ppt/slideLayouts/slideLayout9.xml" ContentType="application/vnd.openxmlformats-officedocument.presentationml.slideLayout+xml"/>
  <Override PartName="/ppt/diagrams/drawing5.xml" ContentType="application/vnd.ms-office.drawingml.diagramDrawing+xml"/>
  <Override PartName="/ppt/slideMasters/slideMaster2.xml" ContentType="application/vnd.openxmlformats-officedocument.presentationml.slideMaster+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diagrams/drawing1.xml" ContentType="application/vnd.ms-office.drawingml.diagramDrawing+xml"/>
  <Override PartName="/ppt/slides/slide24.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diagrams/quickStyle1.xml" ContentType="application/vnd.openxmlformats-officedocument.drawingml.diagram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0" r:id="rId1"/>
    <p:sldMasterId id="2147483982" r:id="rId2"/>
    <p:sldMasterId id="2147483994" r:id="rId3"/>
    <p:sldMasterId id="2147484006" r:id="rId4"/>
    <p:sldMasterId id="2147484018" r:id="rId5"/>
    <p:sldMasterId id="2147484042" r:id="rId6"/>
  </p:sldMasterIdLst>
  <p:notesMasterIdLst>
    <p:notesMasterId r:id="rId34"/>
  </p:notesMasterIdLst>
  <p:handoutMasterIdLst>
    <p:handoutMasterId r:id="rId35"/>
  </p:handoutMasterIdLst>
  <p:sldIdLst>
    <p:sldId id="257" r:id="rId7"/>
    <p:sldId id="325" r:id="rId8"/>
    <p:sldId id="370" r:id="rId9"/>
    <p:sldId id="326" r:id="rId10"/>
    <p:sldId id="327" r:id="rId11"/>
    <p:sldId id="328" r:id="rId12"/>
    <p:sldId id="329" r:id="rId13"/>
    <p:sldId id="331" r:id="rId14"/>
    <p:sldId id="330" r:id="rId15"/>
    <p:sldId id="332" r:id="rId16"/>
    <p:sldId id="333" r:id="rId17"/>
    <p:sldId id="334" r:id="rId18"/>
    <p:sldId id="335" r:id="rId19"/>
    <p:sldId id="336" r:id="rId20"/>
    <p:sldId id="337" r:id="rId21"/>
    <p:sldId id="355" r:id="rId22"/>
    <p:sldId id="369" r:id="rId23"/>
    <p:sldId id="357" r:id="rId24"/>
    <p:sldId id="358" r:id="rId25"/>
    <p:sldId id="367" r:id="rId26"/>
    <p:sldId id="360" r:id="rId27"/>
    <p:sldId id="361" r:id="rId28"/>
    <p:sldId id="362" r:id="rId29"/>
    <p:sldId id="363" r:id="rId30"/>
    <p:sldId id="365" r:id="rId31"/>
    <p:sldId id="366" r:id="rId32"/>
    <p:sldId id="359" r:id="rId33"/>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venir 55 Roman" pitchFamily="34" charset="0"/>
        <a:ea typeface="+mn-ea"/>
        <a:cs typeface="Arial" charset="0"/>
      </a:defRPr>
    </a:lvl1pPr>
    <a:lvl2pPr marL="457200" algn="l" rtl="0" fontAlgn="base">
      <a:spcBef>
        <a:spcPct val="0"/>
      </a:spcBef>
      <a:spcAft>
        <a:spcPct val="0"/>
      </a:spcAft>
      <a:defRPr kern="1200">
        <a:solidFill>
          <a:schemeClr val="tx1"/>
        </a:solidFill>
        <a:latin typeface="Avenir 55 Roman" pitchFamily="34" charset="0"/>
        <a:ea typeface="+mn-ea"/>
        <a:cs typeface="Arial" charset="0"/>
      </a:defRPr>
    </a:lvl2pPr>
    <a:lvl3pPr marL="914400" algn="l" rtl="0" fontAlgn="base">
      <a:spcBef>
        <a:spcPct val="0"/>
      </a:spcBef>
      <a:spcAft>
        <a:spcPct val="0"/>
      </a:spcAft>
      <a:defRPr kern="1200">
        <a:solidFill>
          <a:schemeClr val="tx1"/>
        </a:solidFill>
        <a:latin typeface="Avenir 55 Roman" pitchFamily="34" charset="0"/>
        <a:ea typeface="+mn-ea"/>
        <a:cs typeface="Arial" charset="0"/>
      </a:defRPr>
    </a:lvl3pPr>
    <a:lvl4pPr marL="1371600" algn="l" rtl="0" fontAlgn="base">
      <a:spcBef>
        <a:spcPct val="0"/>
      </a:spcBef>
      <a:spcAft>
        <a:spcPct val="0"/>
      </a:spcAft>
      <a:defRPr kern="1200">
        <a:solidFill>
          <a:schemeClr val="tx1"/>
        </a:solidFill>
        <a:latin typeface="Avenir 55 Roman" pitchFamily="34" charset="0"/>
        <a:ea typeface="+mn-ea"/>
        <a:cs typeface="Arial" charset="0"/>
      </a:defRPr>
    </a:lvl4pPr>
    <a:lvl5pPr marL="1828800" algn="l" rtl="0" fontAlgn="base">
      <a:spcBef>
        <a:spcPct val="0"/>
      </a:spcBef>
      <a:spcAft>
        <a:spcPct val="0"/>
      </a:spcAft>
      <a:defRPr kern="1200">
        <a:solidFill>
          <a:schemeClr val="tx1"/>
        </a:solidFill>
        <a:latin typeface="Avenir 55 Roman" pitchFamily="34" charset="0"/>
        <a:ea typeface="+mn-ea"/>
        <a:cs typeface="Arial" charset="0"/>
      </a:defRPr>
    </a:lvl5pPr>
    <a:lvl6pPr marL="2286000" algn="l" defTabSz="914400" rtl="0" eaLnBrk="1" latinLnBrk="0" hangingPunct="1">
      <a:defRPr kern="1200">
        <a:solidFill>
          <a:schemeClr val="tx1"/>
        </a:solidFill>
        <a:latin typeface="Avenir 55 Roman" pitchFamily="34" charset="0"/>
        <a:ea typeface="+mn-ea"/>
        <a:cs typeface="Arial" charset="0"/>
      </a:defRPr>
    </a:lvl6pPr>
    <a:lvl7pPr marL="2743200" algn="l" defTabSz="914400" rtl="0" eaLnBrk="1" latinLnBrk="0" hangingPunct="1">
      <a:defRPr kern="1200">
        <a:solidFill>
          <a:schemeClr val="tx1"/>
        </a:solidFill>
        <a:latin typeface="Avenir 55 Roman" pitchFamily="34" charset="0"/>
        <a:ea typeface="+mn-ea"/>
        <a:cs typeface="Arial" charset="0"/>
      </a:defRPr>
    </a:lvl7pPr>
    <a:lvl8pPr marL="3200400" algn="l" defTabSz="914400" rtl="0" eaLnBrk="1" latinLnBrk="0" hangingPunct="1">
      <a:defRPr kern="1200">
        <a:solidFill>
          <a:schemeClr val="tx1"/>
        </a:solidFill>
        <a:latin typeface="Avenir 55 Roman" pitchFamily="34" charset="0"/>
        <a:ea typeface="+mn-ea"/>
        <a:cs typeface="Arial" charset="0"/>
      </a:defRPr>
    </a:lvl8pPr>
    <a:lvl9pPr marL="3657600" algn="l" defTabSz="914400" rtl="0" eaLnBrk="1" latinLnBrk="0" hangingPunct="1">
      <a:defRPr kern="1200">
        <a:solidFill>
          <a:schemeClr val="tx1"/>
        </a:solidFill>
        <a:latin typeface="Avenir 55 Roman" pitchFamily="34"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 initials="MSOffice" lastIdx="15" clrIdx="0"/>
  <p:cmAuthor id="1" name="Michael Itegboje"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Rg st="1" end="41"/>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37C991"/>
    <a:srgbClr val="699967"/>
    <a:srgbClr val="996780"/>
    <a:srgbClr val="FFFFCC"/>
    <a:srgbClr val="616448"/>
    <a:srgbClr val="777777"/>
    <a:srgbClr val="E5EFE3"/>
    <a:srgbClr val="DBD5CF"/>
    <a:srgbClr val="7B7B7B"/>
    <a:srgbClr val="68BAC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96" autoAdjust="0"/>
    <p:restoredTop sz="97459" autoAdjust="0"/>
  </p:normalViewPr>
  <p:slideViewPr>
    <p:cSldViewPr showGuides="1">
      <p:cViewPr>
        <p:scale>
          <a:sx n="112" d="100"/>
          <a:sy n="112" d="100"/>
        </p:scale>
        <p:origin x="-192" y="-90"/>
      </p:cViewPr>
      <p:guideLst>
        <p:guide orient="horz" pos="2160"/>
        <p:guide pos="2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2" d="100"/>
          <a:sy n="82" d="100"/>
        </p:scale>
        <p:origin x="-2022" y="-90"/>
      </p:cViewPr>
      <p:guideLst>
        <p:guide orient="horz" pos="2928"/>
        <p:guide pos="2209"/>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commentAuthors" Target="commentAuthor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handoutMaster" Target="handoutMasters/handout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4-03-24T20:53:21.268" idx="1">
    <p:pos x="2416" y="1910"/>
    <p:text>terms</p:text>
  </p:cm>
</p:cmLst>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2F8CFF2-16D7-4DDE-9419-CDB975F72561}" type="doc">
      <dgm:prSet loTypeId="urn:microsoft.com/office/officeart/2008/layout/VerticalCurvedList" loCatId="list" qsTypeId="urn:microsoft.com/office/officeart/2005/8/quickstyle/simple5" qsCatId="simple" csTypeId="urn:microsoft.com/office/officeart/2005/8/colors/accent1_1" csCatId="accent1" phldr="1"/>
      <dgm:spPr/>
    </dgm:pt>
    <dgm:pt modelId="{2A949D5D-879F-4076-96C0-418AE131FF3B}">
      <dgm:prSet phldrT="[Text]" custT="1"/>
      <dgm:spPr/>
      <dgm:t>
        <a:bodyPr/>
        <a:lstStyle/>
        <a:p>
          <a:r>
            <a:rPr lang="en-GB" sz="1800" dirty="0" smtClean="0">
              <a:latin typeface="Arial" pitchFamily="34" charset="0"/>
              <a:cs typeface="Arial" pitchFamily="34" charset="0"/>
            </a:rPr>
            <a:t>Introduction</a:t>
          </a:r>
          <a:endParaRPr lang="en-US" sz="1800" dirty="0">
            <a:latin typeface="Arial" pitchFamily="34" charset="0"/>
            <a:cs typeface="Arial" pitchFamily="34" charset="0"/>
          </a:endParaRPr>
        </a:p>
      </dgm:t>
    </dgm:pt>
    <dgm:pt modelId="{BA021FED-1845-463C-A00E-6430BBDD3DC0}" type="parTrans" cxnId="{132230D9-C731-41CE-B698-58736332991C}">
      <dgm:prSet/>
      <dgm:spPr/>
      <dgm:t>
        <a:bodyPr/>
        <a:lstStyle/>
        <a:p>
          <a:endParaRPr lang="en-US" sz="1800">
            <a:latin typeface="Arial" pitchFamily="34" charset="0"/>
            <a:cs typeface="Arial" pitchFamily="34" charset="0"/>
          </a:endParaRPr>
        </a:p>
      </dgm:t>
    </dgm:pt>
    <dgm:pt modelId="{A3F87B23-E04A-484F-84D5-636210B445FE}" type="sibTrans" cxnId="{132230D9-C731-41CE-B698-58736332991C}">
      <dgm:prSet/>
      <dgm:spPr/>
      <dgm:t>
        <a:bodyPr/>
        <a:lstStyle/>
        <a:p>
          <a:endParaRPr lang="en-US" sz="1800">
            <a:latin typeface="Arial" pitchFamily="34" charset="0"/>
            <a:cs typeface="Arial" pitchFamily="34" charset="0"/>
          </a:endParaRPr>
        </a:p>
      </dgm:t>
    </dgm:pt>
    <dgm:pt modelId="{0E27FD41-019C-49E2-8604-0FD9F94F352B}">
      <dgm:prSet phldrT="[Text]" custT="1"/>
      <dgm:spPr/>
      <dgm:t>
        <a:bodyPr/>
        <a:lstStyle/>
        <a:p>
          <a:r>
            <a:rPr lang="en-GB" sz="1800" dirty="0" smtClean="0">
              <a:latin typeface="Arial" pitchFamily="34" charset="0"/>
              <a:cs typeface="Arial" pitchFamily="34" charset="0"/>
            </a:rPr>
            <a:t>Terms of Reference</a:t>
          </a:r>
          <a:endParaRPr lang="en-US" sz="1800" dirty="0">
            <a:latin typeface="Arial" pitchFamily="34" charset="0"/>
            <a:cs typeface="Arial" pitchFamily="34" charset="0"/>
          </a:endParaRPr>
        </a:p>
      </dgm:t>
    </dgm:pt>
    <dgm:pt modelId="{6B1EE8F6-0D4A-4B75-AB6B-7E3085F5DE73}" type="parTrans" cxnId="{D1F4513A-B41B-4A37-94BB-516C7F8C4324}">
      <dgm:prSet/>
      <dgm:spPr/>
      <dgm:t>
        <a:bodyPr/>
        <a:lstStyle/>
        <a:p>
          <a:endParaRPr lang="en-US" sz="1800">
            <a:latin typeface="Arial" pitchFamily="34" charset="0"/>
            <a:cs typeface="Arial" pitchFamily="34" charset="0"/>
          </a:endParaRPr>
        </a:p>
      </dgm:t>
    </dgm:pt>
    <dgm:pt modelId="{8425950E-BA31-4474-B816-07C3DD3BAB61}" type="sibTrans" cxnId="{D1F4513A-B41B-4A37-94BB-516C7F8C4324}">
      <dgm:prSet/>
      <dgm:spPr/>
      <dgm:t>
        <a:bodyPr/>
        <a:lstStyle/>
        <a:p>
          <a:endParaRPr lang="en-US" sz="1800">
            <a:latin typeface="Arial" pitchFamily="34" charset="0"/>
            <a:cs typeface="Arial" pitchFamily="34" charset="0"/>
          </a:endParaRPr>
        </a:p>
      </dgm:t>
    </dgm:pt>
    <dgm:pt modelId="{921CEC61-405E-4924-9D35-6DCD4DB5DB90}">
      <dgm:prSet phldrT="[Text]" custT="1"/>
      <dgm:spPr/>
      <dgm:t>
        <a:bodyPr/>
        <a:lstStyle/>
        <a:p>
          <a:r>
            <a:rPr lang="en-GB" sz="1800" dirty="0" smtClean="0">
              <a:latin typeface="Arial" pitchFamily="34" charset="0"/>
              <a:cs typeface="Arial" pitchFamily="34" charset="0"/>
            </a:rPr>
            <a:t>Statement of Overall Objective</a:t>
          </a:r>
          <a:endParaRPr lang="en-US" sz="1800" dirty="0">
            <a:latin typeface="Arial" pitchFamily="34" charset="0"/>
            <a:cs typeface="Arial" pitchFamily="34" charset="0"/>
          </a:endParaRPr>
        </a:p>
      </dgm:t>
    </dgm:pt>
    <dgm:pt modelId="{B920C464-B6B8-4FE7-9928-9ECDB6D502EE}" type="parTrans" cxnId="{D4A659D1-253F-44B7-AD8A-8E8339799AE9}">
      <dgm:prSet/>
      <dgm:spPr/>
      <dgm:t>
        <a:bodyPr/>
        <a:lstStyle/>
        <a:p>
          <a:endParaRPr lang="en-US" sz="1800">
            <a:latin typeface="Arial" pitchFamily="34" charset="0"/>
            <a:cs typeface="Arial" pitchFamily="34" charset="0"/>
          </a:endParaRPr>
        </a:p>
      </dgm:t>
    </dgm:pt>
    <dgm:pt modelId="{EE46DB05-6E3B-45D4-B271-8FD9571ED32B}" type="sibTrans" cxnId="{D4A659D1-253F-44B7-AD8A-8E8339799AE9}">
      <dgm:prSet/>
      <dgm:spPr/>
      <dgm:t>
        <a:bodyPr/>
        <a:lstStyle/>
        <a:p>
          <a:endParaRPr lang="en-US" sz="1800">
            <a:latin typeface="Arial" pitchFamily="34" charset="0"/>
            <a:cs typeface="Arial" pitchFamily="34" charset="0"/>
          </a:endParaRPr>
        </a:p>
      </dgm:t>
    </dgm:pt>
    <dgm:pt modelId="{E9C38FC4-229C-4E0F-A651-F5B014415C0F}">
      <dgm:prSet phldrT="[Text]" custT="1"/>
      <dgm:spPr/>
      <dgm:t>
        <a:bodyPr/>
        <a:lstStyle/>
        <a:p>
          <a:r>
            <a:rPr lang="en-GB" sz="1800" dirty="0" smtClean="0">
              <a:latin typeface="Arial" pitchFamily="34" charset="0"/>
              <a:cs typeface="Arial" pitchFamily="34" charset="0"/>
            </a:rPr>
            <a:t>Summary of Findings</a:t>
          </a:r>
          <a:endParaRPr lang="en-US" sz="1800" dirty="0">
            <a:latin typeface="Arial" pitchFamily="34" charset="0"/>
            <a:cs typeface="Arial" pitchFamily="34" charset="0"/>
          </a:endParaRPr>
        </a:p>
      </dgm:t>
    </dgm:pt>
    <dgm:pt modelId="{1F768E60-AE28-4DFA-988C-2BA17E5C1C54}" type="parTrans" cxnId="{77A385FA-2B79-4762-942D-B61A65755655}">
      <dgm:prSet/>
      <dgm:spPr/>
      <dgm:t>
        <a:bodyPr/>
        <a:lstStyle/>
        <a:p>
          <a:endParaRPr lang="en-US" sz="1800">
            <a:latin typeface="Arial" pitchFamily="34" charset="0"/>
            <a:cs typeface="Arial" pitchFamily="34" charset="0"/>
          </a:endParaRPr>
        </a:p>
      </dgm:t>
    </dgm:pt>
    <dgm:pt modelId="{BFF896A1-91CB-44E6-BD01-DEAA8CDE1D96}" type="sibTrans" cxnId="{77A385FA-2B79-4762-942D-B61A65755655}">
      <dgm:prSet/>
      <dgm:spPr/>
      <dgm:t>
        <a:bodyPr/>
        <a:lstStyle/>
        <a:p>
          <a:endParaRPr lang="en-US" sz="1800">
            <a:latin typeface="Arial" pitchFamily="34" charset="0"/>
            <a:cs typeface="Arial" pitchFamily="34" charset="0"/>
          </a:endParaRPr>
        </a:p>
      </dgm:t>
    </dgm:pt>
    <dgm:pt modelId="{4926D1FD-1EA1-4FC2-B5C7-BDD9DEF7F1DD}">
      <dgm:prSet phldrT="[Text]" custT="1"/>
      <dgm:spPr/>
      <dgm:t>
        <a:bodyPr/>
        <a:lstStyle/>
        <a:p>
          <a:r>
            <a:rPr lang="en-US" sz="1800" dirty="0" smtClean="0">
              <a:latin typeface="Arial" pitchFamily="34" charset="0"/>
              <a:cs typeface="Arial" pitchFamily="34" charset="0"/>
            </a:rPr>
            <a:t>Review of Local Practice</a:t>
          </a:r>
          <a:endParaRPr lang="en-US" sz="1800" dirty="0">
            <a:latin typeface="Arial" pitchFamily="34" charset="0"/>
            <a:cs typeface="Arial" pitchFamily="34" charset="0"/>
          </a:endParaRPr>
        </a:p>
      </dgm:t>
    </dgm:pt>
    <dgm:pt modelId="{C29A373C-BD60-4F23-A801-B75F2C61C70B}" type="parTrans" cxnId="{D5BCD607-D83C-434C-96C4-C0492CA28409}">
      <dgm:prSet/>
      <dgm:spPr/>
      <dgm:t>
        <a:bodyPr/>
        <a:lstStyle/>
        <a:p>
          <a:endParaRPr lang="en-US" sz="1800">
            <a:latin typeface="Arial" pitchFamily="34" charset="0"/>
            <a:cs typeface="Arial" pitchFamily="34" charset="0"/>
          </a:endParaRPr>
        </a:p>
      </dgm:t>
    </dgm:pt>
    <dgm:pt modelId="{F62293B2-A242-46C7-AF38-9D2ECC678F50}" type="sibTrans" cxnId="{D5BCD607-D83C-434C-96C4-C0492CA28409}">
      <dgm:prSet/>
      <dgm:spPr/>
      <dgm:t>
        <a:bodyPr/>
        <a:lstStyle/>
        <a:p>
          <a:endParaRPr lang="en-US" sz="1800">
            <a:latin typeface="Arial" pitchFamily="34" charset="0"/>
            <a:cs typeface="Arial" pitchFamily="34" charset="0"/>
          </a:endParaRPr>
        </a:p>
      </dgm:t>
    </dgm:pt>
    <dgm:pt modelId="{1F5EF3A4-E4F3-40A8-8075-AE6D130BE43C}">
      <dgm:prSet phldrT="[Text]" custT="1"/>
      <dgm:spPr/>
      <dgm:t>
        <a:bodyPr/>
        <a:lstStyle/>
        <a:p>
          <a:r>
            <a:rPr lang="en-GB" sz="1800" dirty="0" smtClean="0">
              <a:latin typeface="Arial" pitchFamily="34" charset="0"/>
              <a:cs typeface="Arial" pitchFamily="34" charset="0"/>
            </a:rPr>
            <a:t>Methodology</a:t>
          </a:r>
          <a:endParaRPr lang="en-US" sz="1800" dirty="0">
            <a:latin typeface="Arial" pitchFamily="34" charset="0"/>
            <a:cs typeface="Arial" pitchFamily="34" charset="0"/>
          </a:endParaRPr>
        </a:p>
      </dgm:t>
    </dgm:pt>
    <dgm:pt modelId="{43F69ADB-AF1F-4893-9C77-923588F9643C}" type="parTrans" cxnId="{306D30FD-FDEA-4E90-88EC-FD2BABCA2C8C}">
      <dgm:prSet/>
      <dgm:spPr/>
      <dgm:t>
        <a:bodyPr/>
        <a:lstStyle/>
        <a:p>
          <a:endParaRPr lang="en-US" sz="1800">
            <a:latin typeface="Arial" pitchFamily="34" charset="0"/>
            <a:cs typeface="Arial" pitchFamily="34" charset="0"/>
          </a:endParaRPr>
        </a:p>
      </dgm:t>
    </dgm:pt>
    <dgm:pt modelId="{7FE4C6AC-4039-4560-AA76-D7802968EE62}" type="sibTrans" cxnId="{306D30FD-FDEA-4E90-88EC-FD2BABCA2C8C}">
      <dgm:prSet/>
      <dgm:spPr/>
      <dgm:t>
        <a:bodyPr/>
        <a:lstStyle/>
        <a:p>
          <a:endParaRPr lang="en-US" sz="1800">
            <a:latin typeface="Arial" pitchFamily="34" charset="0"/>
            <a:cs typeface="Arial" pitchFamily="34" charset="0"/>
          </a:endParaRPr>
        </a:p>
      </dgm:t>
    </dgm:pt>
    <dgm:pt modelId="{A68BC177-4ECD-4A13-AF8B-22C1FE01BC22}">
      <dgm:prSet phldrT="[Text]" custT="1"/>
      <dgm:spPr/>
      <dgm:t>
        <a:bodyPr/>
        <a:lstStyle/>
        <a:p>
          <a:r>
            <a:rPr lang="en-GB" sz="1800" dirty="0" smtClean="0">
              <a:latin typeface="Arial" pitchFamily="34" charset="0"/>
              <a:cs typeface="Arial" pitchFamily="34" charset="0"/>
            </a:rPr>
            <a:t>Review of Global Practices</a:t>
          </a:r>
          <a:endParaRPr lang="en-US" sz="1800" dirty="0">
            <a:latin typeface="Arial" pitchFamily="34" charset="0"/>
            <a:cs typeface="Arial" pitchFamily="34" charset="0"/>
          </a:endParaRPr>
        </a:p>
      </dgm:t>
    </dgm:pt>
    <dgm:pt modelId="{11215A82-3CB6-417C-8CE2-0963477B51F9}" type="parTrans" cxnId="{84DEF0BD-DCDE-4A52-9BAB-052B46C44E73}">
      <dgm:prSet/>
      <dgm:spPr/>
      <dgm:t>
        <a:bodyPr/>
        <a:lstStyle/>
        <a:p>
          <a:endParaRPr lang="en-US" sz="1800">
            <a:latin typeface="Arial" pitchFamily="34" charset="0"/>
            <a:cs typeface="Arial" pitchFamily="34" charset="0"/>
          </a:endParaRPr>
        </a:p>
      </dgm:t>
    </dgm:pt>
    <dgm:pt modelId="{AF556BC9-26CB-4AA9-9604-3A79540275F4}" type="sibTrans" cxnId="{84DEF0BD-DCDE-4A52-9BAB-052B46C44E73}">
      <dgm:prSet/>
      <dgm:spPr/>
      <dgm:t>
        <a:bodyPr/>
        <a:lstStyle/>
        <a:p>
          <a:endParaRPr lang="en-US" sz="1800">
            <a:latin typeface="Arial" pitchFamily="34" charset="0"/>
            <a:cs typeface="Arial" pitchFamily="34" charset="0"/>
          </a:endParaRPr>
        </a:p>
      </dgm:t>
    </dgm:pt>
    <dgm:pt modelId="{ED52EE87-5B4B-4F24-8E11-A67A7767F58E}" type="pres">
      <dgm:prSet presAssocID="{92F8CFF2-16D7-4DDE-9419-CDB975F72561}" presName="Name0" presStyleCnt="0">
        <dgm:presLayoutVars>
          <dgm:chMax val="7"/>
          <dgm:chPref val="7"/>
          <dgm:dir/>
        </dgm:presLayoutVars>
      </dgm:prSet>
      <dgm:spPr/>
    </dgm:pt>
    <dgm:pt modelId="{E5EC4647-71AA-4F1B-BFD0-87937B870CE6}" type="pres">
      <dgm:prSet presAssocID="{92F8CFF2-16D7-4DDE-9419-CDB975F72561}" presName="Name1" presStyleCnt="0"/>
      <dgm:spPr/>
    </dgm:pt>
    <dgm:pt modelId="{8CE63A82-0AD9-4D40-B4E2-5F015BB5A85D}" type="pres">
      <dgm:prSet presAssocID="{92F8CFF2-16D7-4DDE-9419-CDB975F72561}" presName="cycle" presStyleCnt="0"/>
      <dgm:spPr/>
    </dgm:pt>
    <dgm:pt modelId="{8515381C-9491-4A69-A1DF-496AB8A9FA6C}" type="pres">
      <dgm:prSet presAssocID="{92F8CFF2-16D7-4DDE-9419-CDB975F72561}" presName="srcNode" presStyleLbl="node1" presStyleIdx="0" presStyleCnt="7"/>
      <dgm:spPr/>
    </dgm:pt>
    <dgm:pt modelId="{A77B555D-0457-4D86-A85F-F0F60475BEB6}" type="pres">
      <dgm:prSet presAssocID="{92F8CFF2-16D7-4DDE-9419-CDB975F72561}" presName="conn" presStyleLbl="parChTrans1D2" presStyleIdx="0" presStyleCnt="1"/>
      <dgm:spPr/>
      <dgm:t>
        <a:bodyPr/>
        <a:lstStyle/>
        <a:p>
          <a:endParaRPr lang="en-GB"/>
        </a:p>
      </dgm:t>
    </dgm:pt>
    <dgm:pt modelId="{DF97A815-6D44-42B0-BD3F-48B2404A622E}" type="pres">
      <dgm:prSet presAssocID="{92F8CFF2-16D7-4DDE-9419-CDB975F72561}" presName="extraNode" presStyleLbl="node1" presStyleIdx="0" presStyleCnt="7"/>
      <dgm:spPr/>
    </dgm:pt>
    <dgm:pt modelId="{C7FF1C2B-E21D-4095-983B-83EACD24AD94}" type="pres">
      <dgm:prSet presAssocID="{92F8CFF2-16D7-4DDE-9419-CDB975F72561}" presName="dstNode" presStyleLbl="node1" presStyleIdx="0" presStyleCnt="7"/>
      <dgm:spPr/>
    </dgm:pt>
    <dgm:pt modelId="{30B5D7C4-899F-4E5C-A81E-DA0E3DD68D82}" type="pres">
      <dgm:prSet presAssocID="{2A949D5D-879F-4076-96C0-418AE131FF3B}" presName="text_1" presStyleLbl="node1" presStyleIdx="0" presStyleCnt="7">
        <dgm:presLayoutVars>
          <dgm:bulletEnabled val="1"/>
        </dgm:presLayoutVars>
      </dgm:prSet>
      <dgm:spPr/>
      <dgm:t>
        <a:bodyPr/>
        <a:lstStyle/>
        <a:p>
          <a:endParaRPr lang="en-GB"/>
        </a:p>
      </dgm:t>
    </dgm:pt>
    <dgm:pt modelId="{50A954CA-0C05-4684-B3E3-598525117A79}" type="pres">
      <dgm:prSet presAssocID="{2A949D5D-879F-4076-96C0-418AE131FF3B}" presName="accent_1" presStyleCnt="0"/>
      <dgm:spPr/>
    </dgm:pt>
    <dgm:pt modelId="{FC360C78-345A-4DBF-B15A-B6F0CC35D368}" type="pres">
      <dgm:prSet presAssocID="{2A949D5D-879F-4076-96C0-418AE131FF3B}" presName="accentRepeatNode" presStyleLbl="solidFgAcc1" presStyleIdx="0" presStyleCnt="7"/>
      <dgm:spPr/>
    </dgm:pt>
    <dgm:pt modelId="{44CE7031-3B3B-4E95-BEFD-00945E73D8A6}" type="pres">
      <dgm:prSet presAssocID="{0E27FD41-019C-49E2-8604-0FD9F94F352B}" presName="text_2" presStyleLbl="node1" presStyleIdx="1" presStyleCnt="7">
        <dgm:presLayoutVars>
          <dgm:bulletEnabled val="1"/>
        </dgm:presLayoutVars>
      </dgm:prSet>
      <dgm:spPr/>
      <dgm:t>
        <a:bodyPr/>
        <a:lstStyle/>
        <a:p>
          <a:endParaRPr lang="en-GB"/>
        </a:p>
      </dgm:t>
    </dgm:pt>
    <dgm:pt modelId="{735CF3A4-40F1-4FD4-8141-E1A7DE2402A0}" type="pres">
      <dgm:prSet presAssocID="{0E27FD41-019C-49E2-8604-0FD9F94F352B}" presName="accent_2" presStyleCnt="0"/>
      <dgm:spPr/>
    </dgm:pt>
    <dgm:pt modelId="{FD43F93E-7050-4C1A-B0B6-CD2EB975CE74}" type="pres">
      <dgm:prSet presAssocID="{0E27FD41-019C-49E2-8604-0FD9F94F352B}" presName="accentRepeatNode" presStyleLbl="solidFgAcc1" presStyleIdx="1" presStyleCnt="7"/>
      <dgm:spPr/>
    </dgm:pt>
    <dgm:pt modelId="{14B6B9CE-E890-472E-AD14-AEFF11FB212E}" type="pres">
      <dgm:prSet presAssocID="{921CEC61-405E-4924-9D35-6DCD4DB5DB90}" presName="text_3" presStyleLbl="node1" presStyleIdx="2" presStyleCnt="7">
        <dgm:presLayoutVars>
          <dgm:bulletEnabled val="1"/>
        </dgm:presLayoutVars>
      </dgm:prSet>
      <dgm:spPr/>
      <dgm:t>
        <a:bodyPr/>
        <a:lstStyle/>
        <a:p>
          <a:endParaRPr lang="en-GB"/>
        </a:p>
      </dgm:t>
    </dgm:pt>
    <dgm:pt modelId="{27C2C61F-41F9-4203-9EB0-F7A5033BCBAC}" type="pres">
      <dgm:prSet presAssocID="{921CEC61-405E-4924-9D35-6DCD4DB5DB90}" presName="accent_3" presStyleCnt="0"/>
      <dgm:spPr/>
    </dgm:pt>
    <dgm:pt modelId="{8A806B7A-D3BB-4042-9737-EFFCD651641C}" type="pres">
      <dgm:prSet presAssocID="{921CEC61-405E-4924-9D35-6DCD4DB5DB90}" presName="accentRepeatNode" presStyleLbl="solidFgAcc1" presStyleIdx="2" presStyleCnt="7"/>
      <dgm:spPr/>
    </dgm:pt>
    <dgm:pt modelId="{90344D9F-8B25-423B-8035-9A6D46765EAB}" type="pres">
      <dgm:prSet presAssocID="{4926D1FD-1EA1-4FC2-B5C7-BDD9DEF7F1DD}" presName="text_4" presStyleLbl="node1" presStyleIdx="3" presStyleCnt="7" custScaleX="104677" custLinFactY="103256" custLinFactNeighborX="-273" custLinFactNeighborY="200000">
        <dgm:presLayoutVars>
          <dgm:bulletEnabled val="1"/>
        </dgm:presLayoutVars>
      </dgm:prSet>
      <dgm:spPr/>
      <dgm:t>
        <a:bodyPr/>
        <a:lstStyle/>
        <a:p>
          <a:endParaRPr lang="en-GB"/>
        </a:p>
      </dgm:t>
    </dgm:pt>
    <dgm:pt modelId="{FE351EB2-1304-49BE-B629-ACFFE69A9145}" type="pres">
      <dgm:prSet presAssocID="{4926D1FD-1EA1-4FC2-B5C7-BDD9DEF7F1DD}" presName="accent_4" presStyleCnt="0"/>
      <dgm:spPr/>
    </dgm:pt>
    <dgm:pt modelId="{97446398-3647-4574-A109-EBEE60C271BF}" type="pres">
      <dgm:prSet presAssocID="{4926D1FD-1EA1-4FC2-B5C7-BDD9DEF7F1DD}" presName="accentRepeatNode" presStyleLbl="solidFgAcc1" presStyleIdx="3" presStyleCnt="7"/>
      <dgm:spPr/>
    </dgm:pt>
    <dgm:pt modelId="{D7057FC8-0EFC-43B5-99A8-B0F2475C269F}" type="pres">
      <dgm:prSet presAssocID="{1F5EF3A4-E4F3-40A8-8075-AE6D130BE43C}" presName="text_5" presStyleLbl="node1" presStyleIdx="4" presStyleCnt="7" custLinFactY="-43753" custLinFactNeighborX="2697" custLinFactNeighborY="-100000">
        <dgm:presLayoutVars>
          <dgm:bulletEnabled val="1"/>
        </dgm:presLayoutVars>
      </dgm:prSet>
      <dgm:spPr/>
      <dgm:t>
        <a:bodyPr/>
        <a:lstStyle/>
        <a:p>
          <a:endParaRPr lang="en-GB"/>
        </a:p>
      </dgm:t>
    </dgm:pt>
    <dgm:pt modelId="{B80655BA-9235-4401-81DF-44FD1C2B3205}" type="pres">
      <dgm:prSet presAssocID="{1F5EF3A4-E4F3-40A8-8075-AE6D130BE43C}" presName="accent_5" presStyleCnt="0"/>
      <dgm:spPr/>
    </dgm:pt>
    <dgm:pt modelId="{8FAD5F17-F9BF-4BCF-8ED7-FFA817664B17}" type="pres">
      <dgm:prSet presAssocID="{1F5EF3A4-E4F3-40A8-8075-AE6D130BE43C}" presName="accentRepeatNode" presStyleLbl="solidFgAcc1" presStyleIdx="4" presStyleCnt="7"/>
      <dgm:spPr/>
    </dgm:pt>
    <dgm:pt modelId="{F38BBEFD-D7E0-4619-B9CD-B4DF080B8F92}" type="pres">
      <dgm:prSet presAssocID="{A68BC177-4ECD-4A13-AF8B-22C1FE01BC22}" presName="text_6" presStyleLbl="node1" presStyleIdx="5" presStyleCnt="7" custLinFactY="-36538" custLinFactNeighborX="3481" custLinFactNeighborY="-100000">
        <dgm:presLayoutVars>
          <dgm:bulletEnabled val="1"/>
        </dgm:presLayoutVars>
      </dgm:prSet>
      <dgm:spPr/>
      <dgm:t>
        <a:bodyPr/>
        <a:lstStyle/>
        <a:p>
          <a:endParaRPr lang="en-GB"/>
        </a:p>
      </dgm:t>
    </dgm:pt>
    <dgm:pt modelId="{F0F552C2-11CA-4D89-B41C-92A7F7EB7E32}" type="pres">
      <dgm:prSet presAssocID="{A68BC177-4ECD-4A13-AF8B-22C1FE01BC22}" presName="accent_6" presStyleCnt="0"/>
      <dgm:spPr/>
    </dgm:pt>
    <dgm:pt modelId="{2AE38A6E-03D0-4F1F-A5EB-AEBD8B7BBA45}" type="pres">
      <dgm:prSet presAssocID="{A68BC177-4ECD-4A13-AF8B-22C1FE01BC22}" presName="accentRepeatNode" presStyleLbl="solidFgAcc1" presStyleIdx="5" presStyleCnt="7"/>
      <dgm:spPr/>
    </dgm:pt>
    <dgm:pt modelId="{87BC2EE4-DE90-42BC-A402-DE249A4F6E73}" type="pres">
      <dgm:prSet presAssocID="{E9C38FC4-229C-4E0F-A651-F5B014415C0F}" presName="text_7" presStyleLbl="node1" presStyleIdx="6" presStyleCnt="7">
        <dgm:presLayoutVars>
          <dgm:bulletEnabled val="1"/>
        </dgm:presLayoutVars>
      </dgm:prSet>
      <dgm:spPr/>
      <dgm:t>
        <a:bodyPr/>
        <a:lstStyle/>
        <a:p>
          <a:endParaRPr lang="en-GB"/>
        </a:p>
      </dgm:t>
    </dgm:pt>
    <dgm:pt modelId="{1621A67F-F609-4B63-AFC6-DD8AA30A6594}" type="pres">
      <dgm:prSet presAssocID="{E9C38FC4-229C-4E0F-A651-F5B014415C0F}" presName="accent_7" presStyleCnt="0"/>
      <dgm:spPr/>
    </dgm:pt>
    <dgm:pt modelId="{742A02E8-121A-4269-82A4-A876FB63202B}" type="pres">
      <dgm:prSet presAssocID="{E9C38FC4-229C-4E0F-A651-F5B014415C0F}" presName="accentRepeatNode" presStyleLbl="solidFgAcc1" presStyleIdx="6" presStyleCnt="7"/>
      <dgm:spPr/>
    </dgm:pt>
  </dgm:ptLst>
  <dgm:cxnLst>
    <dgm:cxn modelId="{77A385FA-2B79-4762-942D-B61A65755655}" srcId="{92F8CFF2-16D7-4DDE-9419-CDB975F72561}" destId="{E9C38FC4-229C-4E0F-A651-F5B014415C0F}" srcOrd="6" destOrd="0" parTransId="{1F768E60-AE28-4DFA-988C-2BA17E5C1C54}" sibTransId="{BFF896A1-91CB-44E6-BD01-DEAA8CDE1D96}"/>
    <dgm:cxn modelId="{306D30FD-FDEA-4E90-88EC-FD2BABCA2C8C}" srcId="{92F8CFF2-16D7-4DDE-9419-CDB975F72561}" destId="{1F5EF3A4-E4F3-40A8-8075-AE6D130BE43C}" srcOrd="4" destOrd="0" parTransId="{43F69ADB-AF1F-4893-9C77-923588F9643C}" sibTransId="{7FE4C6AC-4039-4560-AA76-D7802968EE62}"/>
    <dgm:cxn modelId="{2972FE6E-9CF7-497C-9527-7E74C4F90CE6}" type="presOf" srcId="{921CEC61-405E-4924-9D35-6DCD4DB5DB90}" destId="{14B6B9CE-E890-472E-AD14-AEFF11FB212E}" srcOrd="0" destOrd="0" presId="urn:microsoft.com/office/officeart/2008/layout/VerticalCurvedList"/>
    <dgm:cxn modelId="{C797B83D-F012-41E1-99BF-D955D0D9C2AE}" type="presOf" srcId="{1F5EF3A4-E4F3-40A8-8075-AE6D130BE43C}" destId="{D7057FC8-0EFC-43B5-99A8-B0F2475C269F}" srcOrd="0" destOrd="0" presId="urn:microsoft.com/office/officeart/2008/layout/VerticalCurvedList"/>
    <dgm:cxn modelId="{5D2D8DBC-6890-448C-8EC1-B2F517632DF4}" type="presOf" srcId="{A3F87B23-E04A-484F-84D5-636210B445FE}" destId="{A77B555D-0457-4D86-A85F-F0F60475BEB6}" srcOrd="0" destOrd="0" presId="urn:microsoft.com/office/officeart/2008/layout/VerticalCurvedList"/>
    <dgm:cxn modelId="{3CE25658-166B-4C66-9BB5-C372BE5CDD88}" type="presOf" srcId="{2A949D5D-879F-4076-96C0-418AE131FF3B}" destId="{30B5D7C4-899F-4E5C-A81E-DA0E3DD68D82}" srcOrd="0" destOrd="0" presId="urn:microsoft.com/office/officeart/2008/layout/VerticalCurvedList"/>
    <dgm:cxn modelId="{98E259EE-5FBC-4CEA-8616-A6DF31BC761E}" type="presOf" srcId="{0E27FD41-019C-49E2-8604-0FD9F94F352B}" destId="{44CE7031-3B3B-4E95-BEFD-00945E73D8A6}" srcOrd="0" destOrd="0" presId="urn:microsoft.com/office/officeart/2008/layout/VerticalCurvedList"/>
    <dgm:cxn modelId="{D5BCD607-D83C-434C-96C4-C0492CA28409}" srcId="{92F8CFF2-16D7-4DDE-9419-CDB975F72561}" destId="{4926D1FD-1EA1-4FC2-B5C7-BDD9DEF7F1DD}" srcOrd="3" destOrd="0" parTransId="{C29A373C-BD60-4F23-A801-B75F2C61C70B}" sibTransId="{F62293B2-A242-46C7-AF38-9D2ECC678F50}"/>
    <dgm:cxn modelId="{D1F4513A-B41B-4A37-94BB-516C7F8C4324}" srcId="{92F8CFF2-16D7-4DDE-9419-CDB975F72561}" destId="{0E27FD41-019C-49E2-8604-0FD9F94F352B}" srcOrd="1" destOrd="0" parTransId="{6B1EE8F6-0D4A-4B75-AB6B-7E3085F5DE73}" sibTransId="{8425950E-BA31-4474-B816-07C3DD3BAB61}"/>
    <dgm:cxn modelId="{132230D9-C731-41CE-B698-58736332991C}" srcId="{92F8CFF2-16D7-4DDE-9419-CDB975F72561}" destId="{2A949D5D-879F-4076-96C0-418AE131FF3B}" srcOrd="0" destOrd="0" parTransId="{BA021FED-1845-463C-A00E-6430BBDD3DC0}" sibTransId="{A3F87B23-E04A-484F-84D5-636210B445FE}"/>
    <dgm:cxn modelId="{D40A9DB2-2BAF-469F-B7C9-D7556AF11A8A}" type="presOf" srcId="{4926D1FD-1EA1-4FC2-B5C7-BDD9DEF7F1DD}" destId="{90344D9F-8B25-423B-8035-9A6D46765EAB}" srcOrd="0" destOrd="0" presId="urn:microsoft.com/office/officeart/2008/layout/VerticalCurvedList"/>
    <dgm:cxn modelId="{F581C8F7-2CA4-4868-BE84-1DF148E1F919}" type="presOf" srcId="{92F8CFF2-16D7-4DDE-9419-CDB975F72561}" destId="{ED52EE87-5B4B-4F24-8E11-A67A7767F58E}" srcOrd="0" destOrd="0" presId="urn:microsoft.com/office/officeart/2008/layout/VerticalCurvedList"/>
    <dgm:cxn modelId="{569FDD3B-9843-4A02-B2B4-B56096465B65}" type="presOf" srcId="{E9C38FC4-229C-4E0F-A651-F5B014415C0F}" destId="{87BC2EE4-DE90-42BC-A402-DE249A4F6E73}" srcOrd="0" destOrd="0" presId="urn:microsoft.com/office/officeart/2008/layout/VerticalCurvedList"/>
    <dgm:cxn modelId="{D4A659D1-253F-44B7-AD8A-8E8339799AE9}" srcId="{92F8CFF2-16D7-4DDE-9419-CDB975F72561}" destId="{921CEC61-405E-4924-9D35-6DCD4DB5DB90}" srcOrd="2" destOrd="0" parTransId="{B920C464-B6B8-4FE7-9928-9ECDB6D502EE}" sibTransId="{EE46DB05-6E3B-45D4-B271-8FD9571ED32B}"/>
    <dgm:cxn modelId="{3E2C18DA-D275-43C0-84C8-6BE6228E5139}" type="presOf" srcId="{A68BC177-4ECD-4A13-AF8B-22C1FE01BC22}" destId="{F38BBEFD-D7E0-4619-B9CD-B4DF080B8F92}" srcOrd="0" destOrd="0" presId="urn:microsoft.com/office/officeart/2008/layout/VerticalCurvedList"/>
    <dgm:cxn modelId="{84DEF0BD-DCDE-4A52-9BAB-052B46C44E73}" srcId="{92F8CFF2-16D7-4DDE-9419-CDB975F72561}" destId="{A68BC177-4ECD-4A13-AF8B-22C1FE01BC22}" srcOrd="5" destOrd="0" parTransId="{11215A82-3CB6-417C-8CE2-0963477B51F9}" sibTransId="{AF556BC9-26CB-4AA9-9604-3A79540275F4}"/>
    <dgm:cxn modelId="{E069F2F9-4ED9-4744-AF79-3E24A789DF3B}" type="presParOf" srcId="{ED52EE87-5B4B-4F24-8E11-A67A7767F58E}" destId="{E5EC4647-71AA-4F1B-BFD0-87937B870CE6}" srcOrd="0" destOrd="0" presId="urn:microsoft.com/office/officeart/2008/layout/VerticalCurvedList"/>
    <dgm:cxn modelId="{8BD54222-188A-45AB-AC14-BD59422485A7}" type="presParOf" srcId="{E5EC4647-71AA-4F1B-BFD0-87937B870CE6}" destId="{8CE63A82-0AD9-4D40-B4E2-5F015BB5A85D}" srcOrd="0" destOrd="0" presId="urn:microsoft.com/office/officeart/2008/layout/VerticalCurvedList"/>
    <dgm:cxn modelId="{9C68657B-D705-488B-811E-C8F6E892DBFF}" type="presParOf" srcId="{8CE63A82-0AD9-4D40-B4E2-5F015BB5A85D}" destId="{8515381C-9491-4A69-A1DF-496AB8A9FA6C}" srcOrd="0" destOrd="0" presId="urn:microsoft.com/office/officeart/2008/layout/VerticalCurvedList"/>
    <dgm:cxn modelId="{125B2325-4D97-4A12-9978-D9B29F631F81}" type="presParOf" srcId="{8CE63A82-0AD9-4D40-B4E2-5F015BB5A85D}" destId="{A77B555D-0457-4D86-A85F-F0F60475BEB6}" srcOrd="1" destOrd="0" presId="urn:microsoft.com/office/officeart/2008/layout/VerticalCurvedList"/>
    <dgm:cxn modelId="{7794F7ED-81FE-4D58-90A5-2CFD4C41869C}" type="presParOf" srcId="{8CE63A82-0AD9-4D40-B4E2-5F015BB5A85D}" destId="{DF97A815-6D44-42B0-BD3F-48B2404A622E}" srcOrd="2" destOrd="0" presId="urn:microsoft.com/office/officeart/2008/layout/VerticalCurvedList"/>
    <dgm:cxn modelId="{E78C3435-2DD3-420F-BC8F-F52F30AA95BE}" type="presParOf" srcId="{8CE63A82-0AD9-4D40-B4E2-5F015BB5A85D}" destId="{C7FF1C2B-E21D-4095-983B-83EACD24AD94}" srcOrd="3" destOrd="0" presId="urn:microsoft.com/office/officeart/2008/layout/VerticalCurvedList"/>
    <dgm:cxn modelId="{3A808E17-4EB8-4A25-B87C-9514134F019D}" type="presParOf" srcId="{E5EC4647-71AA-4F1B-BFD0-87937B870CE6}" destId="{30B5D7C4-899F-4E5C-A81E-DA0E3DD68D82}" srcOrd="1" destOrd="0" presId="urn:microsoft.com/office/officeart/2008/layout/VerticalCurvedList"/>
    <dgm:cxn modelId="{689D5833-F106-4961-9684-5026DB1C015B}" type="presParOf" srcId="{E5EC4647-71AA-4F1B-BFD0-87937B870CE6}" destId="{50A954CA-0C05-4684-B3E3-598525117A79}" srcOrd="2" destOrd="0" presId="urn:microsoft.com/office/officeart/2008/layout/VerticalCurvedList"/>
    <dgm:cxn modelId="{57CF5805-1961-443C-884D-41AD9EA325A0}" type="presParOf" srcId="{50A954CA-0C05-4684-B3E3-598525117A79}" destId="{FC360C78-345A-4DBF-B15A-B6F0CC35D368}" srcOrd="0" destOrd="0" presId="urn:microsoft.com/office/officeart/2008/layout/VerticalCurvedList"/>
    <dgm:cxn modelId="{B0F9C61A-9885-46E2-A759-2D0D4C895CC9}" type="presParOf" srcId="{E5EC4647-71AA-4F1B-BFD0-87937B870CE6}" destId="{44CE7031-3B3B-4E95-BEFD-00945E73D8A6}" srcOrd="3" destOrd="0" presId="urn:microsoft.com/office/officeart/2008/layout/VerticalCurvedList"/>
    <dgm:cxn modelId="{D93EB9D4-0766-4C18-972D-6A0C5694393D}" type="presParOf" srcId="{E5EC4647-71AA-4F1B-BFD0-87937B870CE6}" destId="{735CF3A4-40F1-4FD4-8141-E1A7DE2402A0}" srcOrd="4" destOrd="0" presId="urn:microsoft.com/office/officeart/2008/layout/VerticalCurvedList"/>
    <dgm:cxn modelId="{12900968-4D25-4051-8BD8-7E84A9B00302}" type="presParOf" srcId="{735CF3A4-40F1-4FD4-8141-E1A7DE2402A0}" destId="{FD43F93E-7050-4C1A-B0B6-CD2EB975CE74}" srcOrd="0" destOrd="0" presId="urn:microsoft.com/office/officeart/2008/layout/VerticalCurvedList"/>
    <dgm:cxn modelId="{ACB786BB-D6CF-4F8F-BDFA-08A439FE53C4}" type="presParOf" srcId="{E5EC4647-71AA-4F1B-BFD0-87937B870CE6}" destId="{14B6B9CE-E890-472E-AD14-AEFF11FB212E}" srcOrd="5" destOrd="0" presId="urn:microsoft.com/office/officeart/2008/layout/VerticalCurvedList"/>
    <dgm:cxn modelId="{FBE6466E-816D-40D6-9C4E-C7F98BD1DEA3}" type="presParOf" srcId="{E5EC4647-71AA-4F1B-BFD0-87937B870CE6}" destId="{27C2C61F-41F9-4203-9EB0-F7A5033BCBAC}" srcOrd="6" destOrd="0" presId="urn:microsoft.com/office/officeart/2008/layout/VerticalCurvedList"/>
    <dgm:cxn modelId="{1E4A41A0-91E7-47A1-AF0A-6B98E9662FED}" type="presParOf" srcId="{27C2C61F-41F9-4203-9EB0-F7A5033BCBAC}" destId="{8A806B7A-D3BB-4042-9737-EFFCD651641C}" srcOrd="0" destOrd="0" presId="urn:microsoft.com/office/officeart/2008/layout/VerticalCurvedList"/>
    <dgm:cxn modelId="{17320880-2F3A-49D5-BF86-711878C2D414}" type="presParOf" srcId="{E5EC4647-71AA-4F1B-BFD0-87937B870CE6}" destId="{90344D9F-8B25-423B-8035-9A6D46765EAB}" srcOrd="7" destOrd="0" presId="urn:microsoft.com/office/officeart/2008/layout/VerticalCurvedList"/>
    <dgm:cxn modelId="{5BA03231-F19F-4740-A473-7289D787E2CC}" type="presParOf" srcId="{E5EC4647-71AA-4F1B-BFD0-87937B870CE6}" destId="{FE351EB2-1304-49BE-B629-ACFFE69A9145}" srcOrd="8" destOrd="0" presId="urn:microsoft.com/office/officeart/2008/layout/VerticalCurvedList"/>
    <dgm:cxn modelId="{642CB720-47D9-4BFA-BE0E-A9154765D97A}" type="presParOf" srcId="{FE351EB2-1304-49BE-B629-ACFFE69A9145}" destId="{97446398-3647-4574-A109-EBEE60C271BF}" srcOrd="0" destOrd="0" presId="urn:microsoft.com/office/officeart/2008/layout/VerticalCurvedList"/>
    <dgm:cxn modelId="{F5B45EE6-A9FC-4B18-A913-A7FB0DFE949E}" type="presParOf" srcId="{E5EC4647-71AA-4F1B-BFD0-87937B870CE6}" destId="{D7057FC8-0EFC-43B5-99A8-B0F2475C269F}" srcOrd="9" destOrd="0" presId="urn:microsoft.com/office/officeart/2008/layout/VerticalCurvedList"/>
    <dgm:cxn modelId="{6086FFDD-7B83-4F27-9076-46063E92553C}" type="presParOf" srcId="{E5EC4647-71AA-4F1B-BFD0-87937B870CE6}" destId="{B80655BA-9235-4401-81DF-44FD1C2B3205}" srcOrd="10" destOrd="0" presId="urn:microsoft.com/office/officeart/2008/layout/VerticalCurvedList"/>
    <dgm:cxn modelId="{62EA731C-E41C-42D5-8484-5C1D3EE3E0DD}" type="presParOf" srcId="{B80655BA-9235-4401-81DF-44FD1C2B3205}" destId="{8FAD5F17-F9BF-4BCF-8ED7-FFA817664B17}" srcOrd="0" destOrd="0" presId="urn:microsoft.com/office/officeart/2008/layout/VerticalCurvedList"/>
    <dgm:cxn modelId="{884D6B70-27EA-469A-A48A-A0E7D320FF97}" type="presParOf" srcId="{E5EC4647-71AA-4F1B-BFD0-87937B870CE6}" destId="{F38BBEFD-D7E0-4619-B9CD-B4DF080B8F92}" srcOrd="11" destOrd="0" presId="urn:microsoft.com/office/officeart/2008/layout/VerticalCurvedList"/>
    <dgm:cxn modelId="{58C2F832-DB2A-49F4-BC7A-C3462C802D1A}" type="presParOf" srcId="{E5EC4647-71AA-4F1B-BFD0-87937B870CE6}" destId="{F0F552C2-11CA-4D89-B41C-92A7F7EB7E32}" srcOrd="12" destOrd="0" presId="urn:microsoft.com/office/officeart/2008/layout/VerticalCurvedList"/>
    <dgm:cxn modelId="{D14F7F6F-DC57-4FB0-8A54-0CB806DB3C73}" type="presParOf" srcId="{F0F552C2-11CA-4D89-B41C-92A7F7EB7E32}" destId="{2AE38A6E-03D0-4F1F-A5EB-AEBD8B7BBA45}" srcOrd="0" destOrd="0" presId="urn:microsoft.com/office/officeart/2008/layout/VerticalCurvedList"/>
    <dgm:cxn modelId="{D696B9CB-9285-4566-BA7A-778C072D2CD2}" type="presParOf" srcId="{E5EC4647-71AA-4F1B-BFD0-87937B870CE6}" destId="{87BC2EE4-DE90-42BC-A402-DE249A4F6E73}" srcOrd="13" destOrd="0" presId="urn:microsoft.com/office/officeart/2008/layout/VerticalCurvedList"/>
    <dgm:cxn modelId="{4FAFA58E-69D4-497E-8B73-204C098AD1C2}" type="presParOf" srcId="{E5EC4647-71AA-4F1B-BFD0-87937B870CE6}" destId="{1621A67F-F609-4B63-AFC6-DD8AA30A6594}" srcOrd="14" destOrd="0" presId="urn:microsoft.com/office/officeart/2008/layout/VerticalCurvedList"/>
    <dgm:cxn modelId="{8FFBC8DC-B2F3-450E-B052-8777A6160628}" type="presParOf" srcId="{1621A67F-F609-4B63-AFC6-DD8AA30A6594}" destId="{742A02E8-121A-4269-82A4-A876FB63202B}" srcOrd="0" destOrd="0" presId="urn:microsoft.com/office/officeart/2008/layout/VerticalCurved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FCEB902-408E-3342-9692-B0248E5AB1CE}" type="doc">
      <dgm:prSet loTypeId="urn:microsoft.com/office/officeart/2008/layout/VerticalCurvedList" loCatId="list" qsTypeId="urn:microsoft.com/office/officeart/2005/8/quickstyle/simple3" qsCatId="simple" csTypeId="urn:microsoft.com/office/officeart/2005/8/colors/accent1_2" csCatId="accent1" phldr="1"/>
      <dgm:spPr/>
      <dgm:t>
        <a:bodyPr/>
        <a:lstStyle/>
        <a:p>
          <a:endParaRPr lang="en-US"/>
        </a:p>
      </dgm:t>
    </dgm:pt>
    <dgm:pt modelId="{02254EDE-6C85-1E42-8C31-6413C5F21116}">
      <dgm:prSet phldrT="[Text]" custT="1"/>
      <dgm:spPr/>
      <dgm:t>
        <a:bodyPr/>
        <a:lstStyle/>
        <a:p>
          <a:r>
            <a:rPr lang="en-US" sz="1800" dirty="0" smtClean="0"/>
            <a:t>Needs Analysis</a:t>
          </a:r>
          <a:endParaRPr lang="en-US" sz="1800" dirty="0"/>
        </a:p>
      </dgm:t>
    </dgm:pt>
    <dgm:pt modelId="{638ECB9F-CFC0-2C48-B101-AC83DBE5D4AA}" type="parTrans" cxnId="{446B1E35-897C-5345-8E18-A8BBA96CA0D0}">
      <dgm:prSet/>
      <dgm:spPr/>
      <dgm:t>
        <a:bodyPr/>
        <a:lstStyle/>
        <a:p>
          <a:endParaRPr lang="en-US"/>
        </a:p>
      </dgm:t>
    </dgm:pt>
    <dgm:pt modelId="{92E320C8-60D3-1647-BCF2-B13C72C95EA1}" type="sibTrans" cxnId="{446B1E35-897C-5345-8E18-A8BBA96CA0D0}">
      <dgm:prSet/>
      <dgm:spPr/>
      <dgm:t>
        <a:bodyPr/>
        <a:lstStyle/>
        <a:p>
          <a:endParaRPr lang="en-US"/>
        </a:p>
      </dgm:t>
    </dgm:pt>
    <dgm:pt modelId="{16B1219C-6E1B-6541-98C0-EE95BBE074B3}">
      <dgm:prSet phldrT="[Text]" custT="1"/>
      <dgm:spPr/>
      <dgm:t>
        <a:bodyPr/>
        <a:lstStyle/>
        <a:p>
          <a:r>
            <a:rPr lang="en-US" sz="1800" dirty="0" smtClean="0"/>
            <a:t>Recommendations</a:t>
          </a:r>
          <a:endParaRPr lang="en-US" sz="1800" dirty="0"/>
        </a:p>
      </dgm:t>
    </dgm:pt>
    <dgm:pt modelId="{8DA5C4CB-F8FF-B14B-A56E-807007D7D82E}" type="parTrans" cxnId="{DDDDC5C0-4AD4-3745-8E33-BDCB130A2B48}">
      <dgm:prSet/>
      <dgm:spPr/>
      <dgm:t>
        <a:bodyPr/>
        <a:lstStyle/>
        <a:p>
          <a:endParaRPr lang="en-US"/>
        </a:p>
      </dgm:t>
    </dgm:pt>
    <dgm:pt modelId="{1528C721-7E26-5D4E-9D55-06F3EFDCD68B}" type="sibTrans" cxnId="{DDDDC5C0-4AD4-3745-8E33-BDCB130A2B48}">
      <dgm:prSet/>
      <dgm:spPr/>
      <dgm:t>
        <a:bodyPr/>
        <a:lstStyle/>
        <a:p>
          <a:endParaRPr lang="en-US"/>
        </a:p>
      </dgm:t>
    </dgm:pt>
    <dgm:pt modelId="{D2B49A10-A42F-F747-B036-0C808C7B4BA0}">
      <dgm:prSet phldrT="[Text]" custT="1"/>
      <dgm:spPr/>
      <dgm:t>
        <a:bodyPr/>
        <a:lstStyle/>
        <a:p>
          <a:r>
            <a:rPr lang="en-US" sz="1800" dirty="0" smtClean="0"/>
            <a:t>Implementation Plan</a:t>
          </a:r>
          <a:endParaRPr lang="en-US" sz="1800" dirty="0"/>
        </a:p>
      </dgm:t>
    </dgm:pt>
    <dgm:pt modelId="{93217B7F-18AF-8A4C-B7A2-B55908B64800}" type="parTrans" cxnId="{CDDFA7C9-3CFE-BE41-A715-FE301740A799}">
      <dgm:prSet/>
      <dgm:spPr/>
      <dgm:t>
        <a:bodyPr/>
        <a:lstStyle/>
        <a:p>
          <a:endParaRPr lang="en-US"/>
        </a:p>
      </dgm:t>
    </dgm:pt>
    <dgm:pt modelId="{5C26BAEB-CAF9-414C-827D-45228E81053C}" type="sibTrans" cxnId="{CDDFA7C9-3CFE-BE41-A715-FE301740A799}">
      <dgm:prSet/>
      <dgm:spPr/>
      <dgm:t>
        <a:bodyPr/>
        <a:lstStyle/>
        <a:p>
          <a:endParaRPr lang="en-US"/>
        </a:p>
      </dgm:t>
    </dgm:pt>
    <dgm:pt modelId="{207C8822-9E8A-ED49-B561-332A0E4DE4E9}">
      <dgm:prSet phldrT="[Text]" custT="1"/>
      <dgm:spPr/>
      <dgm:t>
        <a:bodyPr/>
        <a:lstStyle/>
        <a:p>
          <a:r>
            <a:rPr lang="en-US" sz="1800" dirty="0" smtClean="0"/>
            <a:t>Conclusion</a:t>
          </a:r>
          <a:endParaRPr lang="en-US" sz="1800" dirty="0"/>
        </a:p>
      </dgm:t>
    </dgm:pt>
    <dgm:pt modelId="{C9E54A85-6ADE-2B41-9ABC-9B515240A988}" type="parTrans" cxnId="{B052A8C5-3757-974B-A9D1-B4A31236F734}">
      <dgm:prSet/>
      <dgm:spPr/>
      <dgm:t>
        <a:bodyPr/>
        <a:lstStyle/>
        <a:p>
          <a:endParaRPr lang="en-US"/>
        </a:p>
      </dgm:t>
    </dgm:pt>
    <dgm:pt modelId="{343CB9C7-21B2-8648-9FC0-112884B74901}" type="sibTrans" cxnId="{B052A8C5-3757-974B-A9D1-B4A31236F734}">
      <dgm:prSet/>
      <dgm:spPr/>
      <dgm:t>
        <a:bodyPr/>
        <a:lstStyle/>
        <a:p>
          <a:endParaRPr lang="en-US"/>
        </a:p>
      </dgm:t>
    </dgm:pt>
    <dgm:pt modelId="{5A683515-A4D8-214B-BC5B-0022E929B833}" type="pres">
      <dgm:prSet presAssocID="{2FCEB902-408E-3342-9692-B0248E5AB1CE}" presName="Name0" presStyleCnt="0">
        <dgm:presLayoutVars>
          <dgm:chMax val="7"/>
          <dgm:chPref val="7"/>
          <dgm:dir/>
        </dgm:presLayoutVars>
      </dgm:prSet>
      <dgm:spPr/>
      <dgm:t>
        <a:bodyPr/>
        <a:lstStyle/>
        <a:p>
          <a:endParaRPr lang="en-US"/>
        </a:p>
      </dgm:t>
    </dgm:pt>
    <dgm:pt modelId="{2624DED6-D081-9E45-A86D-2A3E585FB367}" type="pres">
      <dgm:prSet presAssocID="{2FCEB902-408E-3342-9692-B0248E5AB1CE}" presName="Name1" presStyleCnt="0"/>
      <dgm:spPr/>
    </dgm:pt>
    <dgm:pt modelId="{49AFA8D4-CC93-3944-AAD4-FAF9930B381B}" type="pres">
      <dgm:prSet presAssocID="{2FCEB902-408E-3342-9692-B0248E5AB1CE}" presName="cycle" presStyleCnt="0"/>
      <dgm:spPr/>
    </dgm:pt>
    <dgm:pt modelId="{239D54F0-8E6F-3346-8C57-F305A4E2E5AF}" type="pres">
      <dgm:prSet presAssocID="{2FCEB902-408E-3342-9692-B0248E5AB1CE}" presName="srcNode" presStyleLbl="node1" presStyleIdx="0" presStyleCnt="4"/>
      <dgm:spPr/>
    </dgm:pt>
    <dgm:pt modelId="{3B53BE73-50AC-C14E-BC25-132187831499}" type="pres">
      <dgm:prSet presAssocID="{2FCEB902-408E-3342-9692-B0248E5AB1CE}" presName="conn" presStyleLbl="parChTrans1D2" presStyleIdx="0" presStyleCnt="1"/>
      <dgm:spPr/>
      <dgm:t>
        <a:bodyPr/>
        <a:lstStyle/>
        <a:p>
          <a:endParaRPr lang="en-US"/>
        </a:p>
      </dgm:t>
    </dgm:pt>
    <dgm:pt modelId="{85125816-7D7B-FC4C-89EB-5375ED0F3EC6}" type="pres">
      <dgm:prSet presAssocID="{2FCEB902-408E-3342-9692-B0248E5AB1CE}" presName="extraNode" presStyleLbl="node1" presStyleIdx="0" presStyleCnt="4"/>
      <dgm:spPr/>
    </dgm:pt>
    <dgm:pt modelId="{88DFBC2B-BBE6-094E-B3DD-030DBACB6B37}" type="pres">
      <dgm:prSet presAssocID="{2FCEB902-408E-3342-9692-B0248E5AB1CE}" presName="dstNode" presStyleLbl="node1" presStyleIdx="0" presStyleCnt="4"/>
      <dgm:spPr/>
    </dgm:pt>
    <dgm:pt modelId="{92276F9E-0A5E-2747-9204-2B52BD4A2F7E}" type="pres">
      <dgm:prSet presAssocID="{02254EDE-6C85-1E42-8C31-6413C5F21116}" presName="text_1" presStyleLbl="node1" presStyleIdx="0" presStyleCnt="4">
        <dgm:presLayoutVars>
          <dgm:bulletEnabled val="1"/>
        </dgm:presLayoutVars>
      </dgm:prSet>
      <dgm:spPr/>
      <dgm:t>
        <a:bodyPr/>
        <a:lstStyle/>
        <a:p>
          <a:endParaRPr lang="en-US"/>
        </a:p>
      </dgm:t>
    </dgm:pt>
    <dgm:pt modelId="{B846DFCE-0FEA-124D-A624-05B722400F82}" type="pres">
      <dgm:prSet presAssocID="{02254EDE-6C85-1E42-8C31-6413C5F21116}" presName="accent_1" presStyleCnt="0"/>
      <dgm:spPr/>
    </dgm:pt>
    <dgm:pt modelId="{94724DA1-0747-0C41-ABA3-AD007A8FC178}" type="pres">
      <dgm:prSet presAssocID="{02254EDE-6C85-1E42-8C31-6413C5F21116}" presName="accentRepeatNode" presStyleLbl="solidFgAcc1" presStyleIdx="0" presStyleCnt="4"/>
      <dgm:spPr/>
    </dgm:pt>
    <dgm:pt modelId="{00AAAE1D-8502-0F43-B516-33578DA270D4}" type="pres">
      <dgm:prSet presAssocID="{16B1219C-6E1B-6541-98C0-EE95BBE074B3}" presName="text_2" presStyleLbl="node1" presStyleIdx="1" presStyleCnt="4">
        <dgm:presLayoutVars>
          <dgm:bulletEnabled val="1"/>
        </dgm:presLayoutVars>
      </dgm:prSet>
      <dgm:spPr/>
      <dgm:t>
        <a:bodyPr/>
        <a:lstStyle/>
        <a:p>
          <a:endParaRPr lang="en-US"/>
        </a:p>
      </dgm:t>
    </dgm:pt>
    <dgm:pt modelId="{101A0B0A-DF71-3C44-9A30-184AFF3F2D58}" type="pres">
      <dgm:prSet presAssocID="{16B1219C-6E1B-6541-98C0-EE95BBE074B3}" presName="accent_2" presStyleCnt="0"/>
      <dgm:spPr/>
    </dgm:pt>
    <dgm:pt modelId="{C5105E50-4D0C-004F-A02D-3770EA5D1117}" type="pres">
      <dgm:prSet presAssocID="{16B1219C-6E1B-6541-98C0-EE95BBE074B3}" presName="accentRepeatNode" presStyleLbl="solidFgAcc1" presStyleIdx="1" presStyleCnt="4"/>
      <dgm:spPr/>
    </dgm:pt>
    <dgm:pt modelId="{CB77C331-40DE-A642-B584-53E37D56CD82}" type="pres">
      <dgm:prSet presAssocID="{D2B49A10-A42F-F747-B036-0C808C7B4BA0}" presName="text_3" presStyleLbl="node1" presStyleIdx="2" presStyleCnt="4">
        <dgm:presLayoutVars>
          <dgm:bulletEnabled val="1"/>
        </dgm:presLayoutVars>
      </dgm:prSet>
      <dgm:spPr/>
      <dgm:t>
        <a:bodyPr/>
        <a:lstStyle/>
        <a:p>
          <a:endParaRPr lang="en-US"/>
        </a:p>
      </dgm:t>
    </dgm:pt>
    <dgm:pt modelId="{3A18C69A-0679-F847-9EEC-5A7584611ACC}" type="pres">
      <dgm:prSet presAssocID="{D2B49A10-A42F-F747-B036-0C808C7B4BA0}" presName="accent_3" presStyleCnt="0"/>
      <dgm:spPr/>
    </dgm:pt>
    <dgm:pt modelId="{F9A70757-1CD3-6644-9ABC-99B3B56634CB}" type="pres">
      <dgm:prSet presAssocID="{D2B49A10-A42F-F747-B036-0C808C7B4BA0}" presName="accentRepeatNode" presStyleLbl="solidFgAcc1" presStyleIdx="2" presStyleCnt="4"/>
      <dgm:spPr/>
    </dgm:pt>
    <dgm:pt modelId="{3D77B480-D9F8-9947-BAA3-F2879880C56D}" type="pres">
      <dgm:prSet presAssocID="{207C8822-9E8A-ED49-B561-332A0E4DE4E9}" presName="text_4" presStyleLbl="node1" presStyleIdx="3" presStyleCnt="4">
        <dgm:presLayoutVars>
          <dgm:bulletEnabled val="1"/>
        </dgm:presLayoutVars>
      </dgm:prSet>
      <dgm:spPr/>
      <dgm:t>
        <a:bodyPr/>
        <a:lstStyle/>
        <a:p>
          <a:endParaRPr lang="en-US"/>
        </a:p>
      </dgm:t>
    </dgm:pt>
    <dgm:pt modelId="{E9BC9B5A-5246-B84B-9D69-7DF33288A134}" type="pres">
      <dgm:prSet presAssocID="{207C8822-9E8A-ED49-B561-332A0E4DE4E9}" presName="accent_4" presStyleCnt="0"/>
      <dgm:spPr/>
    </dgm:pt>
    <dgm:pt modelId="{318890EC-64D0-834D-9C5F-C4F0ADC56385}" type="pres">
      <dgm:prSet presAssocID="{207C8822-9E8A-ED49-B561-332A0E4DE4E9}" presName="accentRepeatNode" presStyleLbl="solidFgAcc1" presStyleIdx="3" presStyleCnt="4"/>
      <dgm:spPr/>
    </dgm:pt>
  </dgm:ptLst>
  <dgm:cxnLst>
    <dgm:cxn modelId="{DDDDC5C0-4AD4-3745-8E33-BDCB130A2B48}" srcId="{2FCEB902-408E-3342-9692-B0248E5AB1CE}" destId="{16B1219C-6E1B-6541-98C0-EE95BBE074B3}" srcOrd="1" destOrd="0" parTransId="{8DA5C4CB-F8FF-B14B-A56E-807007D7D82E}" sibTransId="{1528C721-7E26-5D4E-9D55-06F3EFDCD68B}"/>
    <dgm:cxn modelId="{9F53A4BA-CEC5-014F-86CA-C082ABFC97D1}" type="presOf" srcId="{2FCEB902-408E-3342-9692-B0248E5AB1CE}" destId="{5A683515-A4D8-214B-BC5B-0022E929B833}" srcOrd="0" destOrd="0" presId="urn:microsoft.com/office/officeart/2008/layout/VerticalCurvedList"/>
    <dgm:cxn modelId="{446B1E35-897C-5345-8E18-A8BBA96CA0D0}" srcId="{2FCEB902-408E-3342-9692-B0248E5AB1CE}" destId="{02254EDE-6C85-1E42-8C31-6413C5F21116}" srcOrd="0" destOrd="0" parTransId="{638ECB9F-CFC0-2C48-B101-AC83DBE5D4AA}" sibTransId="{92E320C8-60D3-1647-BCF2-B13C72C95EA1}"/>
    <dgm:cxn modelId="{D4EF304A-9777-4245-B814-72A7DAA5D441}" type="presOf" srcId="{207C8822-9E8A-ED49-B561-332A0E4DE4E9}" destId="{3D77B480-D9F8-9947-BAA3-F2879880C56D}" srcOrd="0" destOrd="0" presId="urn:microsoft.com/office/officeart/2008/layout/VerticalCurvedList"/>
    <dgm:cxn modelId="{CB800662-52C0-544D-9FA5-E0B927D6C353}" type="presOf" srcId="{02254EDE-6C85-1E42-8C31-6413C5F21116}" destId="{92276F9E-0A5E-2747-9204-2B52BD4A2F7E}" srcOrd="0" destOrd="0" presId="urn:microsoft.com/office/officeart/2008/layout/VerticalCurvedList"/>
    <dgm:cxn modelId="{B052A8C5-3757-974B-A9D1-B4A31236F734}" srcId="{2FCEB902-408E-3342-9692-B0248E5AB1CE}" destId="{207C8822-9E8A-ED49-B561-332A0E4DE4E9}" srcOrd="3" destOrd="0" parTransId="{C9E54A85-6ADE-2B41-9ABC-9B515240A988}" sibTransId="{343CB9C7-21B2-8648-9FC0-112884B74901}"/>
    <dgm:cxn modelId="{80E16E28-694C-1940-A97B-DACED0D77A0B}" type="presOf" srcId="{92E320C8-60D3-1647-BCF2-B13C72C95EA1}" destId="{3B53BE73-50AC-C14E-BC25-132187831499}" srcOrd="0" destOrd="0" presId="urn:microsoft.com/office/officeart/2008/layout/VerticalCurvedList"/>
    <dgm:cxn modelId="{CDDFA7C9-3CFE-BE41-A715-FE301740A799}" srcId="{2FCEB902-408E-3342-9692-B0248E5AB1CE}" destId="{D2B49A10-A42F-F747-B036-0C808C7B4BA0}" srcOrd="2" destOrd="0" parTransId="{93217B7F-18AF-8A4C-B7A2-B55908B64800}" sibTransId="{5C26BAEB-CAF9-414C-827D-45228E81053C}"/>
    <dgm:cxn modelId="{A5CE3F8F-4D10-484C-930B-66B8E5F003C6}" type="presOf" srcId="{16B1219C-6E1B-6541-98C0-EE95BBE074B3}" destId="{00AAAE1D-8502-0F43-B516-33578DA270D4}" srcOrd="0" destOrd="0" presId="urn:microsoft.com/office/officeart/2008/layout/VerticalCurvedList"/>
    <dgm:cxn modelId="{A4B7666A-EFFF-BF4B-8C1A-B903D51263EF}" type="presOf" srcId="{D2B49A10-A42F-F747-B036-0C808C7B4BA0}" destId="{CB77C331-40DE-A642-B584-53E37D56CD82}" srcOrd="0" destOrd="0" presId="urn:microsoft.com/office/officeart/2008/layout/VerticalCurvedList"/>
    <dgm:cxn modelId="{4D4F9D4F-97E6-2244-9DA3-50768C124CBA}" type="presParOf" srcId="{5A683515-A4D8-214B-BC5B-0022E929B833}" destId="{2624DED6-D081-9E45-A86D-2A3E585FB367}" srcOrd="0" destOrd="0" presId="urn:microsoft.com/office/officeart/2008/layout/VerticalCurvedList"/>
    <dgm:cxn modelId="{28904B92-1DF5-7C49-AC71-AAE860725D66}" type="presParOf" srcId="{2624DED6-D081-9E45-A86D-2A3E585FB367}" destId="{49AFA8D4-CC93-3944-AAD4-FAF9930B381B}" srcOrd="0" destOrd="0" presId="urn:microsoft.com/office/officeart/2008/layout/VerticalCurvedList"/>
    <dgm:cxn modelId="{04AA348A-A0E5-F741-ADF8-FA1C27B8B958}" type="presParOf" srcId="{49AFA8D4-CC93-3944-AAD4-FAF9930B381B}" destId="{239D54F0-8E6F-3346-8C57-F305A4E2E5AF}" srcOrd="0" destOrd="0" presId="urn:microsoft.com/office/officeart/2008/layout/VerticalCurvedList"/>
    <dgm:cxn modelId="{CC26899C-C3A5-244D-A576-B83D2E5173F5}" type="presParOf" srcId="{49AFA8D4-CC93-3944-AAD4-FAF9930B381B}" destId="{3B53BE73-50AC-C14E-BC25-132187831499}" srcOrd="1" destOrd="0" presId="urn:microsoft.com/office/officeart/2008/layout/VerticalCurvedList"/>
    <dgm:cxn modelId="{81E29757-5D03-0845-B595-CD8BB2D79B13}" type="presParOf" srcId="{49AFA8D4-CC93-3944-AAD4-FAF9930B381B}" destId="{85125816-7D7B-FC4C-89EB-5375ED0F3EC6}" srcOrd="2" destOrd="0" presId="urn:microsoft.com/office/officeart/2008/layout/VerticalCurvedList"/>
    <dgm:cxn modelId="{9F66E497-9910-D14A-BD57-BDFE5E413D88}" type="presParOf" srcId="{49AFA8D4-CC93-3944-AAD4-FAF9930B381B}" destId="{88DFBC2B-BBE6-094E-B3DD-030DBACB6B37}" srcOrd="3" destOrd="0" presId="urn:microsoft.com/office/officeart/2008/layout/VerticalCurvedList"/>
    <dgm:cxn modelId="{1674CA57-BA6D-B040-A2D7-AA132B8EBCD9}" type="presParOf" srcId="{2624DED6-D081-9E45-A86D-2A3E585FB367}" destId="{92276F9E-0A5E-2747-9204-2B52BD4A2F7E}" srcOrd="1" destOrd="0" presId="urn:microsoft.com/office/officeart/2008/layout/VerticalCurvedList"/>
    <dgm:cxn modelId="{A448EB56-B6B4-C24B-A437-1E712514A961}" type="presParOf" srcId="{2624DED6-D081-9E45-A86D-2A3E585FB367}" destId="{B846DFCE-0FEA-124D-A624-05B722400F82}" srcOrd="2" destOrd="0" presId="urn:microsoft.com/office/officeart/2008/layout/VerticalCurvedList"/>
    <dgm:cxn modelId="{BC989C84-6A86-5A4E-9FF6-34C363F65838}" type="presParOf" srcId="{B846DFCE-0FEA-124D-A624-05B722400F82}" destId="{94724DA1-0747-0C41-ABA3-AD007A8FC178}" srcOrd="0" destOrd="0" presId="urn:microsoft.com/office/officeart/2008/layout/VerticalCurvedList"/>
    <dgm:cxn modelId="{37C235AC-EC4C-654D-999B-C36DAB1229FC}" type="presParOf" srcId="{2624DED6-D081-9E45-A86D-2A3E585FB367}" destId="{00AAAE1D-8502-0F43-B516-33578DA270D4}" srcOrd="3" destOrd="0" presId="urn:microsoft.com/office/officeart/2008/layout/VerticalCurvedList"/>
    <dgm:cxn modelId="{480BF0E3-9AA7-4D40-B11C-9F982A60B941}" type="presParOf" srcId="{2624DED6-D081-9E45-A86D-2A3E585FB367}" destId="{101A0B0A-DF71-3C44-9A30-184AFF3F2D58}" srcOrd="4" destOrd="0" presId="urn:microsoft.com/office/officeart/2008/layout/VerticalCurvedList"/>
    <dgm:cxn modelId="{BEFDEC3E-12FF-4648-81F7-452FA9C1FC0E}" type="presParOf" srcId="{101A0B0A-DF71-3C44-9A30-184AFF3F2D58}" destId="{C5105E50-4D0C-004F-A02D-3770EA5D1117}" srcOrd="0" destOrd="0" presId="urn:microsoft.com/office/officeart/2008/layout/VerticalCurvedList"/>
    <dgm:cxn modelId="{B4D669A8-D69F-ED41-A33A-62CBF7ED0565}" type="presParOf" srcId="{2624DED6-D081-9E45-A86D-2A3E585FB367}" destId="{CB77C331-40DE-A642-B584-53E37D56CD82}" srcOrd="5" destOrd="0" presId="urn:microsoft.com/office/officeart/2008/layout/VerticalCurvedList"/>
    <dgm:cxn modelId="{8F8AB498-6D03-C446-82CB-2D1FED3CD140}" type="presParOf" srcId="{2624DED6-D081-9E45-A86D-2A3E585FB367}" destId="{3A18C69A-0679-F847-9EEC-5A7584611ACC}" srcOrd="6" destOrd="0" presId="urn:microsoft.com/office/officeart/2008/layout/VerticalCurvedList"/>
    <dgm:cxn modelId="{F0EEDAB3-02D5-A24B-9449-39CABA3545F9}" type="presParOf" srcId="{3A18C69A-0679-F847-9EEC-5A7584611ACC}" destId="{F9A70757-1CD3-6644-9ABC-99B3B56634CB}" srcOrd="0" destOrd="0" presId="urn:microsoft.com/office/officeart/2008/layout/VerticalCurvedList"/>
    <dgm:cxn modelId="{BBFC99E8-5304-1F40-A20F-079E139E155F}" type="presParOf" srcId="{2624DED6-D081-9E45-A86D-2A3E585FB367}" destId="{3D77B480-D9F8-9947-BAA3-F2879880C56D}" srcOrd="7" destOrd="0" presId="urn:microsoft.com/office/officeart/2008/layout/VerticalCurvedList"/>
    <dgm:cxn modelId="{6AD835A9-36EE-3340-A6A1-A966F98C72C7}" type="presParOf" srcId="{2624DED6-D081-9E45-A86D-2A3E585FB367}" destId="{E9BC9B5A-5246-B84B-9D69-7DF33288A134}" srcOrd="8" destOrd="0" presId="urn:microsoft.com/office/officeart/2008/layout/VerticalCurvedList"/>
    <dgm:cxn modelId="{B127BFF7-4F93-DD42-B7E9-86647F513551}" type="presParOf" srcId="{E9BC9B5A-5246-B84B-9D69-7DF33288A134}" destId="{318890EC-64D0-834D-9C5F-C4F0ADC56385}" srcOrd="0" destOrd="0" presId="urn:microsoft.com/office/officeart/2008/layout/VerticalCurved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3805827-E652-4A26-A1CC-2D195234F33C}" type="doc">
      <dgm:prSet loTypeId="urn:microsoft.com/office/officeart/2005/8/layout/hProcess9" loCatId="process" qsTypeId="urn:microsoft.com/office/officeart/2005/8/quickstyle/simple1" qsCatId="simple" csTypeId="urn:microsoft.com/office/officeart/2005/8/colors/colorful3" csCatId="colorful" phldr="1"/>
      <dgm:spPr/>
      <dgm:t>
        <a:bodyPr/>
        <a:lstStyle/>
        <a:p>
          <a:endParaRPr lang="en-GB"/>
        </a:p>
      </dgm:t>
    </dgm:pt>
    <dgm:pt modelId="{82BA3BCB-283C-4EEC-B39A-7DAEFCDC4073}">
      <dgm:prSet phldrT="[Text]" custT="1"/>
      <dgm:spPr>
        <a:ln>
          <a:noFill/>
        </a:ln>
      </dgm:spPr>
      <dgm:t>
        <a:bodyPr/>
        <a:lstStyle/>
        <a:p>
          <a:r>
            <a:rPr lang="en-US" sz="2000" b="1" dirty="0" smtClean="0">
              <a:latin typeface="Corbel" pitchFamily="34" charset="0"/>
              <a:cs typeface="Times New Roman" pitchFamily="18" charset="0"/>
            </a:rPr>
            <a:t>Making recommendations which could improve the level of Capital Market</a:t>
          </a:r>
          <a:endParaRPr lang="en-GB" sz="2000" dirty="0">
            <a:latin typeface="Corbel" pitchFamily="34" charset="0"/>
            <a:cs typeface="Times New Roman" pitchFamily="18" charset="0"/>
          </a:endParaRPr>
        </a:p>
      </dgm:t>
    </dgm:pt>
    <dgm:pt modelId="{5F8AB870-6E3C-4A85-B828-107EDEFFF877}" type="parTrans" cxnId="{CD9EF203-A22A-414A-9068-F47D6E56C997}">
      <dgm:prSet/>
      <dgm:spPr/>
      <dgm:t>
        <a:bodyPr/>
        <a:lstStyle/>
        <a:p>
          <a:endParaRPr lang="en-GB" sz="2000">
            <a:latin typeface="Corbel" pitchFamily="34" charset="0"/>
            <a:cs typeface="Times New Roman" pitchFamily="18" charset="0"/>
          </a:endParaRPr>
        </a:p>
      </dgm:t>
    </dgm:pt>
    <dgm:pt modelId="{AAF05B35-E538-4905-A7BA-6AA57E834B21}" type="sibTrans" cxnId="{CD9EF203-A22A-414A-9068-F47D6E56C997}">
      <dgm:prSet/>
      <dgm:spPr/>
      <dgm:t>
        <a:bodyPr/>
        <a:lstStyle/>
        <a:p>
          <a:endParaRPr lang="en-GB" sz="2000">
            <a:latin typeface="Corbel" pitchFamily="34" charset="0"/>
            <a:cs typeface="Times New Roman" pitchFamily="18" charset="0"/>
          </a:endParaRPr>
        </a:p>
      </dgm:t>
    </dgm:pt>
    <dgm:pt modelId="{0F5275D6-5D8B-9944-B495-1BA1CBEA1BE6}">
      <dgm:prSet phldrT="[Text]" custT="1"/>
      <dgm:spPr>
        <a:ln>
          <a:noFill/>
        </a:ln>
      </dgm:spPr>
      <dgm:t>
        <a:bodyPr/>
        <a:lstStyle/>
        <a:p>
          <a:r>
            <a:rPr lang="en-GB" sz="2000" dirty="0" smtClean="0">
              <a:latin typeface="Corbel" pitchFamily="34" charset="0"/>
              <a:cs typeface="Times New Roman" pitchFamily="18" charset="0"/>
            </a:rPr>
            <a:t>Studying what obtains:</a:t>
          </a:r>
        </a:p>
        <a:p>
          <a:r>
            <a:rPr lang="en-GB" sz="2000" dirty="0" smtClean="0">
              <a:latin typeface="Corbel" pitchFamily="34" charset="0"/>
              <a:cs typeface="Times New Roman" pitchFamily="18" charset="0"/>
            </a:rPr>
            <a:t>1.Globally</a:t>
          </a:r>
        </a:p>
        <a:p>
          <a:r>
            <a:rPr lang="en-GB" sz="2000" dirty="0" smtClean="0">
              <a:latin typeface="Corbel" pitchFamily="34" charset="0"/>
              <a:cs typeface="Times New Roman" pitchFamily="18" charset="0"/>
            </a:rPr>
            <a:t>2. locally</a:t>
          </a:r>
          <a:endParaRPr lang="en-GB" sz="2000" dirty="0">
            <a:latin typeface="Corbel" pitchFamily="34" charset="0"/>
            <a:cs typeface="Times New Roman" pitchFamily="18" charset="0"/>
          </a:endParaRPr>
        </a:p>
      </dgm:t>
    </dgm:pt>
    <dgm:pt modelId="{214A31C7-4215-4045-93D7-6B7657A51594}" type="parTrans" cxnId="{B1D47622-5807-E04F-9A54-E627FB44CA60}">
      <dgm:prSet/>
      <dgm:spPr/>
      <dgm:t>
        <a:bodyPr/>
        <a:lstStyle/>
        <a:p>
          <a:endParaRPr lang="en-US"/>
        </a:p>
      </dgm:t>
    </dgm:pt>
    <dgm:pt modelId="{8C7190B3-3EBA-484E-94F1-0196E875C730}" type="sibTrans" cxnId="{B1D47622-5807-E04F-9A54-E627FB44CA60}">
      <dgm:prSet/>
      <dgm:spPr/>
      <dgm:t>
        <a:bodyPr/>
        <a:lstStyle/>
        <a:p>
          <a:endParaRPr lang="en-US"/>
        </a:p>
      </dgm:t>
    </dgm:pt>
    <dgm:pt modelId="{B1350CE4-2D71-A745-95DE-D0CBF1AC9EFB}">
      <dgm:prSet phldrT="[Text]" custT="1"/>
      <dgm:spPr>
        <a:ln>
          <a:noFill/>
        </a:ln>
      </dgm:spPr>
      <dgm:t>
        <a:bodyPr/>
        <a:lstStyle/>
        <a:p>
          <a:r>
            <a:rPr lang="en-GB" sz="2000" dirty="0" smtClean="0">
              <a:latin typeface="Corbel" pitchFamily="34" charset="0"/>
              <a:cs typeface="Times New Roman" pitchFamily="18" charset="0"/>
            </a:rPr>
            <a:t>Conducting Needs Analysis</a:t>
          </a:r>
          <a:endParaRPr lang="en-GB" sz="2000" dirty="0">
            <a:latin typeface="Corbel" pitchFamily="34" charset="0"/>
            <a:cs typeface="Times New Roman" pitchFamily="18" charset="0"/>
          </a:endParaRPr>
        </a:p>
      </dgm:t>
    </dgm:pt>
    <dgm:pt modelId="{E0969B1A-BA3B-364E-9CC4-BD22479FA84A}" type="parTrans" cxnId="{9A2FCE2D-50D3-C741-B507-5FC30B68E517}">
      <dgm:prSet/>
      <dgm:spPr/>
      <dgm:t>
        <a:bodyPr/>
        <a:lstStyle/>
        <a:p>
          <a:endParaRPr lang="en-US"/>
        </a:p>
      </dgm:t>
    </dgm:pt>
    <dgm:pt modelId="{DDA39D92-CEF7-5F42-93D5-87753BB1DFDE}" type="sibTrans" cxnId="{9A2FCE2D-50D3-C741-B507-5FC30B68E517}">
      <dgm:prSet/>
      <dgm:spPr/>
      <dgm:t>
        <a:bodyPr/>
        <a:lstStyle/>
        <a:p>
          <a:endParaRPr lang="en-US"/>
        </a:p>
      </dgm:t>
    </dgm:pt>
    <dgm:pt modelId="{170F4CF4-1DCA-452F-B29B-D9D711245F66}" type="pres">
      <dgm:prSet presAssocID="{93805827-E652-4A26-A1CC-2D195234F33C}" presName="CompostProcess" presStyleCnt="0">
        <dgm:presLayoutVars>
          <dgm:dir/>
          <dgm:resizeHandles val="exact"/>
        </dgm:presLayoutVars>
      </dgm:prSet>
      <dgm:spPr/>
      <dgm:t>
        <a:bodyPr/>
        <a:lstStyle/>
        <a:p>
          <a:endParaRPr lang="en-GB"/>
        </a:p>
      </dgm:t>
    </dgm:pt>
    <dgm:pt modelId="{AFD89B62-41B9-418B-8DA3-F54E3C8AC75E}" type="pres">
      <dgm:prSet presAssocID="{93805827-E652-4A26-A1CC-2D195234F33C}" presName="arrow" presStyleLbl="bgShp" presStyleIdx="0" presStyleCnt="1" custScaleX="115448"/>
      <dgm:spPr/>
      <dgm:t>
        <a:bodyPr/>
        <a:lstStyle/>
        <a:p>
          <a:endParaRPr lang="en-GB"/>
        </a:p>
      </dgm:t>
    </dgm:pt>
    <dgm:pt modelId="{C7A29DF8-5A07-4EA4-9135-AF46C8F83A93}" type="pres">
      <dgm:prSet presAssocID="{93805827-E652-4A26-A1CC-2D195234F33C}" presName="linearProcess" presStyleCnt="0"/>
      <dgm:spPr/>
      <dgm:t>
        <a:bodyPr/>
        <a:lstStyle/>
        <a:p>
          <a:endParaRPr lang="en-GB"/>
        </a:p>
      </dgm:t>
    </dgm:pt>
    <dgm:pt modelId="{83F2F96F-C71C-E348-9905-2276BA4F7C44}" type="pres">
      <dgm:prSet presAssocID="{0F5275D6-5D8B-9944-B495-1BA1CBEA1BE6}" presName="textNode" presStyleLbl="node1" presStyleIdx="0" presStyleCnt="3" custScaleX="43829" custLinFactX="-4726" custLinFactNeighborX="-100000" custLinFactNeighborY="1923">
        <dgm:presLayoutVars>
          <dgm:bulletEnabled val="1"/>
        </dgm:presLayoutVars>
      </dgm:prSet>
      <dgm:spPr/>
      <dgm:t>
        <a:bodyPr/>
        <a:lstStyle/>
        <a:p>
          <a:endParaRPr lang="en-US"/>
        </a:p>
      </dgm:t>
    </dgm:pt>
    <dgm:pt modelId="{30DAE8FE-065F-7744-8B50-AF04EB20A97E}" type="pres">
      <dgm:prSet presAssocID="{8C7190B3-3EBA-484E-94F1-0196E875C730}" presName="sibTrans" presStyleCnt="0"/>
      <dgm:spPr/>
    </dgm:pt>
    <dgm:pt modelId="{48C24E8F-8082-9441-8F13-B41A297001C5}" type="pres">
      <dgm:prSet presAssocID="{B1350CE4-2D71-A745-95DE-D0CBF1AC9EFB}" presName="textNode" presStyleLbl="node1" presStyleIdx="1" presStyleCnt="3" custScaleX="40754" custLinFactX="-13058" custLinFactNeighborX="-100000" custLinFactNeighborY="1923">
        <dgm:presLayoutVars>
          <dgm:bulletEnabled val="1"/>
        </dgm:presLayoutVars>
      </dgm:prSet>
      <dgm:spPr/>
      <dgm:t>
        <a:bodyPr/>
        <a:lstStyle/>
        <a:p>
          <a:endParaRPr lang="en-US"/>
        </a:p>
      </dgm:t>
    </dgm:pt>
    <dgm:pt modelId="{D59659DB-E717-FA4C-A037-B0C64A0D4805}" type="pres">
      <dgm:prSet presAssocID="{DDA39D92-CEF7-5F42-93D5-87753BB1DFDE}" presName="sibTrans" presStyleCnt="0"/>
      <dgm:spPr/>
    </dgm:pt>
    <dgm:pt modelId="{852898EF-B9DE-410D-9DDA-6805715414B2}" type="pres">
      <dgm:prSet presAssocID="{82BA3BCB-283C-4EEC-B39A-7DAEFCDC4073}" presName="textNode" presStyleLbl="node1" presStyleIdx="2" presStyleCnt="3" custScaleX="58393" custLinFactX="-20736" custLinFactNeighborX="-100000" custLinFactNeighborY="1923">
        <dgm:presLayoutVars>
          <dgm:bulletEnabled val="1"/>
        </dgm:presLayoutVars>
      </dgm:prSet>
      <dgm:spPr/>
      <dgm:t>
        <a:bodyPr/>
        <a:lstStyle/>
        <a:p>
          <a:endParaRPr lang="en-GB"/>
        </a:p>
      </dgm:t>
    </dgm:pt>
  </dgm:ptLst>
  <dgm:cxnLst>
    <dgm:cxn modelId="{9A2FCE2D-50D3-C741-B507-5FC30B68E517}" srcId="{93805827-E652-4A26-A1CC-2D195234F33C}" destId="{B1350CE4-2D71-A745-95DE-D0CBF1AC9EFB}" srcOrd="1" destOrd="0" parTransId="{E0969B1A-BA3B-364E-9CC4-BD22479FA84A}" sibTransId="{DDA39D92-CEF7-5F42-93D5-87753BB1DFDE}"/>
    <dgm:cxn modelId="{CD9EF203-A22A-414A-9068-F47D6E56C997}" srcId="{93805827-E652-4A26-A1CC-2D195234F33C}" destId="{82BA3BCB-283C-4EEC-B39A-7DAEFCDC4073}" srcOrd="2" destOrd="0" parTransId="{5F8AB870-6E3C-4A85-B828-107EDEFFF877}" sibTransId="{AAF05B35-E538-4905-A7BA-6AA57E834B21}"/>
    <dgm:cxn modelId="{EE73F252-B10E-5245-A4E0-E1AD75704594}" type="presOf" srcId="{0F5275D6-5D8B-9944-B495-1BA1CBEA1BE6}" destId="{83F2F96F-C71C-E348-9905-2276BA4F7C44}" srcOrd="0" destOrd="0" presId="urn:microsoft.com/office/officeart/2005/8/layout/hProcess9"/>
    <dgm:cxn modelId="{8EA1E21F-4757-0341-91ED-D5040F24E91D}" type="presOf" srcId="{82BA3BCB-283C-4EEC-B39A-7DAEFCDC4073}" destId="{852898EF-B9DE-410D-9DDA-6805715414B2}" srcOrd="0" destOrd="0" presId="urn:microsoft.com/office/officeart/2005/8/layout/hProcess9"/>
    <dgm:cxn modelId="{B1D47622-5807-E04F-9A54-E627FB44CA60}" srcId="{93805827-E652-4A26-A1CC-2D195234F33C}" destId="{0F5275D6-5D8B-9944-B495-1BA1CBEA1BE6}" srcOrd="0" destOrd="0" parTransId="{214A31C7-4215-4045-93D7-6B7657A51594}" sibTransId="{8C7190B3-3EBA-484E-94F1-0196E875C730}"/>
    <dgm:cxn modelId="{5EB99D65-6BCA-4262-A979-2969C6961BD0}" type="presOf" srcId="{93805827-E652-4A26-A1CC-2D195234F33C}" destId="{170F4CF4-1DCA-452F-B29B-D9D711245F66}" srcOrd="0" destOrd="0" presId="urn:microsoft.com/office/officeart/2005/8/layout/hProcess9"/>
    <dgm:cxn modelId="{ECF8F00B-D8C9-7249-835D-06CB8E984380}" type="presOf" srcId="{B1350CE4-2D71-A745-95DE-D0CBF1AC9EFB}" destId="{48C24E8F-8082-9441-8F13-B41A297001C5}" srcOrd="0" destOrd="0" presId="urn:microsoft.com/office/officeart/2005/8/layout/hProcess9"/>
    <dgm:cxn modelId="{A039C449-B7E0-664D-9944-50B87F3360F1}" type="presParOf" srcId="{170F4CF4-1DCA-452F-B29B-D9D711245F66}" destId="{AFD89B62-41B9-418B-8DA3-F54E3C8AC75E}" srcOrd="0" destOrd="0" presId="urn:microsoft.com/office/officeart/2005/8/layout/hProcess9"/>
    <dgm:cxn modelId="{B2A65E0E-7E0A-0045-B7DD-6526A50FD219}" type="presParOf" srcId="{170F4CF4-1DCA-452F-B29B-D9D711245F66}" destId="{C7A29DF8-5A07-4EA4-9135-AF46C8F83A93}" srcOrd="1" destOrd="0" presId="urn:microsoft.com/office/officeart/2005/8/layout/hProcess9"/>
    <dgm:cxn modelId="{C772868C-ED6F-3D40-A91B-FFBD2CE6F389}" type="presParOf" srcId="{C7A29DF8-5A07-4EA4-9135-AF46C8F83A93}" destId="{83F2F96F-C71C-E348-9905-2276BA4F7C44}" srcOrd="0" destOrd="0" presId="urn:microsoft.com/office/officeart/2005/8/layout/hProcess9"/>
    <dgm:cxn modelId="{575256DE-2C36-4045-920C-E340267524FC}" type="presParOf" srcId="{C7A29DF8-5A07-4EA4-9135-AF46C8F83A93}" destId="{30DAE8FE-065F-7744-8B50-AF04EB20A97E}" srcOrd="1" destOrd="0" presId="urn:microsoft.com/office/officeart/2005/8/layout/hProcess9"/>
    <dgm:cxn modelId="{39910C63-5441-8D49-9C75-F76889041B5F}" type="presParOf" srcId="{C7A29DF8-5A07-4EA4-9135-AF46C8F83A93}" destId="{48C24E8F-8082-9441-8F13-B41A297001C5}" srcOrd="2" destOrd="0" presId="urn:microsoft.com/office/officeart/2005/8/layout/hProcess9"/>
    <dgm:cxn modelId="{EAC167A9-CC69-994A-BBE5-069844077853}" type="presParOf" srcId="{C7A29DF8-5A07-4EA4-9135-AF46C8F83A93}" destId="{D59659DB-E717-FA4C-A037-B0C64A0D4805}" srcOrd="3" destOrd="0" presId="urn:microsoft.com/office/officeart/2005/8/layout/hProcess9"/>
    <dgm:cxn modelId="{14D59BC4-FA0B-9444-BDB7-716FF9B15988}" type="presParOf" srcId="{C7A29DF8-5A07-4EA4-9135-AF46C8F83A93}" destId="{852898EF-B9DE-410D-9DDA-6805715414B2}" srcOrd="4" destOrd="0" presId="urn:microsoft.com/office/officeart/2005/8/layout/hProcess9"/>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F8CF0D9-9AE6-4B6D-9086-AA8B8CCA2BC2}" type="doc">
      <dgm:prSet loTypeId="urn:microsoft.com/office/officeart/2005/8/layout/hProcess9" loCatId="process" qsTypeId="urn:microsoft.com/office/officeart/2005/8/quickstyle/simple1" qsCatId="simple" csTypeId="urn:microsoft.com/office/officeart/2005/8/colors/colorful3" csCatId="colorful" phldr="1"/>
      <dgm:spPr/>
    </dgm:pt>
    <dgm:pt modelId="{AFBCDC69-EB75-4797-90A5-EF3880EE73E6}">
      <dgm:prSet phldrT="[Text]" custT="1"/>
      <dgm:spPr>
        <a:ln>
          <a:noFill/>
        </a:ln>
      </dgm:spPr>
      <dgm:t>
        <a:bodyPr/>
        <a:lstStyle/>
        <a:p>
          <a:r>
            <a:rPr lang="en-US" sz="1600" b="0" dirty="0" smtClean="0">
              <a:latin typeface="Arial" pitchFamily="34" charset="0"/>
              <a:cs typeface="Arial" pitchFamily="34" charset="0"/>
            </a:rPr>
            <a:t>Examine the current level of capital literacy in Nigeria and make recommendations for ways to improve on the quality and depth of knowledge in an effective and efficient manner.</a:t>
          </a:r>
          <a:endParaRPr lang="en-GB" sz="1600" b="0" dirty="0">
            <a:latin typeface="Arial" pitchFamily="34" charset="0"/>
            <a:cs typeface="Arial" pitchFamily="34" charset="0"/>
          </a:endParaRPr>
        </a:p>
      </dgm:t>
    </dgm:pt>
    <dgm:pt modelId="{7F547C42-C495-4605-B52B-620CA32691BB}" type="parTrans" cxnId="{E8E504D2-4AFD-4C17-9AC6-A0FE34206526}">
      <dgm:prSet/>
      <dgm:spPr/>
      <dgm:t>
        <a:bodyPr/>
        <a:lstStyle/>
        <a:p>
          <a:endParaRPr lang="en-GB" sz="1400" b="0">
            <a:latin typeface="Arial" pitchFamily="34" charset="0"/>
            <a:cs typeface="Arial" pitchFamily="34" charset="0"/>
          </a:endParaRPr>
        </a:p>
      </dgm:t>
    </dgm:pt>
    <dgm:pt modelId="{A067B1F6-38C4-42D5-B2D4-F5D11A5EB055}" type="sibTrans" cxnId="{E8E504D2-4AFD-4C17-9AC6-A0FE34206526}">
      <dgm:prSet/>
      <dgm:spPr/>
      <dgm:t>
        <a:bodyPr/>
        <a:lstStyle/>
        <a:p>
          <a:endParaRPr lang="en-GB" sz="1400" b="0">
            <a:latin typeface="Arial" pitchFamily="34" charset="0"/>
            <a:cs typeface="Arial" pitchFamily="34" charset="0"/>
          </a:endParaRPr>
        </a:p>
      </dgm:t>
    </dgm:pt>
    <dgm:pt modelId="{A1B16174-9139-4D4A-9895-2636D58F0E32}">
      <dgm:prSet phldrT="[Text]" custT="1"/>
      <dgm:spPr>
        <a:ln>
          <a:noFill/>
        </a:ln>
      </dgm:spPr>
      <dgm:t>
        <a:bodyPr/>
        <a:lstStyle/>
        <a:p>
          <a:r>
            <a:rPr lang="en-US" sz="1600" b="0" dirty="0" smtClean="0">
              <a:latin typeface="Arial" pitchFamily="34" charset="0"/>
              <a:cs typeface="Arial" pitchFamily="34" charset="0"/>
            </a:rPr>
            <a:t>Identify and review the strengths, weaknesses, opportunities and challenges of the current structure of Nigerian capital market literacy programs to meet the immediate and future developmental aspirations of the market and the national economy.</a:t>
          </a:r>
          <a:endParaRPr lang="en-GB" sz="1600" b="0" dirty="0">
            <a:latin typeface="Arial" pitchFamily="34" charset="0"/>
            <a:cs typeface="Arial" pitchFamily="34" charset="0"/>
          </a:endParaRPr>
        </a:p>
      </dgm:t>
    </dgm:pt>
    <dgm:pt modelId="{76F463A3-6CC9-49C2-9A1A-75D94BD350F7}" type="parTrans" cxnId="{DD64D613-B5AC-4F80-A0E4-3C4DFA7462F2}">
      <dgm:prSet/>
      <dgm:spPr/>
      <dgm:t>
        <a:bodyPr/>
        <a:lstStyle/>
        <a:p>
          <a:endParaRPr lang="en-GB" sz="1400" b="0">
            <a:latin typeface="Arial" pitchFamily="34" charset="0"/>
            <a:cs typeface="Arial" pitchFamily="34" charset="0"/>
          </a:endParaRPr>
        </a:p>
      </dgm:t>
    </dgm:pt>
    <dgm:pt modelId="{CB4E3891-C85A-4ABF-9009-391559723A9A}" type="sibTrans" cxnId="{DD64D613-B5AC-4F80-A0E4-3C4DFA7462F2}">
      <dgm:prSet/>
      <dgm:spPr/>
      <dgm:t>
        <a:bodyPr/>
        <a:lstStyle/>
        <a:p>
          <a:endParaRPr lang="en-GB" sz="1400" b="0">
            <a:latin typeface="Arial" pitchFamily="34" charset="0"/>
            <a:cs typeface="Arial" pitchFamily="34" charset="0"/>
          </a:endParaRPr>
        </a:p>
      </dgm:t>
    </dgm:pt>
    <dgm:pt modelId="{5C7A6280-375C-41AE-B216-7580D89C8808}">
      <dgm:prSet phldrT="[Text]" custT="1"/>
      <dgm:spPr>
        <a:ln>
          <a:noFill/>
        </a:ln>
      </dgm:spPr>
      <dgm:t>
        <a:bodyPr/>
        <a:lstStyle/>
        <a:p>
          <a:r>
            <a:rPr lang="en-US" sz="1600" b="0" dirty="0" smtClean="0">
              <a:latin typeface="Arial" pitchFamily="34" charset="0"/>
              <a:cs typeface="Arial" pitchFamily="34" charset="0"/>
            </a:rPr>
            <a:t>Examine current policies and plans for capital market literacy and recommend appropriate strategies in line with best practices to enhance participation in the market and determine the reforms; </a:t>
          </a:r>
          <a:endParaRPr lang="en-GB" sz="1600" b="0" dirty="0">
            <a:latin typeface="Arial" pitchFamily="34" charset="0"/>
            <a:cs typeface="Arial" pitchFamily="34" charset="0"/>
          </a:endParaRPr>
        </a:p>
      </dgm:t>
    </dgm:pt>
    <dgm:pt modelId="{BB35AF14-0001-4C00-B504-D3BE00CFD106}" type="parTrans" cxnId="{F800BF99-7CBC-4DBA-A904-466619196A4D}">
      <dgm:prSet/>
      <dgm:spPr/>
      <dgm:t>
        <a:bodyPr/>
        <a:lstStyle/>
        <a:p>
          <a:endParaRPr lang="en-GB" sz="1400" b="0">
            <a:latin typeface="Arial" pitchFamily="34" charset="0"/>
            <a:cs typeface="Arial" pitchFamily="34" charset="0"/>
          </a:endParaRPr>
        </a:p>
      </dgm:t>
    </dgm:pt>
    <dgm:pt modelId="{3F789B05-A492-4EFA-99A6-90A22C936B44}" type="sibTrans" cxnId="{F800BF99-7CBC-4DBA-A904-466619196A4D}">
      <dgm:prSet/>
      <dgm:spPr/>
      <dgm:t>
        <a:bodyPr/>
        <a:lstStyle/>
        <a:p>
          <a:endParaRPr lang="en-GB" sz="1400" b="0">
            <a:latin typeface="Arial" pitchFamily="34" charset="0"/>
            <a:cs typeface="Arial" pitchFamily="34" charset="0"/>
          </a:endParaRPr>
        </a:p>
      </dgm:t>
    </dgm:pt>
    <dgm:pt modelId="{D124F1D5-9462-4590-A8D4-EB58370CD2BD}">
      <dgm:prSet phldrT="[Text]" custT="1"/>
      <dgm:spPr>
        <a:ln>
          <a:noFill/>
        </a:ln>
      </dgm:spPr>
      <dgm:t>
        <a:bodyPr/>
        <a:lstStyle/>
        <a:p>
          <a:r>
            <a:rPr lang="en-US" sz="1600" b="0" smtClean="0">
              <a:latin typeface="Arial" pitchFamily="34" charset="0"/>
              <a:cs typeface="Arial" pitchFamily="34" charset="0"/>
            </a:rPr>
            <a:t>Consider any additional issue(s) required to achieve the level of capital market literacy comparable with any world class capital market.</a:t>
          </a:r>
          <a:endParaRPr lang="en-GB" sz="1600" b="0" dirty="0">
            <a:latin typeface="Arial" pitchFamily="34" charset="0"/>
            <a:cs typeface="Arial" pitchFamily="34" charset="0"/>
          </a:endParaRPr>
        </a:p>
      </dgm:t>
    </dgm:pt>
    <dgm:pt modelId="{D24813F7-A431-4F10-8016-8C9E3D523C17}" type="parTrans" cxnId="{800AAA82-D747-4605-90F8-6B879D7F80EB}">
      <dgm:prSet/>
      <dgm:spPr/>
      <dgm:t>
        <a:bodyPr/>
        <a:lstStyle/>
        <a:p>
          <a:endParaRPr lang="en-GB" sz="1400" b="0">
            <a:latin typeface="Arial" pitchFamily="34" charset="0"/>
            <a:cs typeface="Arial" pitchFamily="34" charset="0"/>
          </a:endParaRPr>
        </a:p>
      </dgm:t>
    </dgm:pt>
    <dgm:pt modelId="{7EB24DCF-41DF-4F54-8450-BDFE1E01ED01}" type="sibTrans" cxnId="{800AAA82-D747-4605-90F8-6B879D7F80EB}">
      <dgm:prSet/>
      <dgm:spPr/>
      <dgm:t>
        <a:bodyPr/>
        <a:lstStyle/>
        <a:p>
          <a:endParaRPr lang="en-GB" sz="1400" b="0">
            <a:latin typeface="Arial" pitchFamily="34" charset="0"/>
            <a:cs typeface="Arial" pitchFamily="34" charset="0"/>
          </a:endParaRPr>
        </a:p>
      </dgm:t>
    </dgm:pt>
    <dgm:pt modelId="{5088E297-C6DD-48A7-8EFE-B943D79618EA}">
      <dgm:prSet phldrT="[Text]" custT="1"/>
      <dgm:spPr>
        <a:ln>
          <a:noFill/>
        </a:ln>
      </dgm:spPr>
      <dgm:t>
        <a:bodyPr/>
        <a:lstStyle/>
        <a:p>
          <a:r>
            <a:rPr lang="en-US" sz="1600" b="0" smtClean="0">
              <a:latin typeface="Arial" pitchFamily="34" charset="0"/>
              <a:cs typeface="Arial" pitchFamily="34" charset="0"/>
            </a:rPr>
            <a:t>Suggest ways that could be adopted to influence a large population of Nigerians to make decisions towards investing in the capital market. </a:t>
          </a:r>
          <a:endParaRPr lang="en-GB" sz="1600" b="0" dirty="0">
            <a:latin typeface="Arial" pitchFamily="34" charset="0"/>
            <a:cs typeface="Arial" pitchFamily="34" charset="0"/>
          </a:endParaRPr>
        </a:p>
      </dgm:t>
    </dgm:pt>
    <dgm:pt modelId="{3B642631-9A69-42B6-A722-C8804AA8C848}" type="parTrans" cxnId="{82659469-0C33-469A-9448-DD9FD90D53A7}">
      <dgm:prSet/>
      <dgm:spPr/>
      <dgm:t>
        <a:bodyPr/>
        <a:lstStyle/>
        <a:p>
          <a:endParaRPr lang="en-GB" sz="1400" b="0">
            <a:latin typeface="Arial" pitchFamily="34" charset="0"/>
            <a:cs typeface="Arial" pitchFamily="34" charset="0"/>
          </a:endParaRPr>
        </a:p>
      </dgm:t>
    </dgm:pt>
    <dgm:pt modelId="{9BC1FE2A-0C77-4029-A368-F301D39D8C78}" type="sibTrans" cxnId="{82659469-0C33-469A-9448-DD9FD90D53A7}">
      <dgm:prSet/>
      <dgm:spPr/>
      <dgm:t>
        <a:bodyPr/>
        <a:lstStyle/>
        <a:p>
          <a:endParaRPr lang="en-GB" sz="1400" b="0">
            <a:latin typeface="Arial" pitchFamily="34" charset="0"/>
            <a:cs typeface="Arial" pitchFamily="34" charset="0"/>
          </a:endParaRPr>
        </a:p>
      </dgm:t>
    </dgm:pt>
    <dgm:pt modelId="{F8B0D62C-EB05-4188-98AE-1820EDF0EEEB}" type="pres">
      <dgm:prSet presAssocID="{5F8CF0D9-9AE6-4B6D-9086-AA8B8CCA2BC2}" presName="CompostProcess" presStyleCnt="0">
        <dgm:presLayoutVars>
          <dgm:dir/>
          <dgm:resizeHandles val="exact"/>
        </dgm:presLayoutVars>
      </dgm:prSet>
      <dgm:spPr/>
    </dgm:pt>
    <dgm:pt modelId="{E376DE5B-4EBD-4638-ADD2-61515E339946}" type="pres">
      <dgm:prSet presAssocID="{5F8CF0D9-9AE6-4B6D-9086-AA8B8CCA2BC2}" presName="arrow" presStyleLbl="bgShp" presStyleIdx="0" presStyleCnt="1" custScaleX="117647"/>
      <dgm:spPr/>
    </dgm:pt>
    <dgm:pt modelId="{2A57E29E-0C8D-467E-8DA4-C5716E3AA49E}" type="pres">
      <dgm:prSet presAssocID="{5F8CF0D9-9AE6-4B6D-9086-AA8B8CCA2BC2}" presName="linearProcess" presStyleCnt="0"/>
      <dgm:spPr/>
    </dgm:pt>
    <dgm:pt modelId="{8B9C4DC4-01C9-43AB-A9DA-223ECA135370}" type="pres">
      <dgm:prSet presAssocID="{AFBCDC69-EB75-4797-90A5-EF3880EE73E6}" presName="textNode" presStyleLbl="node1" presStyleIdx="0" presStyleCnt="5" custScaleX="116724" custScaleY="234374" custLinFactNeighborX="-3617">
        <dgm:presLayoutVars>
          <dgm:bulletEnabled val="1"/>
        </dgm:presLayoutVars>
      </dgm:prSet>
      <dgm:spPr/>
      <dgm:t>
        <a:bodyPr/>
        <a:lstStyle/>
        <a:p>
          <a:endParaRPr lang="en-GB"/>
        </a:p>
      </dgm:t>
    </dgm:pt>
    <dgm:pt modelId="{A39298FD-0611-435A-91A6-48EF697DD410}" type="pres">
      <dgm:prSet presAssocID="{A067B1F6-38C4-42D5-B2D4-F5D11A5EB055}" presName="sibTrans" presStyleCnt="0"/>
      <dgm:spPr/>
    </dgm:pt>
    <dgm:pt modelId="{04DD8905-8B5D-4378-9212-06E8161B9AF9}" type="pres">
      <dgm:prSet presAssocID="{A1B16174-9139-4D4A-9895-2636D58F0E32}" presName="textNode" presStyleLbl="node1" presStyleIdx="1" presStyleCnt="5" custScaleX="131959" custScaleY="234375" custLinFactNeighborX="6205">
        <dgm:presLayoutVars>
          <dgm:bulletEnabled val="1"/>
        </dgm:presLayoutVars>
      </dgm:prSet>
      <dgm:spPr/>
      <dgm:t>
        <a:bodyPr/>
        <a:lstStyle/>
        <a:p>
          <a:endParaRPr lang="en-GB"/>
        </a:p>
      </dgm:t>
    </dgm:pt>
    <dgm:pt modelId="{461C569D-46A7-414A-B9BF-278BA17E5015}" type="pres">
      <dgm:prSet presAssocID="{CB4E3891-C85A-4ABF-9009-391559723A9A}" presName="sibTrans" presStyleCnt="0"/>
      <dgm:spPr/>
    </dgm:pt>
    <dgm:pt modelId="{71BD85E6-E62B-4598-889F-A55889AB4B38}" type="pres">
      <dgm:prSet presAssocID="{5C7A6280-375C-41AE-B216-7580D89C8808}" presName="textNode" presStyleLbl="node1" presStyleIdx="2" presStyleCnt="5" custScaleX="114117" custScaleY="234375">
        <dgm:presLayoutVars>
          <dgm:bulletEnabled val="1"/>
        </dgm:presLayoutVars>
      </dgm:prSet>
      <dgm:spPr/>
      <dgm:t>
        <a:bodyPr/>
        <a:lstStyle/>
        <a:p>
          <a:endParaRPr lang="en-GB"/>
        </a:p>
      </dgm:t>
    </dgm:pt>
    <dgm:pt modelId="{1AD2D2EA-9413-4E22-AA15-FC64EBEA4741}" type="pres">
      <dgm:prSet presAssocID="{3F789B05-A492-4EFA-99A6-90A22C936B44}" presName="sibTrans" presStyleCnt="0"/>
      <dgm:spPr/>
    </dgm:pt>
    <dgm:pt modelId="{359A6E0F-F37B-4A35-97B6-FF738C4A0325}" type="pres">
      <dgm:prSet presAssocID="{5088E297-C6DD-48A7-8EFE-B943D79618EA}" presName="textNode" presStyleLbl="node1" presStyleIdx="3" presStyleCnt="5" custScaleY="234375">
        <dgm:presLayoutVars>
          <dgm:bulletEnabled val="1"/>
        </dgm:presLayoutVars>
      </dgm:prSet>
      <dgm:spPr/>
      <dgm:t>
        <a:bodyPr/>
        <a:lstStyle/>
        <a:p>
          <a:endParaRPr lang="en-GB"/>
        </a:p>
      </dgm:t>
    </dgm:pt>
    <dgm:pt modelId="{9D301864-8F07-4C7C-9299-F2B0472AB82A}" type="pres">
      <dgm:prSet presAssocID="{9BC1FE2A-0C77-4029-A368-F301D39D8C78}" presName="sibTrans" presStyleCnt="0"/>
      <dgm:spPr/>
    </dgm:pt>
    <dgm:pt modelId="{F70231D1-E700-437F-A765-F293152337B7}" type="pres">
      <dgm:prSet presAssocID="{D124F1D5-9462-4590-A8D4-EB58370CD2BD}" presName="textNode" presStyleLbl="node1" presStyleIdx="4" presStyleCnt="5" custScaleY="234375">
        <dgm:presLayoutVars>
          <dgm:bulletEnabled val="1"/>
        </dgm:presLayoutVars>
      </dgm:prSet>
      <dgm:spPr/>
      <dgm:t>
        <a:bodyPr/>
        <a:lstStyle/>
        <a:p>
          <a:endParaRPr lang="en-GB"/>
        </a:p>
      </dgm:t>
    </dgm:pt>
  </dgm:ptLst>
  <dgm:cxnLst>
    <dgm:cxn modelId="{82659469-0C33-469A-9448-DD9FD90D53A7}" srcId="{5F8CF0D9-9AE6-4B6D-9086-AA8B8CCA2BC2}" destId="{5088E297-C6DD-48A7-8EFE-B943D79618EA}" srcOrd="3" destOrd="0" parTransId="{3B642631-9A69-42B6-A722-C8804AA8C848}" sibTransId="{9BC1FE2A-0C77-4029-A368-F301D39D8C78}"/>
    <dgm:cxn modelId="{800AAA82-D747-4605-90F8-6B879D7F80EB}" srcId="{5F8CF0D9-9AE6-4B6D-9086-AA8B8CCA2BC2}" destId="{D124F1D5-9462-4590-A8D4-EB58370CD2BD}" srcOrd="4" destOrd="0" parTransId="{D24813F7-A431-4F10-8016-8C9E3D523C17}" sibTransId="{7EB24DCF-41DF-4F54-8450-BDFE1E01ED01}"/>
    <dgm:cxn modelId="{B3E4DC2E-F6D3-4F45-A5C9-1562B8E42A01}" type="presOf" srcId="{5088E297-C6DD-48A7-8EFE-B943D79618EA}" destId="{359A6E0F-F37B-4A35-97B6-FF738C4A0325}" srcOrd="0" destOrd="0" presId="urn:microsoft.com/office/officeart/2005/8/layout/hProcess9"/>
    <dgm:cxn modelId="{CDB3B24A-6384-4F52-ABFE-6224F41A2700}" type="presOf" srcId="{5C7A6280-375C-41AE-B216-7580D89C8808}" destId="{71BD85E6-E62B-4598-889F-A55889AB4B38}" srcOrd="0" destOrd="0" presId="urn:microsoft.com/office/officeart/2005/8/layout/hProcess9"/>
    <dgm:cxn modelId="{B75D4997-F52C-4005-9041-895F8A0AE683}" type="presOf" srcId="{5F8CF0D9-9AE6-4B6D-9086-AA8B8CCA2BC2}" destId="{F8B0D62C-EB05-4188-98AE-1820EDF0EEEB}" srcOrd="0" destOrd="0" presId="urn:microsoft.com/office/officeart/2005/8/layout/hProcess9"/>
    <dgm:cxn modelId="{DD64D613-B5AC-4F80-A0E4-3C4DFA7462F2}" srcId="{5F8CF0D9-9AE6-4B6D-9086-AA8B8CCA2BC2}" destId="{A1B16174-9139-4D4A-9895-2636D58F0E32}" srcOrd="1" destOrd="0" parTransId="{76F463A3-6CC9-49C2-9A1A-75D94BD350F7}" sibTransId="{CB4E3891-C85A-4ABF-9009-391559723A9A}"/>
    <dgm:cxn modelId="{564CA9DE-C955-4CB5-A70B-F5BB61CBD7C6}" type="presOf" srcId="{A1B16174-9139-4D4A-9895-2636D58F0E32}" destId="{04DD8905-8B5D-4378-9212-06E8161B9AF9}" srcOrd="0" destOrd="0" presId="urn:microsoft.com/office/officeart/2005/8/layout/hProcess9"/>
    <dgm:cxn modelId="{E8E504D2-4AFD-4C17-9AC6-A0FE34206526}" srcId="{5F8CF0D9-9AE6-4B6D-9086-AA8B8CCA2BC2}" destId="{AFBCDC69-EB75-4797-90A5-EF3880EE73E6}" srcOrd="0" destOrd="0" parTransId="{7F547C42-C495-4605-B52B-620CA32691BB}" sibTransId="{A067B1F6-38C4-42D5-B2D4-F5D11A5EB055}"/>
    <dgm:cxn modelId="{291A813B-F823-4620-B8FE-6A848B48FC2F}" type="presOf" srcId="{AFBCDC69-EB75-4797-90A5-EF3880EE73E6}" destId="{8B9C4DC4-01C9-43AB-A9DA-223ECA135370}" srcOrd="0" destOrd="0" presId="urn:microsoft.com/office/officeart/2005/8/layout/hProcess9"/>
    <dgm:cxn modelId="{F800BF99-7CBC-4DBA-A904-466619196A4D}" srcId="{5F8CF0D9-9AE6-4B6D-9086-AA8B8CCA2BC2}" destId="{5C7A6280-375C-41AE-B216-7580D89C8808}" srcOrd="2" destOrd="0" parTransId="{BB35AF14-0001-4C00-B504-D3BE00CFD106}" sibTransId="{3F789B05-A492-4EFA-99A6-90A22C936B44}"/>
    <dgm:cxn modelId="{A31FD834-2E64-4368-9821-679F0E3F93F3}" type="presOf" srcId="{D124F1D5-9462-4590-A8D4-EB58370CD2BD}" destId="{F70231D1-E700-437F-A765-F293152337B7}" srcOrd="0" destOrd="0" presId="urn:microsoft.com/office/officeart/2005/8/layout/hProcess9"/>
    <dgm:cxn modelId="{DE61C375-3869-4E8C-AF26-3C58AB75B0B9}" type="presParOf" srcId="{F8B0D62C-EB05-4188-98AE-1820EDF0EEEB}" destId="{E376DE5B-4EBD-4638-ADD2-61515E339946}" srcOrd="0" destOrd="0" presId="urn:microsoft.com/office/officeart/2005/8/layout/hProcess9"/>
    <dgm:cxn modelId="{05A7BD3D-1F66-4534-A29F-98A2EAFCE73D}" type="presParOf" srcId="{F8B0D62C-EB05-4188-98AE-1820EDF0EEEB}" destId="{2A57E29E-0C8D-467E-8DA4-C5716E3AA49E}" srcOrd="1" destOrd="0" presId="urn:microsoft.com/office/officeart/2005/8/layout/hProcess9"/>
    <dgm:cxn modelId="{6B68FDA3-1EC7-474F-B2E4-1547E298DFCA}" type="presParOf" srcId="{2A57E29E-0C8D-467E-8DA4-C5716E3AA49E}" destId="{8B9C4DC4-01C9-43AB-A9DA-223ECA135370}" srcOrd="0" destOrd="0" presId="urn:microsoft.com/office/officeart/2005/8/layout/hProcess9"/>
    <dgm:cxn modelId="{BAF7ECF6-64EA-453B-9B29-1D67C94DCFD4}" type="presParOf" srcId="{2A57E29E-0C8D-467E-8DA4-C5716E3AA49E}" destId="{A39298FD-0611-435A-91A6-48EF697DD410}" srcOrd="1" destOrd="0" presId="urn:microsoft.com/office/officeart/2005/8/layout/hProcess9"/>
    <dgm:cxn modelId="{E697F990-27E1-47EA-8467-71EE35F5323F}" type="presParOf" srcId="{2A57E29E-0C8D-467E-8DA4-C5716E3AA49E}" destId="{04DD8905-8B5D-4378-9212-06E8161B9AF9}" srcOrd="2" destOrd="0" presId="urn:microsoft.com/office/officeart/2005/8/layout/hProcess9"/>
    <dgm:cxn modelId="{0B9C0221-333F-47EC-B2A2-30FA17737B1A}" type="presParOf" srcId="{2A57E29E-0C8D-467E-8DA4-C5716E3AA49E}" destId="{461C569D-46A7-414A-B9BF-278BA17E5015}" srcOrd="3" destOrd="0" presId="urn:microsoft.com/office/officeart/2005/8/layout/hProcess9"/>
    <dgm:cxn modelId="{BD287DA9-E3A2-4D8D-8778-7B0C1CD40DF1}" type="presParOf" srcId="{2A57E29E-0C8D-467E-8DA4-C5716E3AA49E}" destId="{71BD85E6-E62B-4598-889F-A55889AB4B38}" srcOrd="4" destOrd="0" presId="urn:microsoft.com/office/officeart/2005/8/layout/hProcess9"/>
    <dgm:cxn modelId="{6C96A289-3245-45B6-92B1-E9F5ACF33DAB}" type="presParOf" srcId="{2A57E29E-0C8D-467E-8DA4-C5716E3AA49E}" destId="{1AD2D2EA-9413-4E22-AA15-FC64EBEA4741}" srcOrd="5" destOrd="0" presId="urn:microsoft.com/office/officeart/2005/8/layout/hProcess9"/>
    <dgm:cxn modelId="{6B797650-F46D-43E5-A9AF-7654FE9EB972}" type="presParOf" srcId="{2A57E29E-0C8D-467E-8DA4-C5716E3AA49E}" destId="{359A6E0F-F37B-4A35-97B6-FF738C4A0325}" srcOrd="6" destOrd="0" presId="urn:microsoft.com/office/officeart/2005/8/layout/hProcess9"/>
    <dgm:cxn modelId="{AE155692-CE25-4970-AD20-51C38B2EC79B}" type="presParOf" srcId="{2A57E29E-0C8D-467E-8DA4-C5716E3AA49E}" destId="{9D301864-8F07-4C7C-9299-F2B0472AB82A}" srcOrd="7" destOrd="0" presId="urn:microsoft.com/office/officeart/2005/8/layout/hProcess9"/>
    <dgm:cxn modelId="{A1E8E500-4854-48D9-889B-24EE8C15DCD5}" type="presParOf" srcId="{2A57E29E-0C8D-467E-8DA4-C5716E3AA49E}" destId="{F70231D1-E700-437F-A765-F293152337B7}" srcOrd="8" destOrd="0" presId="urn:microsoft.com/office/officeart/2005/8/layout/hProcess9"/>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768C406-FE07-4B17-B244-E7E75DB4392A}" type="doc">
      <dgm:prSet loTypeId="urn:microsoft.com/office/officeart/2008/layout/VerticalCurvedList" loCatId="list" qsTypeId="urn:microsoft.com/office/officeart/2005/8/quickstyle/simple2" qsCatId="simple" csTypeId="urn:microsoft.com/office/officeart/2005/8/colors/colorful1#1" csCatId="colorful" phldr="1"/>
      <dgm:spPr/>
    </dgm:pt>
    <dgm:pt modelId="{1401887D-402E-4A32-A9E6-3C45B37F0B87}">
      <dgm:prSet phldrT="[Text]" custT="1"/>
      <dgm:spPr>
        <a:ln>
          <a:noFill/>
        </a:ln>
      </dgm:spPr>
      <dgm:t>
        <a:bodyPr/>
        <a:lstStyle/>
        <a:p>
          <a:r>
            <a:rPr lang="en-US" sz="1800" b="0" dirty="0" smtClean="0">
              <a:latin typeface="Corbel" pitchFamily="34" charset="0"/>
              <a:cs typeface="Times New Roman" pitchFamily="18" charset="0"/>
            </a:rPr>
            <a:t>Review Financial /Capital Market Literacy initiatives in other jurisdictions.</a:t>
          </a:r>
          <a:endParaRPr lang="en-GB" sz="1800" dirty="0">
            <a:latin typeface="Corbel" pitchFamily="34" charset="0"/>
          </a:endParaRPr>
        </a:p>
      </dgm:t>
    </dgm:pt>
    <dgm:pt modelId="{02C2A0D3-BC1B-444C-A47D-5E52D42D0B92}" type="parTrans" cxnId="{44C8F094-EF1B-43AA-9925-A46483096C69}">
      <dgm:prSet/>
      <dgm:spPr/>
      <dgm:t>
        <a:bodyPr/>
        <a:lstStyle/>
        <a:p>
          <a:endParaRPr lang="en-GB" sz="1800">
            <a:latin typeface="Corbel" pitchFamily="34" charset="0"/>
          </a:endParaRPr>
        </a:p>
      </dgm:t>
    </dgm:pt>
    <dgm:pt modelId="{4E864934-738B-4D31-B062-96898CC7D1AC}" type="sibTrans" cxnId="{44C8F094-EF1B-43AA-9925-A46483096C69}">
      <dgm:prSet/>
      <dgm:spPr/>
      <dgm:t>
        <a:bodyPr/>
        <a:lstStyle/>
        <a:p>
          <a:endParaRPr lang="en-GB" sz="1800">
            <a:latin typeface="Corbel" pitchFamily="34" charset="0"/>
          </a:endParaRPr>
        </a:p>
      </dgm:t>
    </dgm:pt>
    <dgm:pt modelId="{BE52D5C8-253B-44D4-9193-204268B806FF}">
      <dgm:prSet phldrT="[Text]" custT="1"/>
      <dgm:spPr>
        <a:ln>
          <a:noFill/>
        </a:ln>
      </dgm:spPr>
      <dgm:t>
        <a:bodyPr/>
        <a:lstStyle/>
        <a:p>
          <a:r>
            <a:rPr lang="en-US" sz="1800" b="0" dirty="0" smtClean="0">
              <a:latin typeface="Corbel" pitchFamily="34" charset="0"/>
              <a:cs typeface="Times New Roman" pitchFamily="18" charset="0"/>
            </a:rPr>
            <a:t>Review existing capital market literacy initiatives/activities in Nigeria</a:t>
          </a:r>
          <a:endParaRPr lang="en-GB" sz="1800" dirty="0">
            <a:latin typeface="Corbel" pitchFamily="34" charset="0"/>
          </a:endParaRPr>
        </a:p>
      </dgm:t>
    </dgm:pt>
    <dgm:pt modelId="{F1EF7252-AFEE-449E-9583-547E2B41E0EB}" type="parTrans" cxnId="{3A788D19-CB8C-4F42-81B8-3E4217AF8E09}">
      <dgm:prSet/>
      <dgm:spPr/>
      <dgm:t>
        <a:bodyPr/>
        <a:lstStyle/>
        <a:p>
          <a:endParaRPr lang="en-GB" sz="1800">
            <a:latin typeface="Corbel" pitchFamily="34" charset="0"/>
          </a:endParaRPr>
        </a:p>
      </dgm:t>
    </dgm:pt>
    <dgm:pt modelId="{546ECDAD-F1B1-474A-ABB4-A7CA884E87FD}" type="sibTrans" cxnId="{3A788D19-CB8C-4F42-81B8-3E4217AF8E09}">
      <dgm:prSet/>
      <dgm:spPr/>
      <dgm:t>
        <a:bodyPr/>
        <a:lstStyle/>
        <a:p>
          <a:endParaRPr lang="en-GB" sz="1800">
            <a:latin typeface="Corbel" pitchFamily="34" charset="0"/>
          </a:endParaRPr>
        </a:p>
      </dgm:t>
    </dgm:pt>
    <dgm:pt modelId="{8A1EE1C9-9DC3-4293-8AA5-99CFB2FDF363}">
      <dgm:prSet phldrT="[Text]" custT="1"/>
      <dgm:spPr>
        <a:ln>
          <a:noFill/>
        </a:ln>
      </dgm:spPr>
      <dgm:t>
        <a:bodyPr/>
        <a:lstStyle/>
        <a:p>
          <a:r>
            <a:rPr lang="en-US" sz="1800" b="0" dirty="0" smtClean="0">
              <a:latin typeface="Corbel" pitchFamily="34" charset="0"/>
              <a:cs typeface="Times New Roman" pitchFamily="18" charset="0"/>
            </a:rPr>
            <a:t>Identify Capital Market  Stakeholders </a:t>
          </a:r>
          <a:endParaRPr lang="en-GB" sz="1800" dirty="0">
            <a:latin typeface="Corbel" pitchFamily="34" charset="0"/>
          </a:endParaRPr>
        </a:p>
      </dgm:t>
    </dgm:pt>
    <dgm:pt modelId="{116AD37D-0BC9-455A-AEBA-6284132CDCD0}" type="parTrans" cxnId="{5F2E9229-3871-4FC9-B9DA-634FFA920AD2}">
      <dgm:prSet/>
      <dgm:spPr/>
      <dgm:t>
        <a:bodyPr/>
        <a:lstStyle/>
        <a:p>
          <a:endParaRPr lang="en-GB" sz="1800">
            <a:latin typeface="Corbel" pitchFamily="34" charset="0"/>
          </a:endParaRPr>
        </a:p>
      </dgm:t>
    </dgm:pt>
    <dgm:pt modelId="{5A99F191-EC9C-4230-AF1D-6817B01E63A9}" type="sibTrans" cxnId="{5F2E9229-3871-4FC9-B9DA-634FFA920AD2}">
      <dgm:prSet/>
      <dgm:spPr/>
      <dgm:t>
        <a:bodyPr/>
        <a:lstStyle/>
        <a:p>
          <a:endParaRPr lang="en-GB" sz="1800">
            <a:latin typeface="Corbel" pitchFamily="34" charset="0"/>
          </a:endParaRPr>
        </a:p>
      </dgm:t>
    </dgm:pt>
    <dgm:pt modelId="{D512EB2F-A4E4-4A06-BEE2-6136CBB528D4}">
      <dgm:prSet phldrT="[Text]" custT="1"/>
      <dgm:spPr>
        <a:ln>
          <a:noFill/>
        </a:ln>
      </dgm:spPr>
      <dgm:t>
        <a:bodyPr/>
        <a:lstStyle/>
        <a:p>
          <a:r>
            <a:rPr lang="en-US" sz="1800" b="0" dirty="0" smtClean="0">
              <a:latin typeface="Corbel" pitchFamily="34" charset="0"/>
              <a:cs typeface="Times New Roman" pitchFamily="18" charset="0"/>
            </a:rPr>
            <a:t>Make necessary recommendations </a:t>
          </a:r>
          <a:endParaRPr lang="en-GB" sz="1800" dirty="0">
            <a:latin typeface="Corbel" pitchFamily="34" charset="0"/>
          </a:endParaRPr>
        </a:p>
      </dgm:t>
    </dgm:pt>
    <dgm:pt modelId="{9DD0B716-A75C-4A3D-84FC-2BB3F78A50AE}" type="parTrans" cxnId="{9B320D06-6A2B-42EF-A84F-85FE2CFB8CBC}">
      <dgm:prSet/>
      <dgm:spPr/>
      <dgm:t>
        <a:bodyPr/>
        <a:lstStyle/>
        <a:p>
          <a:endParaRPr lang="en-GB" sz="1800">
            <a:latin typeface="Corbel" pitchFamily="34" charset="0"/>
          </a:endParaRPr>
        </a:p>
      </dgm:t>
    </dgm:pt>
    <dgm:pt modelId="{408C46D7-8B63-47F5-AA89-B9BD977A0CCC}" type="sibTrans" cxnId="{9B320D06-6A2B-42EF-A84F-85FE2CFB8CBC}">
      <dgm:prSet/>
      <dgm:spPr/>
      <dgm:t>
        <a:bodyPr/>
        <a:lstStyle/>
        <a:p>
          <a:endParaRPr lang="en-GB" sz="1800">
            <a:latin typeface="Corbel" pitchFamily="34" charset="0"/>
          </a:endParaRPr>
        </a:p>
      </dgm:t>
    </dgm:pt>
    <dgm:pt modelId="{825D3853-F12F-4AE9-87F8-67748FD7A886}">
      <dgm:prSet phldrT="[Text]" custT="1"/>
      <dgm:spPr>
        <a:ln>
          <a:noFill/>
        </a:ln>
      </dgm:spPr>
      <dgm:t>
        <a:bodyPr/>
        <a:lstStyle/>
        <a:p>
          <a:r>
            <a:rPr lang="en-US" sz="1800" b="0" dirty="0" smtClean="0">
              <a:latin typeface="Corbel" pitchFamily="34" charset="0"/>
              <a:cs typeface="Times New Roman" pitchFamily="18" charset="0"/>
            </a:rPr>
            <a:t>Identify and analyze the Capital Market Literacy Needs of Stakeholders</a:t>
          </a:r>
          <a:endParaRPr lang="en-GB" sz="1800" dirty="0">
            <a:latin typeface="Corbel" pitchFamily="34" charset="0"/>
          </a:endParaRPr>
        </a:p>
      </dgm:t>
    </dgm:pt>
    <dgm:pt modelId="{F9DD7555-8195-491A-804C-86C6902A0459}" type="parTrans" cxnId="{57AF8C00-1A15-4713-ACD6-85F6F6DE9BA4}">
      <dgm:prSet/>
      <dgm:spPr/>
      <dgm:t>
        <a:bodyPr/>
        <a:lstStyle/>
        <a:p>
          <a:endParaRPr lang="en-GB" sz="1800">
            <a:latin typeface="Corbel" pitchFamily="34" charset="0"/>
          </a:endParaRPr>
        </a:p>
      </dgm:t>
    </dgm:pt>
    <dgm:pt modelId="{D0460DC1-91AB-42F5-8519-55232AFC4388}" type="sibTrans" cxnId="{57AF8C00-1A15-4713-ACD6-85F6F6DE9BA4}">
      <dgm:prSet/>
      <dgm:spPr/>
      <dgm:t>
        <a:bodyPr/>
        <a:lstStyle/>
        <a:p>
          <a:endParaRPr lang="en-GB" sz="1800">
            <a:latin typeface="Corbel" pitchFamily="34" charset="0"/>
          </a:endParaRPr>
        </a:p>
      </dgm:t>
    </dgm:pt>
    <dgm:pt modelId="{E3598F3A-900A-4E83-82DF-709C72F1FD89}">
      <dgm:prSet phldrT="[Text]" custT="1"/>
      <dgm:spPr>
        <a:ln>
          <a:noFill/>
        </a:ln>
      </dgm:spPr>
      <dgm:t>
        <a:bodyPr/>
        <a:lstStyle/>
        <a:p>
          <a:r>
            <a:rPr lang="en-US" sz="1800" b="0" dirty="0" smtClean="0">
              <a:latin typeface="Corbel" pitchFamily="34" charset="0"/>
              <a:cs typeface="Times New Roman" pitchFamily="18" charset="0"/>
            </a:rPr>
            <a:t>Identify relevant programs to meet the needs of stakeholders</a:t>
          </a:r>
          <a:endParaRPr lang="en-GB" sz="1800" dirty="0">
            <a:latin typeface="Corbel" pitchFamily="34" charset="0"/>
          </a:endParaRPr>
        </a:p>
      </dgm:t>
    </dgm:pt>
    <dgm:pt modelId="{79FD8645-6FFE-49A1-8EC2-2061529D4844}" type="parTrans" cxnId="{8A3241DC-5F2F-435E-A93F-43264A0012B3}">
      <dgm:prSet/>
      <dgm:spPr/>
      <dgm:t>
        <a:bodyPr/>
        <a:lstStyle/>
        <a:p>
          <a:endParaRPr lang="en-GB" sz="1800">
            <a:latin typeface="Corbel" pitchFamily="34" charset="0"/>
          </a:endParaRPr>
        </a:p>
      </dgm:t>
    </dgm:pt>
    <dgm:pt modelId="{4612A234-FE7F-4231-B97F-B5730FFEC165}" type="sibTrans" cxnId="{8A3241DC-5F2F-435E-A93F-43264A0012B3}">
      <dgm:prSet/>
      <dgm:spPr/>
      <dgm:t>
        <a:bodyPr/>
        <a:lstStyle/>
        <a:p>
          <a:endParaRPr lang="en-GB" sz="1800">
            <a:latin typeface="Corbel" pitchFamily="34" charset="0"/>
          </a:endParaRPr>
        </a:p>
      </dgm:t>
    </dgm:pt>
    <dgm:pt modelId="{33DACC49-B137-40EC-BF5F-369FA346F5F4}" type="pres">
      <dgm:prSet presAssocID="{F768C406-FE07-4B17-B244-E7E75DB4392A}" presName="Name0" presStyleCnt="0">
        <dgm:presLayoutVars>
          <dgm:chMax val="7"/>
          <dgm:chPref val="7"/>
          <dgm:dir/>
        </dgm:presLayoutVars>
      </dgm:prSet>
      <dgm:spPr/>
    </dgm:pt>
    <dgm:pt modelId="{FEBE0206-72AC-4BAE-92E3-8A75215B7E8B}" type="pres">
      <dgm:prSet presAssocID="{F768C406-FE07-4B17-B244-E7E75DB4392A}" presName="Name1" presStyleCnt="0"/>
      <dgm:spPr/>
    </dgm:pt>
    <dgm:pt modelId="{78C5B7CB-D202-4D10-967B-2D6361B1A92B}" type="pres">
      <dgm:prSet presAssocID="{F768C406-FE07-4B17-B244-E7E75DB4392A}" presName="cycle" presStyleCnt="0"/>
      <dgm:spPr/>
    </dgm:pt>
    <dgm:pt modelId="{AE99D60E-C9CC-416E-A5F1-F9AC2015A131}" type="pres">
      <dgm:prSet presAssocID="{F768C406-FE07-4B17-B244-E7E75DB4392A}" presName="srcNode" presStyleLbl="node1" presStyleIdx="0" presStyleCnt="6"/>
      <dgm:spPr/>
    </dgm:pt>
    <dgm:pt modelId="{03921C65-5578-4954-8F22-4356E96B2BD6}" type="pres">
      <dgm:prSet presAssocID="{F768C406-FE07-4B17-B244-E7E75DB4392A}" presName="conn" presStyleLbl="parChTrans1D2" presStyleIdx="0" presStyleCnt="1"/>
      <dgm:spPr/>
      <dgm:t>
        <a:bodyPr/>
        <a:lstStyle/>
        <a:p>
          <a:endParaRPr lang="en-GB"/>
        </a:p>
      </dgm:t>
    </dgm:pt>
    <dgm:pt modelId="{0B8E509A-4DCB-40B2-BE37-3C5AB412E761}" type="pres">
      <dgm:prSet presAssocID="{F768C406-FE07-4B17-B244-E7E75DB4392A}" presName="extraNode" presStyleLbl="node1" presStyleIdx="0" presStyleCnt="6"/>
      <dgm:spPr/>
    </dgm:pt>
    <dgm:pt modelId="{92428130-A1ED-403F-926F-BB6C4E6175E4}" type="pres">
      <dgm:prSet presAssocID="{F768C406-FE07-4B17-B244-E7E75DB4392A}" presName="dstNode" presStyleLbl="node1" presStyleIdx="0" presStyleCnt="6"/>
      <dgm:spPr/>
    </dgm:pt>
    <dgm:pt modelId="{753D338B-8D9E-4285-930C-2E9A364CA7BB}" type="pres">
      <dgm:prSet presAssocID="{1401887D-402E-4A32-A9E6-3C45B37F0B87}" presName="text_1" presStyleLbl="node1" presStyleIdx="0" presStyleCnt="6">
        <dgm:presLayoutVars>
          <dgm:bulletEnabled val="1"/>
        </dgm:presLayoutVars>
      </dgm:prSet>
      <dgm:spPr/>
      <dgm:t>
        <a:bodyPr/>
        <a:lstStyle/>
        <a:p>
          <a:endParaRPr lang="en-GB"/>
        </a:p>
      </dgm:t>
    </dgm:pt>
    <dgm:pt modelId="{2605CFB4-F0B8-423F-94F8-9640038F90A6}" type="pres">
      <dgm:prSet presAssocID="{1401887D-402E-4A32-A9E6-3C45B37F0B87}" presName="accent_1" presStyleCnt="0"/>
      <dgm:spPr/>
    </dgm:pt>
    <dgm:pt modelId="{7A535D91-37F3-4F5B-BEFE-67DE355B3F48}" type="pres">
      <dgm:prSet presAssocID="{1401887D-402E-4A32-A9E6-3C45B37F0B87}" presName="accentRepeatNode" presStyleLbl="solidFgAcc1" presStyleIdx="0" presStyleCnt="6"/>
      <dgm:spPr/>
    </dgm:pt>
    <dgm:pt modelId="{C2CDF538-D961-47C9-951E-AC8FD5B934F0}" type="pres">
      <dgm:prSet presAssocID="{BE52D5C8-253B-44D4-9193-204268B806FF}" presName="text_2" presStyleLbl="node1" presStyleIdx="1" presStyleCnt="6">
        <dgm:presLayoutVars>
          <dgm:bulletEnabled val="1"/>
        </dgm:presLayoutVars>
      </dgm:prSet>
      <dgm:spPr/>
      <dgm:t>
        <a:bodyPr/>
        <a:lstStyle/>
        <a:p>
          <a:endParaRPr lang="en-GB"/>
        </a:p>
      </dgm:t>
    </dgm:pt>
    <dgm:pt modelId="{06113472-8D59-4621-9987-0FFA6BB79C7A}" type="pres">
      <dgm:prSet presAssocID="{BE52D5C8-253B-44D4-9193-204268B806FF}" presName="accent_2" presStyleCnt="0"/>
      <dgm:spPr/>
    </dgm:pt>
    <dgm:pt modelId="{37AA5A42-3292-44E3-8939-AC62432630E0}" type="pres">
      <dgm:prSet presAssocID="{BE52D5C8-253B-44D4-9193-204268B806FF}" presName="accentRepeatNode" presStyleLbl="solidFgAcc1" presStyleIdx="1" presStyleCnt="6"/>
      <dgm:spPr/>
    </dgm:pt>
    <dgm:pt modelId="{3466FE88-EC6A-4492-A14F-689851B77908}" type="pres">
      <dgm:prSet presAssocID="{8A1EE1C9-9DC3-4293-8AA5-99CFB2FDF363}" presName="text_3" presStyleLbl="node1" presStyleIdx="2" presStyleCnt="6">
        <dgm:presLayoutVars>
          <dgm:bulletEnabled val="1"/>
        </dgm:presLayoutVars>
      </dgm:prSet>
      <dgm:spPr/>
      <dgm:t>
        <a:bodyPr/>
        <a:lstStyle/>
        <a:p>
          <a:endParaRPr lang="en-GB"/>
        </a:p>
      </dgm:t>
    </dgm:pt>
    <dgm:pt modelId="{422BE94B-5066-47DF-B661-2A5A2892E8F1}" type="pres">
      <dgm:prSet presAssocID="{8A1EE1C9-9DC3-4293-8AA5-99CFB2FDF363}" presName="accent_3" presStyleCnt="0"/>
      <dgm:spPr/>
    </dgm:pt>
    <dgm:pt modelId="{EBA4EF2C-3508-48AC-9617-75FB61C48326}" type="pres">
      <dgm:prSet presAssocID="{8A1EE1C9-9DC3-4293-8AA5-99CFB2FDF363}" presName="accentRepeatNode" presStyleLbl="solidFgAcc1" presStyleIdx="2" presStyleCnt="6"/>
      <dgm:spPr/>
    </dgm:pt>
    <dgm:pt modelId="{494FF754-4630-429A-B4B8-34B2D538B2A7}" type="pres">
      <dgm:prSet presAssocID="{825D3853-F12F-4AE9-87F8-67748FD7A886}" presName="text_4" presStyleLbl="node1" presStyleIdx="3" presStyleCnt="6">
        <dgm:presLayoutVars>
          <dgm:bulletEnabled val="1"/>
        </dgm:presLayoutVars>
      </dgm:prSet>
      <dgm:spPr/>
      <dgm:t>
        <a:bodyPr/>
        <a:lstStyle/>
        <a:p>
          <a:endParaRPr lang="en-GB"/>
        </a:p>
      </dgm:t>
    </dgm:pt>
    <dgm:pt modelId="{D014A5DD-51D0-4B48-B812-DF2809E14A46}" type="pres">
      <dgm:prSet presAssocID="{825D3853-F12F-4AE9-87F8-67748FD7A886}" presName="accent_4" presStyleCnt="0"/>
      <dgm:spPr/>
    </dgm:pt>
    <dgm:pt modelId="{43154B91-BE61-45A1-B459-5A29D2064917}" type="pres">
      <dgm:prSet presAssocID="{825D3853-F12F-4AE9-87F8-67748FD7A886}" presName="accentRepeatNode" presStyleLbl="solidFgAcc1" presStyleIdx="3" presStyleCnt="6"/>
      <dgm:spPr/>
    </dgm:pt>
    <dgm:pt modelId="{1A7726DE-0F36-48A4-A31A-0F24062DE96A}" type="pres">
      <dgm:prSet presAssocID="{E3598F3A-900A-4E83-82DF-709C72F1FD89}" presName="text_5" presStyleLbl="node1" presStyleIdx="4" presStyleCnt="6">
        <dgm:presLayoutVars>
          <dgm:bulletEnabled val="1"/>
        </dgm:presLayoutVars>
      </dgm:prSet>
      <dgm:spPr/>
      <dgm:t>
        <a:bodyPr/>
        <a:lstStyle/>
        <a:p>
          <a:endParaRPr lang="en-GB"/>
        </a:p>
      </dgm:t>
    </dgm:pt>
    <dgm:pt modelId="{65C794B2-1F65-45FE-85EC-6F77613319F0}" type="pres">
      <dgm:prSet presAssocID="{E3598F3A-900A-4E83-82DF-709C72F1FD89}" presName="accent_5" presStyleCnt="0"/>
      <dgm:spPr/>
    </dgm:pt>
    <dgm:pt modelId="{DCB4710B-9C75-446A-AD5F-FB01386349D2}" type="pres">
      <dgm:prSet presAssocID="{E3598F3A-900A-4E83-82DF-709C72F1FD89}" presName="accentRepeatNode" presStyleLbl="solidFgAcc1" presStyleIdx="4" presStyleCnt="6"/>
      <dgm:spPr/>
    </dgm:pt>
    <dgm:pt modelId="{81AEE664-3AD1-416F-B738-E7C5D38F1B8B}" type="pres">
      <dgm:prSet presAssocID="{D512EB2F-A4E4-4A06-BEE2-6136CBB528D4}" presName="text_6" presStyleLbl="node1" presStyleIdx="5" presStyleCnt="6">
        <dgm:presLayoutVars>
          <dgm:bulletEnabled val="1"/>
        </dgm:presLayoutVars>
      </dgm:prSet>
      <dgm:spPr/>
      <dgm:t>
        <a:bodyPr/>
        <a:lstStyle/>
        <a:p>
          <a:endParaRPr lang="en-GB"/>
        </a:p>
      </dgm:t>
    </dgm:pt>
    <dgm:pt modelId="{DB056F0F-6414-405B-9CA8-E8BDD2822402}" type="pres">
      <dgm:prSet presAssocID="{D512EB2F-A4E4-4A06-BEE2-6136CBB528D4}" presName="accent_6" presStyleCnt="0"/>
      <dgm:spPr/>
    </dgm:pt>
    <dgm:pt modelId="{6B26DCC2-E281-4E88-814A-A34110BF72D6}" type="pres">
      <dgm:prSet presAssocID="{D512EB2F-A4E4-4A06-BEE2-6136CBB528D4}" presName="accentRepeatNode" presStyleLbl="solidFgAcc1" presStyleIdx="5" presStyleCnt="6"/>
      <dgm:spPr/>
    </dgm:pt>
  </dgm:ptLst>
  <dgm:cxnLst>
    <dgm:cxn modelId="{8A3241DC-5F2F-435E-A93F-43264A0012B3}" srcId="{F768C406-FE07-4B17-B244-E7E75DB4392A}" destId="{E3598F3A-900A-4E83-82DF-709C72F1FD89}" srcOrd="4" destOrd="0" parTransId="{79FD8645-6FFE-49A1-8EC2-2061529D4844}" sibTransId="{4612A234-FE7F-4231-B97F-B5730FFEC165}"/>
    <dgm:cxn modelId="{FAE2C74A-CA7F-4E0E-A07B-2C4E808BF3E0}" type="presOf" srcId="{1401887D-402E-4A32-A9E6-3C45B37F0B87}" destId="{753D338B-8D9E-4285-930C-2E9A364CA7BB}" srcOrd="0" destOrd="0" presId="urn:microsoft.com/office/officeart/2008/layout/VerticalCurvedList"/>
    <dgm:cxn modelId="{537109F3-E6D2-4857-B55D-27118C43E060}" type="presOf" srcId="{BE52D5C8-253B-44D4-9193-204268B806FF}" destId="{C2CDF538-D961-47C9-951E-AC8FD5B934F0}" srcOrd="0" destOrd="0" presId="urn:microsoft.com/office/officeart/2008/layout/VerticalCurvedList"/>
    <dgm:cxn modelId="{3A788D19-CB8C-4F42-81B8-3E4217AF8E09}" srcId="{F768C406-FE07-4B17-B244-E7E75DB4392A}" destId="{BE52D5C8-253B-44D4-9193-204268B806FF}" srcOrd="1" destOrd="0" parTransId="{F1EF7252-AFEE-449E-9583-547E2B41E0EB}" sibTransId="{546ECDAD-F1B1-474A-ABB4-A7CA884E87FD}"/>
    <dgm:cxn modelId="{EB3DE21E-1468-4E67-B28A-2399C6153DE8}" type="presOf" srcId="{D512EB2F-A4E4-4A06-BEE2-6136CBB528D4}" destId="{81AEE664-3AD1-416F-B738-E7C5D38F1B8B}" srcOrd="0" destOrd="0" presId="urn:microsoft.com/office/officeart/2008/layout/VerticalCurvedList"/>
    <dgm:cxn modelId="{44C8F094-EF1B-43AA-9925-A46483096C69}" srcId="{F768C406-FE07-4B17-B244-E7E75DB4392A}" destId="{1401887D-402E-4A32-A9E6-3C45B37F0B87}" srcOrd="0" destOrd="0" parTransId="{02C2A0D3-BC1B-444C-A47D-5E52D42D0B92}" sibTransId="{4E864934-738B-4D31-B062-96898CC7D1AC}"/>
    <dgm:cxn modelId="{910EF038-1EF3-4D6D-980C-E480524C26AD}" type="presOf" srcId="{E3598F3A-900A-4E83-82DF-709C72F1FD89}" destId="{1A7726DE-0F36-48A4-A31A-0F24062DE96A}" srcOrd="0" destOrd="0" presId="urn:microsoft.com/office/officeart/2008/layout/VerticalCurvedList"/>
    <dgm:cxn modelId="{7FB98C1F-A25F-4D07-BA8E-32B310F724AF}" type="presOf" srcId="{F768C406-FE07-4B17-B244-E7E75DB4392A}" destId="{33DACC49-B137-40EC-BF5F-369FA346F5F4}" srcOrd="0" destOrd="0" presId="urn:microsoft.com/office/officeart/2008/layout/VerticalCurvedList"/>
    <dgm:cxn modelId="{234464C6-C2BF-4F9E-9E65-76565AE0072F}" type="presOf" srcId="{825D3853-F12F-4AE9-87F8-67748FD7A886}" destId="{494FF754-4630-429A-B4B8-34B2D538B2A7}" srcOrd="0" destOrd="0" presId="urn:microsoft.com/office/officeart/2008/layout/VerticalCurvedList"/>
    <dgm:cxn modelId="{9B320D06-6A2B-42EF-A84F-85FE2CFB8CBC}" srcId="{F768C406-FE07-4B17-B244-E7E75DB4392A}" destId="{D512EB2F-A4E4-4A06-BEE2-6136CBB528D4}" srcOrd="5" destOrd="0" parTransId="{9DD0B716-A75C-4A3D-84FC-2BB3F78A50AE}" sibTransId="{408C46D7-8B63-47F5-AA89-B9BD977A0CCC}"/>
    <dgm:cxn modelId="{1C804641-FF7C-439D-8154-92DADB385BEF}" type="presOf" srcId="{8A1EE1C9-9DC3-4293-8AA5-99CFB2FDF363}" destId="{3466FE88-EC6A-4492-A14F-689851B77908}" srcOrd="0" destOrd="0" presId="urn:microsoft.com/office/officeart/2008/layout/VerticalCurvedList"/>
    <dgm:cxn modelId="{5F2E9229-3871-4FC9-B9DA-634FFA920AD2}" srcId="{F768C406-FE07-4B17-B244-E7E75DB4392A}" destId="{8A1EE1C9-9DC3-4293-8AA5-99CFB2FDF363}" srcOrd="2" destOrd="0" parTransId="{116AD37D-0BC9-455A-AEBA-6284132CDCD0}" sibTransId="{5A99F191-EC9C-4230-AF1D-6817B01E63A9}"/>
    <dgm:cxn modelId="{3DAE7A78-B37E-480F-AA9A-A76CFF485356}" type="presOf" srcId="{4E864934-738B-4D31-B062-96898CC7D1AC}" destId="{03921C65-5578-4954-8F22-4356E96B2BD6}" srcOrd="0" destOrd="0" presId="urn:microsoft.com/office/officeart/2008/layout/VerticalCurvedList"/>
    <dgm:cxn modelId="{57AF8C00-1A15-4713-ACD6-85F6F6DE9BA4}" srcId="{F768C406-FE07-4B17-B244-E7E75DB4392A}" destId="{825D3853-F12F-4AE9-87F8-67748FD7A886}" srcOrd="3" destOrd="0" parTransId="{F9DD7555-8195-491A-804C-86C6902A0459}" sibTransId="{D0460DC1-91AB-42F5-8519-55232AFC4388}"/>
    <dgm:cxn modelId="{3A37066D-3C15-4B21-BA2E-8D818AA5AACB}" type="presParOf" srcId="{33DACC49-B137-40EC-BF5F-369FA346F5F4}" destId="{FEBE0206-72AC-4BAE-92E3-8A75215B7E8B}" srcOrd="0" destOrd="0" presId="urn:microsoft.com/office/officeart/2008/layout/VerticalCurvedList"/>
    <dgm:cxn modelId="{E666AFE7-49EF-429C-8BCA-774136F637B9}" type="presParOf" srcId="{FEBE0206-72AC-4BAE-92E3-8A75215B7E8B}" destId="{78C5B7CB-D202-4D10-967B-2D6361B1A92B}" srcOrd="0" destOrd="0" presId="urn:microsoft.com/office/officeart/2008/layout/VerticalCurvedList"/>
    <dgm:cxn modelId="{ACD81632-30FC-4156-86D7-9736A281F574}" type="presParOf" srcId="{78C5B7CB-D202-4D10-967B-2D6361B1A92B}" destId="{AE99D60E-C9CC-416E-A5F1-F9AC2015A131}" srcOrd="0" destOrd="0" presId="urn:microsoft.com/office/officeart/2008/layout/VerticalCurvedList"/>
    <dgm:cxn modelId="{053A82D8-73A5-49A4-A646-2A08697157AA}" type="presParOf" srcId="{78C5B7CB-D202-4D10-967B-2D6361B1A92B}" destId="{03921C65-5578-4954-8F22-4356E96B2BD6}" srcOrd="1" destOrd="0" presId="urn:microsoft.com/office/officeart/2008/layout/VerticalCurvedList"/>
    <dgm:cxn modelId="{36FB3286-D350-47FA-9CF3-C9758E358170}" type="presParOf" srcId="{78C5B7CB-D202-4D10-967B-2D6361B1A92B}" destId="{0B8E509A-4DCB-40B2-BE37-3C5AB412E761}" srcOrd="2" destOrd="0" presId="urn:microsoft.com/office/officeart/2008/layout/VerticalCurvedList"/>
    <dgm:cxn modelId="{D5D09632-EEFA-42FB-9E07-AB9C323E972E}" type="presParOf" srcId="{78C5B7CB-D202-4D10-967B-2D6361B1A92B}" destId="{92428130-A1ED-403F-926F-BB6C4E6175E4}" srcOrd="3" destOrd="0" presId="urn:microsoft.com/office/officeart/2008/layout/VerticalCurvedList"/>
    <dgm:cxn modelId="{2F62C982-CE29-4FD1-B256-21EE0BDE5AC8}" type="presParOf" srcId="{FEBE0206-72AC-4BAE-92E3-8A75215B7E8B}" destId="{753D338B-8D9E-4285-930C-2E9A364CA7BB}" srcOrd="1" destOrd="0" presId="urn:microsoft.com/office/officeart/2008/layout/VerticalCurvedList"/>
    <dgm:cxn modelId="{EE58750F-9F14-4B92-A68D-3B9E24D7B5E0}" type="presParOf" srcId="{FEBE0206-72AC-4BAE-92E3-8A75215B7E8B}" destId="{2605CFB4-F0B8-423F-94F8-9640038F90A6}" srcOrd="2" destOrd="0" presId="urn:microsoft.com/office/officeart/2008/layout/VerticalCurvedList"/>
    <dgm:cxn modelId="{C71A8D04-49EC-4F6B-8C05-98D42DB87669}" type="presParOf" srcId="{2605CFB4-F0B8-423F-94F8-9640038F90A6}" destId="{7A535D91-37F3-4F5B-BEFE-67DE355B3F48}" srcOrd="0" destOrd="0" presId="urn:microsoft.com/office/officeart/2008/layout/VerticalCurvedList"/>
    <dgm:cxn modelId="{CDB77262-8335-4749-AD7A-15B344E25409}" type="presParOf" srcId="{FEBE0206-72AC-4BAE-92E3-8A75215B7E8B}" destId="{C2CDF538-D961-47C9-951E-AC8FD5B934F0}" srcOrd="3" destOrd="0" presId="urn:microsoft.com/office/officeart/2008/layout/VerticalCurvedList"/>
    <dgm:cxn modelId="{EEF8A77E-52AE-456F-8C3B-D10AEE81B449}" type="presParOf" srcId="{FEBE0206-72AC-4BAE-92E3-8A75215B7E8B}" destId="{06113472-8D59-4621-9987-0FFA6BB79C7A}" srcOrd="4" destOrd="0" presId="urn:microsoft.com/office/officeart/2008/layout/VerticalCurvedList"/>
    <dgm:cxn modelId="{CC879070-1FA2-43F3-A873-72D54F51ECA2}" type="presParOf" srcId="{06113472-8D59-4621-9987-0FFA6BB79C7A}" destId="{37AA5A42-3292-44E3-8939-AC62432630E0}" srcOrd="0" destOrd="0" presId="urn:microsoft.com/office/officeart/2008/layout/VerticalCurvedList"/>
    <dgm:cxn modelId="{DC30B054-8875-4BFD-9271-DFEA4BA65E8C}" type="presParOf" srcId="{FEBE0206-72AC-4BAE-92E3-8A75215B7E8B}" destId="{3466FE88-EC6A-4492-A14F-689851B77908}" srcOrd="5" destOrd="0" presId="urn:microsoft.com/office/officeart/2008/layout/VerticalCurvedList"/>
    <dgm:cxn modelId="{954C2F30-238B-4A7F-B693-87AEEDA3155D}" type="presParOf" srcId="{FEBE0206-72AC-4BAE-92E3-8A75215B7E8B}" destId="{422BE94B-5066-47DF-B661-2A5A2892E8F1}" srcOrd="6" destOrd="0" presId="urn:microsoft.com/office/officeart/2008/layout/VerticalCurvedList"/>
    <dgm:cxn modelId="{59686A22-FF7B-43F5-8AFE-8C9467CFB8AB}" type="presParOf" srcId="{422BE94B-5066-47DF-B661-2A5A2892E8F1}" destId="{EBA4EF2C-3508-48AC-9617-75FB61C48326}" srcOrd="0" destOrd="0" presId="urn:microsoft.com/office/officeart/2008/layout/VerticalCurvedList"/>
    <dgm:cxn modelId="{A0F10925-84CC-46C8-885E-FFD32D3F88E1}" type="presParOf" srcId="{FEBE0206-72AC-4BAE-92E3-8A75215B7E8B}" destId="{494FF754-4630-429A-B4B8-34B2D538B2A7}" srcOrd="7" destOrd="0" presId="urn:microsoft.com/office/officeart/2008/layout/VerticalCurvedList"/>
    <dgm:cxn modelId="{6863ACB7-897B-4E22-8108-B734C74C208B}" type="presParOf" srcId="{FEBE0206-72AC-4BAE-92E3-8A75215B7E8B}" destId="{D014A5DD-51D0-4B48-B812-DF2809E14A46}" srcOrd="8" destOrd="0" presId="urn:microsoft.com/office/officeart/2008/layout/VerticalCurvedList"/>
    <dgm:cxn modelId="{9A105FE6-9944-4C31-B60B-5A7515C3CCF9}" type="presParOf" srcId="{D014A5DD-51D0-4B48-B812-DF2809E14A46}" destId="{43154B91-BE61-45A1-B459-5A29D2064917}" srcOrd="0" destOrd="0" presId="urn:microsoft.com/office/officeart/2008/layout/VerticalCurvedList"/>
    <dgm:cxn modelId="{C6EA6F44-2C06-4B42-AB88-C2AA3FB6E21C}" type="presParOf" srcId="{FEBE0206-72AC-4BAE-92E3-8A75215B7E8B}" destId="{1A7726DE-0F36-48A4-A31A-0F24062DE96A}" srcOrd="9" destOrd="0" presId="urn:microsoft.com/office/officeart/2008/layout/VerticalCurvedList"/>
    <dgm:cxn modelId="{4B342D29-9AE1-423F-B202-4706B48AD13B}" type="presParOf" srcId="{FEBE0206-72AC-4BAE-92E3-8A75215B7E8B}" destId="{65C794B2-1F65-45FE-85EC-6F77613319F0}" srcOrd="10" destOrd="0" presId="urn:microsoft.com/office/officeart/2008/layout/VerticalCurvedList"/>
    <dgm:cxn modelId="{413D3BC6-8A94-44FD-B199-D2A78621A8D5}" type="presParOf" srcId="{65C794B2-1F65-45FE-85EC-6F77613319F0}" destId="{DCB4710B-9C75-446A-AD5F-FB01386349D2}" srcOrd="0" destOrd="0" presId="urn:microsoft.com/office/officeart/2008/layout/VerticalCurvedList"/>
    <dgm:cxn modelId="{AF4ABCDD-7CCE-457C-A3E9-5DB79CBA4495}" type="presParOf" srcId="{FEBE0206-72AC-4BAE-92E3-8A75215B7E8B}" destId="{81AEE664-3AD1-416F-B738-E7C5D38F1B8B}" srcOrd="11" destOrd="0" presId="urn:microsoft.com/office/officeart/2008/layout/VerticalCurvedList"/>
    <dgm:cxn modelId="{AB71829B-40D8-44EB-9C9C-58446EDC120C}" type="presParOf" srcId="{FEBE0206-72AC-4BAE-92E3-8A75215B7E8B}" destId="{DB056F0F-6414-405B-9CA8-E8BDD2822402}" srcOrd="12" destOrd="0" presId="urn:microsoft.com/office/officeart/2008/layout/VerticalCurvedList"/>
    <dgm:cxn modelId="{23A37A21-D358-40B6-B530-A443FFEDFADC}" type="presParOf" srcId="{DB056F0F-6414-405B-9CA8-E8BDD2822402}" destId="{6B26DCC2-E281-4E88-814A-A34110BF72D6}" srcOrd="0" destOrd="0" presId="urn:microsoft.com/office/officeart/2008/layout/VerticalCurved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E554AE9-C4F7-46E5-8F75-F96CF7AAAA8F}" type="doc">
      <dgm:prSet loTypeId="urn:microsoft.com/office/officeart/2005/8/layout/vList2" loCatId="list" qsTypeId="urn:microsoft.com/office/officeart/2005/8/quickstyle/simple1" qsCatId="simple" csTypeId="urn:microsoft.com/office/officeart/2005/8/colors/accent2_3" csCatId="accent2" phldr="1"/>
      <dgm:spPr/>
      <dgm:t>
        <a:bodyPr/>
        <a:lstStyle/>
        <a:p>
          <a:endParaRPr lang="en-GB"/>
        </a:p>
      </dgm:t>
    </dgm:pt>
    <dgm:pt modelId="{0BAD9550-5479-4FE3-9CC5-E4AB9ACB6CF4}">
      <dgm:prSet phldrT="[Text]" custT="1"/>
      <dgm:spPr/>
      <dgm:t>
        <a:bodyPr/>
        <a:lstStyle/>
        <a:p>
          <a:pPr algn="l"/>
          <a:r>
            <a:rPr lang="en-GB" sz="1400" b="1" dirty="0" smtClean="0">
              <a:latin typeface="Corbel" pitchFamily="34" charset="0"/>
              <a:cs typeface="Arial" pitchFamily="34" charset="0"/>
            </a:rPr>
            <a:t>Securities and Exchange Commission (SEC)</a:t>
          </a:r>
          <a:endParaRPr lang="en-GB" sz="1400" b="1" dirty="0">
            <a:latin typeface="Corbel" pitchFamily="34" charset="0"/>
            <a:cs typeface="Arial" pitchFamily="34" charset="0"/>
          </a:endParaRPr>
        </a:p>
      </dgm:t>
    </dgm:pt>
    <dgm:pt modelId="{688A2409-7E70-44A3-8907-D0D0B25EC6B6}" type="parTrans" cxnId="{72B75D73-3119-4EC9-857C-EB09D8BBA24D}">
      <dgm:prSet/>
      <dgm:spPr/>
      <dgm:t>
        <a:bodyPr/>
        <a:lstStyle/>
        <a:p>
          <a:pPr algn="l"/>
          <a:endParaRPr lang="en-GB" sz="1400">
            <a:latin typeface="Corbel" pitchFamily="34" charset="0"/>
            <a:cs typeface="Arial" pitchFamily="34" charset="0"/>
          </a:endParaRPr>
        </a:p>
      </dgm:t>
    </dgm:pt>
    <dgm:pt modelId="{9D502154-8C4F-45D9-9B96-BE4374268106}" type="sibTrans" cxnId="{72B75D73-3119-4EC9-857C-EB09D8BBA24D}">
      <dgm:prSet/>
      <dgm:spPr/>
      <dgm:t>
        <a:bodyPr/>
        <a:lstStyle/>
        <a:p>
          <a:pPr algn="l"/>
          <a:endParaRPr lang="en-GB" sz="1400">
            <a:latin typeface="Corbel" pitchFamily="34" charset="0"/>
            <a:cs typeface="Arial" pitchFamily="34" charset="0"/>
          </a:endParaRPr>
        </a:p>
      </dgm:t>
    </dgm:pt>
    <dgm:pt modelId="{3356614F-1EC2-4C61-8D22-AF683A93A2B6}">
      <dgm:prSet phldrT="[Text]" custT="1"/>
      <dgm:spPr/>
      <dgm:t>
        <a:bodyPr/>
        <a:lstStyle/>
        <a:p>
          <a:pPr algn="l"/>
          <a:r>
            <a:rPr lang="en-US" sz="1400" dirty="0" smtClean="0">
              <a:latin typeface="Corbel" pitchFamily="34" charset="0"/>
              <a:cs typeface="Arial" pitchFamily="34" charset="0"/>
            </a:rPr>
            <a:t>Introduction of capital market studies in the school curriculum (Senior Secondary Schools curriculum and the university)</a:t>
          </a:r>
          <a:endParaRPr lang="en-GB" sz="1400" dirty="0">
            <a:latin typeface="Corbel" pitchFamily="34" charset="0"/>
            <a:cs typeface="Arial" pitchFamily="34" charset="0"/>
          </a:endParaRPr>
        </a:p>
      </dgm:t>
    </dgm:pt>
    <dgm:pt modelId="{C8346931-C4C6-40B0-AF52-0615C9A1B3B1}" type="parTrans" cxnId="{DC902D0D-8095-45EF-B1D5-CA2563D0AC12}">
      <dgm:prSet/>
      <dgm:spPr/>
      <dgm:t>
        <a:bodyPr/>
        <a:lstStyle/>
        <a:p>
          <a:pPr algn="l"/>
          <a:endParaRPr lang="en-GB" sz="1400">
            <a:latin typeface="Corbel" pitchFamily="34" charset="0"/>
            <a:cs typeface="Arial" pitchFamily="34" charset="0"/>
          </a:endParaRPr>
        </a:p>
      </dgm:t>
    </dgm:pt>
    <dgm:pt modelId="{48E52407-3D8D-457C-B4F8-A1C321197600}" type="sibTrans" cxnId="{DC902D0D-8095-45EF-B1D5-CA2563D0AC12}">
      <dgm:prSet/>
      <dgm:spPr/>
      <dgm:t>
        <a:bodyPr/>
        <a:lstStyle/>
        <a:p>
          <a:pPr algn="l"/>
          <a:endParaRPr lang="en-GB" sz="1400">
            <a:latin typeface="Corbel" pitchFamily="34" charset="0"/>
            <a:cs typeface="Arial" pitchFamily="34" charset="0"/>
          </a:endParaRPr>
        </a:p>
      </dgm:t>
    </dgm:pt>
    <dgm:pt modelId="{6AA1AB08-5809-4D0E-BC6C-4FD33EF69C04}">
      <dgm:prSet phldrT="[Text]" custT="1"/>
      <dgm:spPr/>
      <dgm:t>
        <a:bodyPr/>
        <a:lstStyle/>
        <a:p>
          <a:pPr algn="l"/>
          <a:r>
            <a:rPr lang="en-US" sz="1400" b="1" dirty="0" smtClean="0">
              <a:latin typeface="Corbel" pitchFamily="34" charset="0"/>
              <a:cs typeface="Arial" pitchFamily="34" charset="0"/>
            </a:rPr>
            <a:t>Chartered Institute of Stockbrokers (CIS)</a:t>
          </a:r>
          <a:endParaRPr lang="en-GB" sz="1400" dirty="0">
            <a:latin typeface="Corbel" pitchFamily="34" charset="0"/>
            <a:cs typeface="Arial" pitchFamily="34" charset="0"/>
          </a:endParaRPr>
        </a:p>
      </dgm:t>
    </dgm:pt>
    <dgm:pt modelId="{72F992F5-5DCC-464D-9C83-CC0EB34DFD5E}" type="parTrans" cxnId="{3EE5B452-588B-4896-8E8A-C4F69E7F0879}">
      <dgm:prSet/>
      <dgm:spPr/>
      <dgm:t>
        <a:bodyPr/>
        <a:lstStyle/>
        <a:p>
          <a:pPr algn="l"/>
          <a:endParaRPr lang="en-GB" sz="1400">
            <a:latin typeface="Corbel" pitchFamily="34" charset="0"/>
            <a:cs typeface="Arial" pitchFamily="34" charset="0"/>
          </a:endParaRPr>
        </a:p>
      </dgm:t>
    </dgm:pt>
    <dgm:pt modelId="{B00F7794-5F2A-4599-BE4B-090ED417FB1F}" type="sibTrans" cxnId="{3EE5B452-588B-4896-8E8A-C4F69E7F0879}">
      <dgm:prSet/>
      <dgm:spPr/>
      <dgm:t>
        <a:bodyPr/>
        <a:lstStyle/>
        <a:p>
          <a:pPr algn="l"/>
          <a:endParaRPr lang="en-GB" sz="1400">
            <a:latin typeface="Corbel" pitchFamily="34" charset="0"/>
            <a:cs typeface="Arial" pitchFamily="34" charset="0"/>
          </a:endParaRPr>
        </a:p>
      </dgm:t>
    </dgm:pt>
    <dgm:pt modelId="{B68F2B56-0FC5-4131-9585-BB6107B92E9B}">
      <dgm:prSet phldrT="[Text]" custT="1"/>
      <dgm:spPr/>
      <dgm:t>
        <a:bodyPr/>
        <a:lstStyle/>
        <a:p>
          <a:pPr algn="l"/>
          <a:r>
            <a:rPr lang="en-US" sz="1400" dirty="0" smtClean="0">
              <a:latin typeface="Corbel" pitchFamily="34" charset="0"/>
              <a:cs typeface="Arial" pitchFamily="34" charset="0"/>
            </a:rPr>
            <a:t>Awareness </a:t>
          </a:r>
          <a:r>
            <a:rPr lang="en-US" sz="1400" dirty="0" err="1" smtClean="0">
              <a:latin typeface="Corbel" pitchFamily="34" charset="0"/>
              <a:cs typeface="Arial" pitchFamily="34" charset="0"/>
            </a:rPr>
            <a:t>programme</a:t>
          </a:r>
          <a:r>
            <a:rPr lang="en-US" sz="1400" dirty="0" smtClean="0">
              <a:latin typeface="Corbel" pitchFamily="34" charset="0"/>
              <a:cs typeface="Arial" pitchFamily="34" charset="0"/>
            </a:rPr>
            <a:t> on capital market at NYSC Orientation Camps ( so far only  Lagos) </a:t>
          </a:r>
          <a:endParaRPr lang="en-GB" sz="1400" dirty="0">
            <a:latin typeface="Corbel" pitchFamily="34" charset="0"/>
            <a:cs typeface="Arial" pitchFamily="34" charset="0"/>
          </a:endParaRPr>
        </a:p>
      </dgm:t>
    </dgm:pt>
    <dgm:pt modelId="{8D0EB155-F1B1-4721-98EB-7F2CECEF7D0B}" type="parTrans" cxnId="{8E6158C6-2895-48D6-B816-367399D02026}">
      <dgm:prSet/>
      <dgm:spPr/>
      <dgm:t>
        <a:bodyPr/>
        <a:lstStyle/>
        <a:p>
          <a:pPr algn="l"/>
          <a:endParaRPr lang="en-GB" sz="1400">
            <a:latin typeface="Corbel" pitchFamily="34" charset="0"/>
            <a:cs typeface="Arial" pitchFamily="34" charset="0"/>
          </a:endParaRPr>
        </a:p>
      </dgm:t>
    </dgm:pt>
    <dgm:pt modelId="{EC3CE029-73DB-4232-894F-F58A9131BC07}" type="sibTrans" cxnId="{8E6158C6-2895-48D6-B816-367399D02026}">
      <dgm:prSet/>
      <dgm:spPr/>
      <dgm:t>
        <a:bodyPr/>
        <a:lstStyle/>
        <a:p>
          <a:pPr algn="l"/>
          <a:endParaRPr lang="en-GB" sz="1400">
            <a:latin typeface="Corbel" pitchFamily="34" charset="0"/>
            <a:cs typeface="Arial" pitchFamily="34" charset="0"/>
          </a:endParaRPr>
        </a:p>
      </dgm:t>
    </dgm:pt>
    <dgm:pt modelId="{11CE6FE6-3C23-4232-8BEB-24542808BC53}">
      <dgm:prSet phldrT="[Text]" custT="1"/>
      <dgm:spPr/>
      <dgm:t>
        <a:bodyPr/>
        <a:lstStyle/>
        <a:p>
          <a:pPr algn="l"/>
          <a:r>
            <a:rPr lang="en-US" sz="1400" dirty="0" smtClean="0">
              <a:latin typeface="Corbel" pitchFamily="34" charset="0"/>
              <a:cs typeface="Arial" pitchFamily="34" charset="0"/>
            </a:rPr>
            <a:t>Professional examination for members, Mandatory Continues training </a:t>
          </a:r>
          <a:r>
            <a:rPr lang="en-US" sz="1400" dirty="0" err="1" smtClean="0">
              <a:latin typeface="Corbel" pitchFamily="34" charset="0"/>
              <a:cs typeface="Arial" pitchFamily="34" charset="0"/>
            </a:rPr>
            <a:t>Programmes</a:t>
          </a:r>
          <a:r>
            <a:rPr lang="en-US" sz="1400" dirty="0" smtClean="0">
              <a:latin typeface="Corbel" pitchFamily="34" charset="0"/>
              <a:cs typeface="Arial" pitchFamily="34" charset="0"/>
            </a:rPr>
            <a:t> (MCTP) Workshops, Seminar, Annual Conferences and induction and investitures lectures</a:t>
          </a:r>
          <a:endParaRPr lang="en-GB" sz="1400" dirty="0">
            <a:latin typeface="Corbel" pitchFamily="34" charset="0"/>
            <a:cs typeface="Arial" pitchFamily="34" charset="0"/>
          </a:endParaRPr>
        </a:p>
      </dgm:t>
    </dgm:pt>
    <dgm:pt modelId="{2B2F3818-1967-4623-A639-4264D2651D6B}" type="parTrans" cxnId="{5E88C680-47B7-4BB7-975F-B1A4D71C3946}">
      <dgm:prSet/>
      <dgm:spPr/>
      <dgm:t>
        <a:bodyPr/>
        <a:lstStyle/>
        <a:p>
          <a:endParaRPr lang="en-GB" sz="1400">
            <a:latin typeface="Corbel" pitchFamily="34" charset="0"/>
            <a:cs typeface="Arial" pitchFamily="34" charset="0"/>
          </a:endParaRPr>
        </a:p>
      </dgm:t>
    </dgm:pt>
    <dgm:pt modelId="{45EA600A-B530-4EAF-B4FA-06D00D074E45}" type="sibTrans" cxnId="{5E88C680-47B7-4BB7-975F-B1A4D71C3946}">
      <dgm:prSet/>
      <dgm:spPr/>
      <dgm:t>
        <a:bodyPr/>
        <a:lstStyle/>
        <a:p>
          <a:endParaRPr lang="en-GB" sz="1400">
            <a:latin typeface="Corbel" pitchFamily="34" charset="0"/>
            <a:cs typeface="Arial" pitchFamily="34" charset="0"/>
          </a:endParaRPr>
        </a:p>
      </dgm:t>
    </dgm:pt>
    <dgm:pt modelId="{7DF5BCA0-56BE-47BF-BD86-9DE373A5D44C}">
      <dgm:prSet phldrT="[Text]" custT="1"/>
      <dgm:spPr/>
      <dgm:t>
        <a:bodyPr/>
        <a:lstStyle/>
        <a:p>
          <a:pPr algn="l"/>
          <a:r>
            <a:rPr lang="en-GB" sz="1400" b="1" dirty="0" smtClean="0">
              <a:latin typeface="Corbel" pitchFamily="34" charset="0"/>
              <a:cs typeface="Arial" pitchFamily="34" charset="0"/>
            </a:rPr>
            <a:t>Institute of Capital Market Registrars (ICMR)</a:t>
          </a:r>
          <a:endParaRPr lang="en-GB" sz="1400" b="1" dirty="0">
            <a:latin typeface="Corbel" pitchFamily="34" charset="0"/>
            <a:cs typeface="Arial" pitchFamily="34" charset="0"/>
          </a:endParaRPr>
        </a:p>
      </dgm:t>
    </dgm:pt>
    <dgm:pt modelId="{F00A6C90-370E-411F-BF89-D8DA27C391DC}" type="parTrans" cxnId="{45C0677A-54C7-4376-A43A-9F77FFC1C603}">
      <dgm:prSet/>
      <dgm:spPr/>
      <dgm:t>
        <a:bodyPr/>
        <a:lstStyle/>
        <a:p>
          <a:endParaRPr lang="en-GB" sz="1400">
            <a:latin typeface="Corbel" pitchFamily="34" charset="0"/>
            <a:cs typeface="Arial" pitchFamily="34" charset="0"/>
          </a:endParaRPr>
        </a:p>
      </dgm:t>
    </dgm:pt>
    <dgm:pt modelId="{8C545D83-CE66-4B15-B545-3889A20F0FBC}" type="sibTrans" cxnId="{45C0677A-54C7-4376-A43A-9F77FFC1C603}">
      <dgm:prSet/>
      <dgm:spPr/>
      <dgm:t>
        <a:bodyPr/>
        <a:lstStyle/>
        <a:p>
          <a:endParaRPr lang="en-GB" sz="1400">
            <a:latin typeface="Corbel" pitchFamily="34" charset="0"/>
            <a:cs typeface="Arial" pitchFamily="34" charset="0"/>
          </a:endParaRPr>
        </a:p>
      </dgm:t>
    </dgm:pt>
    <dgm:pt modelId="{F8FA2E58-CFE6-415A-B20C-B8A09F0940A4}">
      <dgm:prSet custT="1"/>
      <dgm:spPr/>
      <dgm:t>
        <a:bodyPr/>
        <a:lstStyle/>
        <a:p>
          <a:r>
            <a:rPr lang="en-US" sz="1400" dirty="0" smtClean="0">
              <a:latin typeface="Corbel" pitchFamily="34" charset="0"/>
              <a:cs typeface="Arial" pitchFamily="34" charset="0"/>
            </a:rPr>
            <a:t>Awareness programs at the six geopolitical zones, </a:t>
          </a:r>
          <a:endParaRPr lang="en-GB" sz="1400" dirty="0">
            <a:latin typeface="Corbel" pitchFamily="34" charset="0"/>
            <a:cs typeface="Arial" pitchFamily="34" charset="0"/>
          </a:endParaRPr>
        </a:p>
      </dgm:t>
    </dgm:pt>
    <dgm:pt modelId="{D2A2B2B5-7D2F-423B-BDF5-0A3A29C22713}" type="parTrans" cxnId="{99C3F7CE-B1E0-44C1-BFA0-05C64C1DCA5B}">
      <dgm:prSet/>
      <dgm:spPr/>
      <dgm:t>
        <a:bodyPr/>
        <a:lstStyle/>
        <a:p>
          <a:endParaRPr lang="en-GB" sz="1400">
            <a:latin typeface="Corbel" pitchFamily="34" charset="0"/>
            <a:cs typeface="Arial" pitchFamily="34" charset="0"/>
          </a:endParaRPr>
        </a:p>
      </dgm:t>
    </dgm:pt>
    <dgm:pt modelId="{98B209A7-C58D-444D-9B25-A2AAB0E8AFFA}" type="sibTrans" cxnId="{99C3F7CE-B1E0-44C1-BFA0-05C64C1DCA5B}">
      <dgm:prSet/>
      <dgm:spPr/>
      <dgm:t>
        <a:bodyPr/>
        <a:lstStyle/>
        <a:p>
          <a:endParaRPr lang="en-GB" sz="1400">
            <a:latin typeface="Corbel" pitchFamily="34" charset="0"/>
            <a:cs typeface="Arial" pitchFamily="34" charset="0"/>
          </a:endParaRPr>
        </a:p>
      </dgm:t>
    </dgm:pt>
    <dgm:pt modelId="{E3024826-F12B-4809-BC40-293DFD640557}">
      <dgm:prSet custT="1"/>
      <dgm:spPr/>
      <dgm:t>
        <a:bodyPr/>
        <a:lstStyle/>
        <a:p>
          <a:r>
            <a:rPr lang="en-US" sz="1400" dirty="0" smtClean="0">
              <a:latin typeface="Corbel" pitchFamily="34" charset="0"/>
              <a:cs typeface="Arial" pitchFamily="34" charset="0"/>
            </a:rPr>
            <a:t>Capital market awareness campaigns at NYSC orientation camps, National Quiz Competition among Secondary Schools</a:t>
          </a:r>
          <a:endParaRPr lang="en-GB" sz="1400" dirty="0">
            <a:latin typeface="Corbel" pitchFamily="34" charset="0"/>
            <a:cs typeface="Arial" pitchFamily="34" charset="0"/>
          </a:endParaRPr>
        </a:p>
      </dgm:t>
    </dgm:pt>
    <dgm:pt modelId="{B8D9421F-3740-4166-A0C8-94A38FF9CCE4}" type="parTrans" cxnId="{01C21A95-BDC9-4B2F-AC02-ADF1C1B333ED}">
      <dgm:prSet/>
      <dgm:spPr/>
      <dgm:t>
        <a:bodyPr/>
        <a:lstStyle/>
        <a:p>
          <a:endParaRPr lang="en-GB" sz="1400">
            <a:latin typeface="Corbel" pitchFamily="34" charset="0"/>
            <a:cs typeface="Arial" pitchFamily="34" charset="0"/>
          </a:endParaRPr>
        </a:p>
      </dgm:t>
    </dgm:pt>
    <dgm:pt modelId="{C12E1700-977A-4B20-8745-E903FB69DEA3}" type="sibTrans" cxnId="{01C21A95-BDC9-4B2F-AC02-ADF1C1B333ED}">
      <dgm:prSet/>
      <dgm:spPr/>
      <dgm:t>
        <a:bodyPr/>
        <a:lstStyle/>
        <a:p>
          <a:endParaRPr lang="en-GB" sz="1400">
            <a:latin typeface="Corbel" pitchFamily="34" charset="0"/>
            <a:cs typeface="Arial" pitchFamily="34" charset="0"/>
          </a:endParaRPr>
        </a:p>
      </dgm:t>
    </dgm:pt>
    <dgm:pt modelId="{FBEAD9EC-0F10-40B6-AAF2-41489CE4701F}">
      <dgm:prSet phldrT="[Text]" custT="1"/>
      <dgm:spPr/>
      <dgm:t>
        <a:bodyPr/>
        <a:lstStyle/>
        <a:p>
          <a:r>
            <a:rPr lang="en-US" sz="1400" dirty="0" smtClean="0">
              <a:latin typeface="Corbel" pitchFamily="34" charset="0"/>
              <a:cs typeface="Arial" pitchFamily="34" charset="0"/>
            </a:rPr>
            <a:t>Training of  ICAN inductees on Capital market at the Annual Induction Program, Workshops, Seminars, conferences and Continuing Professional Education Programs for Capital Market operators</a:t>
          </a:r>
          <a:endParaRPr lang="en-GB" sz="1400" dirty="0">
            <a:latin typeface="Corbel" pitchFamily="34" charset="0"/>
            <a:cs typeface="Arial" pitchFamily="34" charset="0"/>
          </a:endParaRPr>
        </a:p>
      </dgm:t>
    </dgm:pt>
    <dgm:pt modelId="{92703A1E-C1DB-4AA8-9AE1-5C31FEBA5F04}" type="parTrans" cxnId="{6843C9A9-3623-4411-89AC-70E0FCFA6330}">
      <dgm:prSet/>
      <dgm:spPr/>
      <dgm:t>
        <a:bodyPr/>
        <a:lstStyle/>
        <a:p>
          <a:endParaRPr lang="en-GB" sz="1400">
            <a:latin typeface="Corbel" pitchFamily="34" charset="0"/>
            <a:cs typeface="Arial" pitchFamily="34" charset="0"/>
          </a:endParaRPr>
        </a:p>
      </dgm:t>
    </dgm:pt>
    <dgm:pt modelId="{1CAFED1B-9786-44E0-85E9-9EADB86E189B}" type="sibTrans" cxnId="{6843C9A9-3623-4411-89AC-70E0FCFA6330}">
      <dgm:prSet/>
      <dgm:spPr/>
      <dgm:t>
        <a:bodyPr/>
        <a:lstStyle/>
        <a:p>
          <a:endParaRPr lang="en-GB" sz="1400">
            <a:latin typeface="Corbel" pitchFamily="34" charset="0"/>
            <a:cs typeface="Arial" pitchFamily="34" charset="0"/>
          </a:endParaRPr>
        </a:p>
      </dgm:t>
    </dgm:pt>
    <dgm:pt modelId="{2E8C9AFA-400D-4B1C-923A-BC2F072FFBEA}">
      <dgm:prSet custT="1"/>
      <dgm:spPr/>
      <dgm:t>
        <a:bodyPr/>
        <a:lstStyle/>
        <a:p>
          <a:endParaRPr lang="en-GB" sz="1400" dirty="0">
            <a:latin typeface="Corbel" pitchFamily="34" charset="0"/>
            <a:cs typeface="Arial" pitchFamily="34" charset="0"/>
          </a:endParaRPr>
        </a:p>
      </dgm:t>
    </dgm:pt>
    <dgm:pt modelId="{6184403D-7FEE-47D2-81D4-3607EEC4AF96}" type="parTrans" cxnId="{F19E2315-E3AA-4216-B876-E6FB58B94C23}">
      <dgm:prSet/>
      <dgm:spPr/>
      <dgm:t>
        <a:bodyPr/>
        <a:lstStyle/>
        <a:p>
          <a:endParaRPr lang="en-US"/>
        </a:p>
      </dgm:t>
    </dgm:pt>
    <dgm:pt modelId="{8188B301-38C6-4867-BA1B-13F3A072A8CE}" type="sibTrans" cxnId="{F19E2315-E3AA-4216-B876-E6FB58B94C23}">
      <dgm:prSet/>
      <dgm:spPr/>
      <dgm:t>
        <a:bodyPr/>
        <a:lstStyle/>
        <a:p>
          <a:endParaRPr lang="en-US"/>
        </a:p>
      </dgm:t>
    </dgm:pt>
    <dgm:pt modelId="{4C98EA9E-803D-1244-ACDB-3E543C899818}">
      <dgm:prSet custT="1"/>
      <dgm:spPr/>
      <dgm:t>
        <a:bodyPr/>
        <a:lstStyle/>
        <a:p>
          <a:r>
            <a:rPr lang="en-GB" sz="1400" dirty="0" smtClean="0">
              <a:latin typeface="Corbel" pitchFamily="34" charset="0"/>
              <a:cs typeface="Arial" pitchFamily="34" charset="0"/>
            </a:rPr>
            <a:t>Nigeria Stock Exchange</a:t>
          </a:r>
          <a:endParaRPr lang="en-GB" sz="1400" dirty="0">
            <a:latin typeface="Corbel" pitchFamily="34" charset="0"/>
            <a:cs typeface="Arial" pitchFamily="34" charset="0"/>
          </a:endParaRPr>
        </a:p>
      </dgm:t>
    </dgm:pt>
    <dgm:pt modelId="{B47A4656-46EE-9845-B86F-0074C3DE2DA3}" type="parTrans" cxnId="{791E439C-0C28-EB48-B43C-6CD71D913EDF}">
      <dgm:prSet/>
      <dgm:spPr/>
      <dgm:t>
        <a:bodyPr/>
        <a:lstStyle/>
        <a:p>
          <a:endParaRPr lang="en-US"/>
        </a:p>
      </dgm:t>
    </dgm:pt>
    <dgm:pt modelId="{F0CD8723-46C5-4A40-9988-2B58CD7F343B}" type="sibTrans" cxnId="{791E439C-0C28-EB48-B43C-6CD71D913EDF}">
      <dgm:prSet/>
      <dgm:spPr/>
      <dgm:t>
        <a:bodyPr/>
        <a:lstStyle/>
        <a:p>
          <a:endParaRPr lang="en-US"/>
        </a:p>
      </dgm:t>
    </dgm:pt>
    <dgm:pt modelId="{2AF3EE23-A3E5-DB47-9B9F-9C8F9AE9B2F3}">
      <dgm:prSet custT="1"/>
      <dgm:spPr/>
      <dgm:t>
        <a:bodyPr/>
        <a:lstStyle/>
        <a:p>
          <a:r>
            <a:rPr lang="en-GB" sz="1400" dirty="0" smtClean="0">
              <a:latin typeface="Corbel" pitchFamily="34" charset="0"/>
              <a:cs typeface="Arial" pitchFamily="34" charset="0"/>
            </a:rPr>
            <a:t>Organise essays for Secondary and Tertiary Institutions</a:t>
          </a:r>
          <a:endParaRPr lang="en-GB" sz="1400" dirty="0">
            <a:latin typeface="Corbel" pitchFamily="34" charset="0"/>
            <a:cs typeface="Arial" pitchFamily="34" charset="0"/>
          </a:endParaRPr>
        </a:p>
      </dgm:t>
    </dgm:pt>
    <dgm:pt modelId="{53216CC7-DF8C-B14F-9545-0860ABE13CBC}" type="parTrans" cxnId="{1AA7D9E8-033A-DC47-BBF0-12ADDFEADF79}">
      <dgm:prSet/>
      <dgm:spPr/>
      <dgm:t>
        <a:bodyPr/>
        <a:lstStyle/>
        <a:p>
          <a:endParaRPr lang="en-US"/>
        </a:p>
      </dgm:t>
    </dgm:pt>
    <dgm:pt modelId="{1A84210B-64A4-B04A-8E0B-81B98F399620}" type="sibTrans" cxnId="{1AA7D9E8-033A-DC47-BBF0-12ADDFEADF79}">
      <dgm:prSet/>
      <dgm:spPr/>
      <dgm:t>
        <a:bodyPr/>
        <a:lstStyle/>
        <a:p>
          <a:endParaRPr lang="en-US"/>
        </a:p>
      </dgm:t>
    </dgm:pt>
    <dgm:pt modelId="{55F14EE4-30D3-7544-A40D-289910B22328}">
      <dgm:prSet custT="1"/>
      <dgm:spPr/>
      <dgm:t>
        <a:bodyPr/>
        <a:lstStyle/>
        <a:p>
          <a:r>
            <a:rPr lang="en-GB" sz="1400" dirty="0" smtClean="0">
              <a:latin typeface="Corbel" pitchFamily="34" charset="0"/>
              <a:cs typeface="Arial" pitchFamily="34" charset="0"/>
            </a:rPr>
            <a:t>Free Investor clinic</a:t>
          </a:r>
          <a:endParaRPr lang="en-GB" sz="1400" dirty="0">
            <a:latin typeface="Corbel" pitchFamily="34" charset="0"/>
            <a:cs typeface="Arial" pitchFamily="34" charset="0"/>
          </a:endParaRPr>
        </a:p>
      </dgm:t>
    </dgm:pt>
    <dgm:pt modelId="{36AC439F-B1B7-0D4C-9679-48F565182A90}" type="parTrans" cxnId="{3607E241-D46B-FC42-9934-85B769865BC9}">
      <dgm:prSet/>
      <dgm:spPr/>
      <dgm:t>
        <a:bodyPr/>
        <a:lstStyle/>
        <a:p>
          <a:endParaRPr lang="en-US"/>
        </a:p>
      </dgm:t>
    </dgm:pt>
    <dgm:pt modelId="{14DA6BFC-6F82-B84A-AD39-9BC2377F8FF4}" type="sibTrans" cxnId="{3607E241-D46B-FC42-9934-85B769865BC9}">
      <dgm:prSet/>
      <dgm:spPr/>
      <dgm:t>
        <a:bodyPr/>
        <a:lstStyle/>
        <a:p>
          <a:endParaRPr lang="en-US"/>
        </a:p>
      </dgm:t>
    </dgm:pt>
    <dgm:pt modelId="{F9AA715F-E08D-1346-93D9-1CC389691107}">
      <dgm:prSet custT="1"/>
      <dgm:spPr/>
      <dgm:t>
        <a:bodyPr/>
        <a:lstStyle/>
        <a:p>
          <a:endParaRPr lang="en-GB" sz="1400" dirty="0">
            <a:latin typeface="Corbel" pitchFamily="34" charset="0"/>
            <a:cs typeface="Arial" pitchFamily="34" charset="0"/>
          </a:endParaRPr>
        </a:p>
      </dgm:t>
    </dgm:pt>
    <dgm:pt modelId="{3FDC1C9C-7F50-454D-998B-1BDCB1458973}" type="parTrans" cxnId="{CCAE9A5D-CCF5-1848-8982-140EB0359990}">
      <dgm:prSet/>
      <dgm:spPr/>
      <dgm:t>
        <a:bodyPr/>
        <a:lstStyle/>
        <a:p>
          <a:endParaRPr lang="en-US"/>
        </a:p>
      </dgm:t>
    </dgm:pt>
    <dgm:pt modelId="{12E15420-63AA-A447-ACFA-ACB07FC8D244}" type="sibTrans" cxnId="{CCAE9A5D-CCF5-1848-8982-140EB0359990}">
      <dgm:prSet/>
      <dgm:spPr/>
      <dgm:t>
        <a:bodyPr/>
        <a:lstStyle/>
        <a:p>
          <a:endParaRPr lang="en-US"/>
        </a:p>
      </dgm:t>
    </dgm:pt>
    <dgm:pt modelId="{7B84C2DD-54EB-E84C-8898-5EA339324867}">
      <dgm:prSet phldrT="[Text]" custT="1"/>
      <dgm:spPr/>
      <dgm:t>
        <a:bodyPr/>
        <a:lstStyle/>
        <a:p>
          <a:r>
            <a:rPr lang="en-GB" sz="1400" dirty="0" smtClean="0">
              <a:latin typeface="Corbel" pitchFamily="34" charset="0"/>
              <a:cs typeface="Arial" pitchFamily="34" charset="0"/>
            </a:rPr>
            <a:t>Free Investor education programme</a:t>
          </a:r>
          <a:endParaRPr lang="en-GB" sz="1400" dirty="0">
            <a:latin typeface="Corbel" pitchFamily="34" charset="0"/>
            <a:cs typeface="Arial" pitchFamily="34" charset="0"/>
          </a:endParaRPr>
        </a:p>
      </dgm:t>
    </dgm:pt>
    <dgm:pt modelId="{D632CC8E-DC06-BA41-B7D3-6DCBDAE340BF}" type="parTrans" cxnId="{B21EF685-E535-6C4A-8269-5AB6BE244596}">
      <dgm:prSet/>
      <dgm:spPr/>
      <dgm:t>
        <a:bodyPr/>
        <a:lstStyle/>
        <a:p>
          <a:endParaRPr lang="en-US"/>
        </a:p>
      </dgm:t>
    </dgm:pt>
    <dgm:pt modelId="{546FDB63-DBE7-9D45-8177-D65C6396CB13}" type="sibTrans" cxnId="{B21EF685-E535-6C4A-8269-5AB6BE244596}">
      <dgm:prSet/>
      <dgm:spPr/>
      <dgm:t>
        <a:bodyPr/>
        <a:lstStyle/>
        <a:p>
          <a:endParaRPr lang="en-US"/>
        </a:p>
      </dgm:t>
    </dgm:pt>
    <dgm:pt modelId="{C85CE1FD-5971-4E19-9F8B-8A2EE33868A2}" type="pres">
      <dgm:prSet presAssocID="{AE554AE9-C4F7-46E5-8F75-F96CF7AAAA8F}" presName="linear" presStyleCnt="0">
        <dgm:presLayoutVars>
          <dgm:animLvl val="lvl"/>
          <dgm:resizeHandles val="exact"/>
        </dgm:presLayoutVars>
      </dgm:prSet>
      <dgm:spPr/>
      <dgm:t>
        <a:bodyPr/>
        <a:lstStyle/>
        <a:p>
          <a:endParaRPr lang="en-GB"/>
        </a:p>
      </dgm:t>
    </dgm:pt>
    <dgm:pt modelId="{69358D7F-FD9F-4732-B4BE-FB85ECEED99C}" type="pres">
      <dgm:prSet presAssocID="{0BAD9550-5479-4FE3-9CC5-E4AB9ACB6CF4}" presName="parentText" presStyleLbl="node1" presStyleIdx="0" presStyleCnt="4" custScaleY="75799" custLinFactNeighborY="-1725">
        <dgm:presLayoutVars>
          <dgm:chMax val="0"/>
          <dgm:bulletEnabled val="1"/>
        </dgm:presLayoutVars>
      </dgm:prSet>
      <dgm:spPr/>
      <dgm:t>
        <a:bodyPr/>
        <a:lstStyle/>
        <a:p>
          <a:endParaRPr lang="en-GB"/>
        </a:p>
      </dgm:t>
    </dgm:pt>
    <dgm:pt modelId="{053F9A56-06AC-426A-8F68-4020E6E60572}" type="pres">
      <dgm:prSet presAssocID="{0BAD9550-5479-4FE3-9CC5-E4AB9ACB6CF4}" presName="childText" presStyleLbl="revTx" presStyleIdx="0" presStyleCnt="4">
        <dgm:presLayoutVars>
          <dgm:bulletEnabled val="1"/>
        </dgm:presLayoutVars>
      </dgm:prSet>
      <dgm:spPr/>
      <dgm:t>
        <a:bodyPr/>
        <a:lstStyle/>
        <a:p>
          <a:endParaRPr lang="en-GB"/>
        </a:p>
      </dgm:t>
    </dgm:pt>
    <dgm:pt modelId="{C3C50AE6-A4F9-4745-9F90-72ED30623821}" type="pres">
      <dgm:prSet presAssocID="{4C98EA9E-803D-1244-ACDB-3E543C899818}" presName="parentText" presStyleLbl="node1" presStyleIdx="1" presStyleCnt="4" custScaleY="52521">
        <dgm:presLayoutVars>
          <dgm:chMax val="0"/>
          <dgm:bulletEnabled val="1"/>
        </dgm:presLayoutVars>
      </dgm:prSet>
      <dgm:spPr/>
      <dgm:t>
        <a:bodyPr/>
        <a:lstStyle/>
        <a:p>
          <a:endParaRPr lang="en-US"/>
        </a:p>
      </dgm:t>
    </dgm:pt>
    <dgm:pt modelId="{DAD07C01-C1BA-5746-B56E-E550F94CD6CF}" type="pres">
      <dgm:prSet presAssocID="{4C98EA9E-803D-1244-ACDB-3E543C899818}" presName="childText" presStyleLbl="revTx" presStyleIdx="1" presStyleCnt="4">
        <dgm:presLayoutVars>
          <dgm:bulletEnabled val="1"/>
        </dgm:presLayoutVars>
      </dgm:prSet>
      <dgm:spPr/>
      <dgm:t>
        <a:bodyPr/>
        <a:lstStyle/>
        <a:p>
          <a:endParaRPr lang="en-US"/>
        </a:p>
      </dgm:t>
    </dgm:pt>
    <dgm:pt modelId="{766994DB-BDAB-4E6E-9733-F48C5EF270CA}" type="pres">
      <dgm:prSet presAssocID="{6AA1AB08-5809-4D0E-BC6C-4FD33EF69C04}" presName="parentText" presStyleLbl="node1" presStyleIdx="2" presStyleCnt="4" custScaleY="61902">
        <dgm:presLayoutVars>
          <dgm:chMax val="0"/>
          <dgm:bulletEnabled val="1"/>
        </dgm:presLayoutVars>
      </dgm:prSet>
      <dgm:spPr/>
      <dgm:t>
        <a:bodyPr/>
        <a:lstStyle/>
        <a:p>
          <a:endParaRPr lang="en-GB"/>
        </a:p>
      </dgm:t>
    </dgm:pt>
    <dgm:pt modelId="{FD35F1F7-08D1-46B4-9F5B-492D468382BA}" type="pres">
      <dgm:prSet presAssocID="{6AA1AB08-5809-4D0E-BC6C-4FD33EF69C04}" presName="childText" presStyleLbl="revTx" presStyleIdx="2" presStyleCnt="4">
        <dgm:presLayoutVars>
          <dgm:bulletEnabled val="1"/>
        </dgm:presLayoutVars>
      </dgm:prSet>
      <dgm:spPr/>
      <dgm:t>
        <a:bodyPr/>
        <a:lstStyle/>
        <a:p>
          <a:endParaRPr lang="en-GB"/>
        </a:p>
      </dgm:t>
    </dgm:pt>
    <dgm:pt modelId="{52B6F6CC-B605-48FA-B2C3-CDB1A3AEEB85}" type="pres">
      <dgm:prSet presAssocID="{7DF5BCA0-56BE-47BF-BD86-9DE373A5D44C}" presName="parentText" presStyleLbl="node1" presStyleIdx="3" presStyleCnt="4" custScaleY="72150">
        <dgm:presLayoutVars>
          <dgm:chMax val="0"/>
          <dgm:bulletEnabled val="1"/>
        </dgm:presLayoutVars>
      </dgm:prSet>
      <dgm:spPr/>
      <dgm:t>
        <a:bodyPr/>
        <a:lstStyle/>
        <a:p>
          <a:endParaRPr lang="en-GB"/>
        </a:p>
      </dgm:t>
    </dgm:pt>
    <dgm:pt modelId="{E6DFA1F3-F9F8-42E4-9956-69786E634184}" type="pres">
      <dgm:prSet presAssocID="{7DF5BCA0-56BE-47BF-BD86-9DE373A5D44C}" presName="childText" presStyleLbl="revTx" presStyleIdx="3" presStyleCnt="4">
        <dgm:presLayoutVars>
          <dgm:bulletEnabled val="1"/>
        </dgm:presLayoutVars>
      </dgm:prSet>
      <dgm:spPr/>
      <dgm:t>
        <a:bodyPr/>
        <a:lstStyle/>
        <a:p>
          <a:endParaRPr lang="en-GB"/>
        </a:p>
      </dgm:t>
    </dgm:pt>
  </dgm:ptLst>
  <dgm:cxnLst>
    <dgm:cxn modelId="{CC3C562D-71CE-4451-8AC2-76AE9ABE978C}" type="presOf" srcId="{E3024826-F12B-4809-BC40-293DFD640557}" destId="{053F9A56-06AC-426A-8F68-4020E6E60572}" srcOrd="0" destOrd="2" presId="urn:microsoft.com/office/officeart/2005/8/layout/vList2"/>
    <dgm:cxn modelId="{1AA7D9E8-033A-DC47-BBF0-12ADDFEADF79}" srcId="{4C98EA9E-803D-1244-ACDB-3E543C899818}" destId="{2AF3EE23-A3E5-DB47-9B9F-9C8F9AE9B2F3}" srcOrd="0" destOrd="0" parTransId="{53216CC7-DF8C-B14F-9545-0860ABE13CBC}" sibTransId="{1A84210B-64A4-B04A-8E0B-81B98F399620}"/>
    <dgm:cxn modelId="{C814BD2E-5033-BF49-BC61-70F1E147C56E}" type="presOf" srcId="{55F14EE4-30D3-7544-A40D-289910B22328}" destId="{DAD07C01-C1BA-5746-B56E-E550F94CD6CF}" srcOrd="0" destOrd="1" presId="urn:microsoft.com/office/officeart/2005/8/layout/vList2"/>
    <dgm:cxn modelId="{85FF5703-A014-4DB2-B504-74B38F962FF6}" type="presOf" srcId="{B68F2B56-0FC5-4131-9585-BB6107B92E9B}" destId="{FD35F1F7-08D1-46B4-9F5B-492D468382BA}" srcOrd="0" destOrd="0" presId="urn:microsoft.com/office/officeart/2005/8/layout/vList2"/>
    <dgm:cxn modelId="{6843C9A9-3623-4411-89AC-70E0FCFA6330}" srcId="{6AA1AB08-5809-4D0E-BC6C-4FD33EF69C04}" destId="{FBEAD9EC-0F10-40B6-AAF2-41489CE4701F}" srcOrd="1" destOrd="0" parTransId="{92703A1E-C1DB-4AA8-9AE1-5C31FEBA5F04}" sibTransId="{1CAFED1B-9786-44E0-85E9-9EADB86E189B}"/>
    <dgm:cxn modelId="{D03AD517-6B31-44CA-AF22-75F6546242FF}" type="presOf" srcId="{6AA1AB08-5809-4D0E-BC6C-4FD33EF69C04}" destId="{766994DB-BDAB-4E6E-9733-F48C5EF270CA}" srcOrd="0" destOrd="0" presId="urn:microsoft.com/office/officeart/2005/8/layout/vList2"/>
    <dgm:cxn modelId="{EA4BA82A-3F88-4226-8676-041388707EB5}" type="presOf" srcId="{AE554AE9-C4F7-46E5-8F75-F96CF7AAAA8F}" destId="{C85CE1FD-5971-4E19-9F8B-8A2EE33868A2}" srcOrd="0" destOrd="0" presId="urn:microsoft.com/office/officeart/2005/8/layout/vList2"/>
    <dgm:cxn modelId="{00DEFF42-1758-42B5-BC68-FFF5CFD4444F}" type="presOf" srcId="{0BAD9550-5479-4FE3-9CC5-E4AB9ACB6CF4}" destId="{69358D7F-FD9F-4732-B4BE-FB85ECEED99C}" srcOrd="0" destOrd="0" presId="urn:microsoft.com/office/officeart/2005/8/layout/vList2"/>
    <dgm:cxn modelId="{686415E8-1C53-2B47-9887-8D453F6CAACF}" type="presOf" srcId="{4C98EA9E-803D-1244-ACDB-3E543C899818}" destId="{C3C50AE6-A4F9-4745-9F90-72ED30623821}" srcOrd="0" destOrd="0" presId="urn:microsoft.com/office/officeart/2005/8/layout/vList2"/>
    <dgm:cxn modelId="{8E6158C6-2895-48D6-B816-367399D02026}" srcId="{6AA1AB08-5809-4D0E-BC6C-4FD33EF69C04}" destId="{B68F2B56-0FC5-4131-9585-BB6107B92E9B}" srcOrd="0" destOrd="0" parTransId="{8D0EB155-F1B1-4721-98EB-7F2CECEF7D0B}" sibTransId="{EC3CE029-73DB-4232-894F-F58A9131BC07}"/>
    <dgm:cxn modelId="{72B75D73-3119-4EC9-857C-EB09D8BBA24D}" srcId="{AE554AE9-C4F7-46E5-8F75-F96CF7AAAA8F}" destId="{0BAD9550-5479-4FE3-9CC5-E4AB9ACB6CF4}" srcOrd="0" destOrd="0" parTransId="{688A2409-7E70-44A3-8907-D0D0B25EC6B6}" sibTransId="{9D502154-8C4F-45D9-9B96-BE4374268106}"/>
    <dgm:cxn modelId="{45C0677A-54C7-4376-A43A-9F77FFC1C603}" srcId="{AE554AE9-C4F7-46E5-8F75-F96CF7AAAA8F}" destId="{7DF5BCA0-56BE-47BF-BD86-9DE373A5D44C}" srcOrd="3" destOrd="0" parTransId="{F00A6C90-370E-411F-BF89-D8DA27C391DC}" sibTransId="{8C545D83-CE66-4B15-B545-3889A20F0FBC}"/>
    <dgm:cxn modelId="{117B906A-3FF9-41A3-9312-A522D8ADF939}" type="presOf" srcId="{11CE6FE6-3C23-4232-8BEB-24542808BC53}" destId="{E6DFA1F3-F9F8-42E4-9956-69786E634184}" srcOrd="0" destOrd="0" presId="urn:microsoft.com/office/officeart/2005/8/layout/vList2"/>
    <dgm:cxn modelId="{DC902D0D-8095-45EF-B1D5-CA2563D0AC12}" srcId="{0BAD9550-5479-4FE3-9CC5-E4AB9ACB6CF4}" destId="{3356614F-1EC2-4C61-8D22-AF683A93A2B6}" srcOrd="0" destOrd="0" parTransId="{C8346931-C4C6-40B0-AF52-0615C9A1B3B1}" sibTransId="{48E52407-3D8D-457C-B4F8-A1C321197600}"/>
    <dgm:cxn modelId="{6768F47C-58F9-2A43-AF99-582F0696A14F}" type="presOf" srcId="{2AF3EE23-A3E5-DB47-9B9F-9C8F9AE9B2F3}" destId="{DAD07C01-C1BA-5746-B56E-E550F94CD6CF}" srcOrd="0" destOrd="0" presId="urn:microsoft.com/office/officeart/2005/8/layout/vList2"/>
    <dgm:cxn modelId="{D99C7A66-5596-A84E-B8F0-1033B4B925EB}" type="presOf" srcId="{7B84C2DD-54EB-E84C-8898-5EA339324867}" destId="{FD35F1F7-08D1-46B4-9F5B-492D468382BA}" srcOrd="0" destOrd="2" presId="urn:microsoft.com/office/officeart/2005/8/layout/vList2"/>
    <dgm:cxn modelId="{F19E2315-E3AA-4216-B876-E6FB58B94C23}" srcId="{4C98EA9E-803D-1244-ACDB-3E543C899818}" destId="{2E8C9AFA-400D-4B1C-923A-BC2F072FFBEA}" srcOrd="2" destOrd="0" parTransId="{6184403D-7FEE-47D2-81D4-3607EEC4AF96}" sibTransId="{8188B301-38C6-4867-BA1B-13F3A072A8CE}"/>
    <dgm:cxn modelId="{6B9984B2-F3B1-4679-984B-85508C1EA511}" type="presOf" srcId="{3356614F-1EC2-4C61-8D22-AF683A93A2B6}" destId="{053F9A56-06AC-426A-8F68-4020E6E60572}" srcOrd="0" destOrd="0" presId="urn:microsoft.com/office/officeart/2005/8/layout/vList2"/>
    <dgm:cxn modelId="{58E73292-F36F-477E-81EF-78FC5D7E58AE}" type="presOf" srcId="{F8FA2E58-CFE6-415A-B20C-B8A09F0940A4}" destId="{053F9A56-06AC-426A-8F68-4020E6E60572}" srcOrd="0" destOrd="1" presId="urn:microsoft.com/office/officeart/2005/8/layout/vList2"/>
    <dgm:cxn modelId="{791E439C-0C28-EB48-B43C-6CD71D913EDF}" srcId="{AE554AE9-C4F7-46E5-8F75-F96CF7AAAA8F}" destId="{4C98EA9E-803D-1244-ACDB-3E543C899818}" srcOrd="1" destOrd="0" parTransId="{B47A4656-46EE-9845-B86F-0074C3DE2DA3}" sibTransId="{F0CD8723-46C5-4A40-9988-2B58CD7F343B}"/>
    <dgm:cxn modelId="{01C21A95-BDC9-4B2F-AC02-ADF1C1B333ED}" srcId="{0BAD9550-5479-4FE3-9CC5-E4AB9ACB6CF4}" destId="{E3024826-F12B-4809-BC40-293DFD640557}" srcOrd="2" destOrd="0" parTransId="{B8D9421F-3740-4166-A0C8-94A38FF9CCE4}" sibTransId="{C12E1700-977A-4B20-8745-E903FB69DEA3}"/>
    <dgm:cxn modelId="{99C3F7CE-B1E0-44C1-BFA0-05C64C1DCA5B}" srcId="{0BAD9550-5479-4FE3-9CC5-E4AB9ACB6CF4}" destId="{F8FA2E58-CFE6-415A-B20C-B8A09F0940A4}" srcOrd="1" destOrd="0" parTransId="{D2A2B2B5-7D2F-423B-BDF5-0A3A29C22713}" sibTransId="{98B209A7-C58D-444D-9B25-A2AAB0E8AFFA}"/>
    <dgm:cxn modelId="{F2F2AC51-A8C8-487F-9707-D9250A916530}" type="presOf" srcId="{7DF5BCA0-56BE-47BF-BD86-9DE373A5D44C}" destId="{52B6F6CC-B605-48FA-B2C3-CDB1A3AEEB85}" srcOrd="0" destOrd="0" presId="urn:microsoft.com/office/officeart/2005/8/layout/vList2"/>
    <dgm:cxn modelId="{3EE5B452-588B-4896-8E8A-C4F69E7F0879}" srcId="{AE554AE9-C4F7-46E5-8F75-F96CF7AAAA8F}" destId="{6AA1AB08-5809-4D0E-BC6C-4FD33EF69C04}" srcOrd="2" destOrd="0" parTransId="{72F992F5-5DCC-464D-9C83-CC0EB34DFD5E}" sibTransId="{B00F7794-5F2A-4599-BE4B-090ED417FB1F}"/>
    <dgm:cxn modelId="{A8D89364-1111-4A29-BC28-280B171FAE32}" type="presOf" srcId="{FBEAD9EC-0F10-40B6-AAF2-41489CE4701F}" destId="{FD35F1F7-08D1-46B4-9F5B-492D468382BA}" srcOrd="0" destOrd="1" presId="urn:microsoft.com/office/officeart/2005/8/layout/vList2"/>
    <dgm:cxn modelId="{CE5A874D-485F-2245-ABEE-3476532C5745}" type="presOf" srcId="{F9AA715F-E08D-1346-93D9-1CC389691107}" destId="{053F9A56-06AC-426A-8F68-4020E6E60572}" srcOrd="0" destOrd="3" presId="urn:microsoft.com/office/officeart/2005/8/layout/vList2"/>
    <dgm:cxn modelId="{5E88C680-47B7-4BB7-975F-B1A4D71C3946}" srcId="{7DF5BCA0-56BE-47BF-BD86-9DE373A5D44C}" destId="{11CE6FE6-3C23-4232-8BEB-24542808BC53}" srcOrd="0" destOrd="0" parTransId="{2B2F3818-1967-4623-A639-4264D2651D6B}" sibTransId="{45EA600A-B530-4EAF-B4FA-06D00D074E45}"/>
    <dgm:cxn modelId="{CCAE9A5D-CCF5-1848-8982-140EB0359990}" srcId="{0BAD9550-5479-4FE3-9CC5-E4AB9ACB6CF4}" destId="{F9AA715F-E08D-1346-93D9-1CC389691107}" srcOrd="3" destOrd="0" parTransId="{3FDC1C9C-7F50-454D-998B-1BDCB1458973}" sibTransId="{12E15420-63AA-A447-ACFA-ACB07FC8D244}"/>
    <dgm:cxn modelId="{3607E241-D46B-FC42-9934-85B769865BC9}" srcId="{4C98EA9E-803D-1244-ACDB-3E543C899818}" destId="{55F14EE4-30D3-7544-A40D-289910B22328}" srcOrd="1" destOrd="0" parTransId="{36AC439F-B1B7-0D4C-9679-48F565182A90}" sibTransId="{14DA6BFC-6F82-B84A-AD39-9BC2377F8FF4}"/>
    <dgm:cxn modelId="{B21EF685-E535-6C4A-8269-5AB6BE244596}" srcId="{6AA1AB08-5809-4D0E-BC6C-4FD33EF69C04}" destId="{7B84C2DD-54EB-E84C-8898-5EA339324867}" srcOrd="2" destOrd="0" parTransId="{D632CC8E-DC06-BA41-B7D3-6DCBDAE340BF}" sibTransId="{546FDB63-DBE7-9D45-8177-D65C6396CB13}"/>
    <dgm:cxn modelId="{5EE503F7-0D18-7046-A3C2-A4C1B4A5F5CC}" type="presOf" srcId="{2E8C9AFA-400D-4B1C-923A-BC2F072FFBEA}" destId="{DAD07C01-C1BA-5746-B56E-E550F94CD6CF}" srcOrd="0" destOrd="2" presId="urn:microsoft.com/office/officeart/2005/8/layout/vList2"/>
    <dgm:cxn modelId="{10390BC6-2E0B-43FF-A374-F3B0A42D05DF}" type="presParOf" srcId="{C85CE1FD-5971-4E19-9F8B-8A2EE33868A2}" destId="{69358D7F-FD9F-4732-B4BE-FB85ECEED99C}" srcOrd="0" destOrd="0" presId="urn:microsoft.com/office/officeart/2005/8/layout/vList2"/>
    <dgm:cxn modelId="{7C92C1C8-FF27-4BC0-BC54-8D4D9FB288A8}" type="presParOf" srcId="{C85CE1FD-5971-4E19-9F8B-8A2EE33868A2}" destId="{053F9A56-06AC-426A-8F68-4020E6E60572}" srcOrd="1" destOrd="0" presId="urn:microsoft.com/office/officeart/2005/8/layout/vList2"/>
    <dgm:cxn modelId="{67C98F8C-8AC8-0244-ACDE-DDA958511F01}" type="presParOf" srcId="{C85CE1FD-5971-4E19-9F8B-8A2EE33868A2}" destId="{C3C50AE6-A4F9-4745-9F90-72ED30623821}" srcOrd="2" destOrd="0" presId="urn:microsoft.com/office/officeart/2005/8/layout/vList2"/>
    <dgm:cxn modelId="{670E2271-57DA-6B4A-BECF-DFF649721CDC}" type="presParOf" srcId="{C85CE1FD-5971-4E19-9F8B-8A2EE33868A2}" destId="{DAD07C01-C1BA-5746-B56E-E550F94CD6CF}" srcOrd="3" destOrd="0" presId="urn:microsoft.com/office/officeart/2005/8/layout/vList2"/>
    <dgm:cxn modelId="{4F4F08B8-8996-4400-83BD-06007570B77D}" type="presParOf" srcId="{C85CE1FD-5971-4E19-9F8B-8A2EE33868A2}" destId="{766994DB-BDAB-4E6E-9733-F48C5EF270CA}" srcOrd="4" destOrd="0" presId="urn:microsoft.com/office/officeart/2005/8/layout/vList2"/>
    <dgm:cxn modelId="{3731D30D-3891-48FC-8D24-ABA98E382BE6}" type="presParOf" srcId="{C85CE1FD-5971-4E19-9F8B-8A2EE33868A2}" destId="{FD35F1F7-08D1-46B4-9F5B-492D468382BA}" srcOrd="5" destOrd="0" presId="urn:microsoft.com/office/officeart/2005/8/layout/vList2"/>
    <dgm:cxn modelId="{F172A712-7021-419A-9AC8-B4300CA6A336}" type="presParOf" srcId="{C85CE1FD-5971-4E19-9F8B-8A2EE33868A2}" destId="{52B6F6CC-B605-48FA-B2C3-CDB1A3AEEB85}" srcOrd="6" destOrd="0" presId="urn:microsoft.com/office/officeart/2005/8/layout/vList2"/>
    <dgm:cxn modelId="{CBB73CAC-048D-4D5E-AE8D-2A823A3D2F7F}" type="presParOf" srcId="{C85CE1FD-5971-4E19-9F8B-8A2EE33868A2}" destId="{E6DFA1F3-F9F8-42E4-9956-69786E634184}" srcOrd="7"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BE5346F-4074-4F88-AF65-75F8311B7D14}" type="doc">
      <dgm:prSet loTypeId="urn:microsoft.com/office/officeart/2005/8/layout/radial6" loCatId="cycle" qsTypeId="urn:microsoft.com/office/officeart/2005/8/quickstyle/3D6" qsCatId="3D" csTypeId="urn:microsoft.com/office/officeart/2005/8/colors/accent2_2" csCatId="accent2" phldr="1"/>
      <dgm:spPr/>
      <dgm:t>
        <a:bodyPr/>
        <a:lstStyle/>
        <a:p>
          <a:endParaRPr lang="en-GB"/>
        </a:p>
      </dgm:t>
    </dgm:pt>
    <dgm:pt modelId="{2E4DBFED-0E81-4685-A035-FB1B86CEAF2F}">
      <dgm:prSet phldrT="[Text]" custT="1"/>
      <dgm:spPr/>
      <dgm:t>
        <a:bodyPr/>
        <a:lstStyle/>
        <a:p>
          <a:r>
            <a:rPr lang="en-GB" sz="2400" dirty="0" smtClean="0">
              <a:latin typeface="Arial" pitchFamily="34" charset="0"/>
              <a:cs typeface="Arial" pitchFamily="34" charset="0"/>
            </a:rPr>
            <a:t>Regulators</a:t>
          </a:r>
          <a:endParaRPr lang="en-GB" sz="2400" dirty="0">
            <a:latin typeface="Arial" pitchFamily="34" charset="0"/>
            <a:cs typeface="Arial" pitchFamily="34" charset="0"/>
          </a:endParaRPr>
        </a:p>
      </dgm:t>
    </dgm:pt>
    <dgm:pt modelId="{83268601-87D1-4BAC-961A-AE8CEDA70CD5}" type="parTrans" cxnId="{886BBBE4-A768-4CC7-87CF-894E8F5D4A61}">
      <dgm:prSet/>
      <dgm:spPr/>
      <dgm:t>
        <a:bodyPr/>
        <a:lstStyle/>
        <a:p>
          <a:endParaRPr lang="en-GB" sz="1400">
            <a:latin typeface="Arial" pitchFamily="34" charset="0"/>
            <a:cs typeface="Arial" pitchFamily="34" charset="0"/>
          </a:endParaRPr>
        </a:p>
      </dgm:t>
    </dgm:pt>
    <dgm:pt modelId="{DBF92FA5-7CAD-486D-9E00-2F71EC25E043}" type="sibTrans" cxnId="{886BBBE4-A768-4CC7-87CF-894E8F5D4A61}">
      <dgm:prSet/>
      <dgm:spPr/>
      <dgm:t>
        <a:bodyPr/>
        <a:lstStyle/>
        <a:p>
          <a:endParaRPr lang="en-GB" sz="1400">
            <a:latin typeface="Arial" pitchFamily="34" charset="0"/>
            <a:cs typeface="Arial" pitchFamily="34" charset="0"/>
          </a:endParaRPr>
        </a:p>
      </dgm:t>
    </dgm:pt>
    <dgm:pt modelId="{8EA7BEAB-5D57-494F-9E5A-C57A3A43E8D1}">
      <dgm:prSet phldrT="[Text]" custT="1"/>
      <dgm:spPr/>
      <dgm:t>
        <a:bodyPr/>
        <a:lstStyle/>
        <a:p>
          <a:r>
            <a:rPr lang="en-GB" sz="1400" dirty="0" smtClean="0">
              <a:latin typeface="Arial" pitchFamily="34" charset="0"/>
              <a:cs typeface="Arial" pitchFamily="34" charset="0"/>
            </a:rPr>
            <a:t>Investors</a:t>
          </a:r>
          <a:endParaRPr lang="en-GB" sz="1400" dirty="0">
            <a:latin typeface="Arial" pitchFamily="34" charset="0"/>
            <a:cs typeface="Arial" pitchFamily="34" charset="0"/>
          </a:endParaRPr>
        </a:p>
      </dgm:t>
    </dgm:pt>
    <dgm:pt modelId="{9B8340CD-968E-4B97-AD7C-4D1C59ED59A9}" type="sibTrans" cxnId="{40A6908C-A291-4197-A458-2E8BDCD186D2}">
      <dgm:prSet/>
      <dgm:spPr/>
      <dgm:t>
        <a:bodyPr/>
        <a:lstStyle/>
        <a:p>
          <a:endParaRPr lang="en-GB" sz="1400">
            <a:latin typeface="Arial" pitchFamily="34" charset="0"/>
            <a:cs typeface="Arial" pitchFamily="34" charset="0"/>
          </a:endParaRPr>
        </a:p>
      </dgm:t>
    </dgm:pt>
    <dgm:pt modelId="{83ABDB7E-8D61-41BD-8C76-566D9FF92D8B}" type="parTrans" cxnId="{40A6908C-A291-4197-A458-2E8BDCD186D2}">
      <dgm:prSet/>
      <dgm:spPr/>
      <dgm:t>
        <a:bodyPr/>
        <a:lstStyle/>
        <a:p>
          <a:endParaRPr lang="en-GB" sz="1400">
            <a:latin typeface="Arial" pitchFamily="34" charset="0"/>
            <a:cs typeface="Arial" pitchFamily="34" charset="0"/>
          </a:endParaRPr>
        </a:p>
      </dgm:t>
    </dgm:pt>
    <dgm:pt modelId="{17DF8A2A-0311-4C9E-8DC1-EC1D8C9E1F4B}">
      <dgm:prSet phldrT="[Text]" custT="1"/>
      <dgm:spPr/>
      <dgm:t>
        <a:bodyPr/>
        <a:lstStyle/>
        <a:p>
          <a:r>
            <a:rPr lang="en-GB" sz="1400" dirty="0" smtClean="0">
              <a:latin typeface="Arial" pitchFamily="34" charset="0"/>
              <a:cs typeface="Arial" pitchFamily="34" charset="0"/>
            </a:rPr>
            <a:t>Financial Institutions</a:t>
          </a:r>
          <a:endParaRPr lang="en-GB" sz="1400" dirty="0">
            <a:latin typeface="Arial" pitchFamily="34" charset="0"/>
            <a:cs typeface="Arial" pitchFamily="34" charset="0"/>
          </a:endParaRPr>
        </a:p>
      </dgm:t>
    </dgm:pt>
    <dgm:pt modelId="{9316A45F-FBBB-46E8-9486-3C5282FF84AB}" type="sibTrans" cxnId="{0000F546-42A3-4AF6-AB9C-3D1A2F2FCBEC}">
      <dgm:prSet/>
      <dgm:spPr/>
      <dgm:t>
        <a:bodyPr/>
        <a:lstStyle/>
        <a:p>
          <a:endParaRPr lang="en-GB" sz="1400">
            <a:latin typeface="Arial" pitchFamily="34" charset="0"/>
            <a:cs typeface="Arial" pitchFamily="34" charset="0"/>
          </a:endParaRPr>
        </a:p>
      </dgm:t>
    </dgm:pt>
    <dgm:pt modelId="{8B3ED36C-B35D-4C6E-AB5B-BF1D83BBA125}" type="parTrans" cxnId="{0000F546-42A3-4AF6-AB9C-3D1A2F2FCBEC}">
      <dgm:prSet/>
      <dgm:spPr/>
      <dgm:t>
        <a:bodyPr/>
        <a:lstStyle/>
        <a:p>
          <a:endParaRPr lang="en-GB" sz="1400">
            <a:latin typeface="Arial" pitchFamily="34" charset="0"/>
            <a:cs typeface="Arial" pitchFamily="34" charset="0"/>
          </a:endParaRPr>
        </a:p>
      </dgm:t>
    </dgm:pt>
    <dgm:pt modelId="{F6B0A3E0-D83B-474B-B5B6-B4C545B4233A}">
      <dgm:prSet phldrT="[Text]" custT="1"/>
      <dgm:spPr/>
      <dgm:t>
        <a:bodyPr/>
        <a:lstStyle/>
        <a:p>
          <a:r>
            <a:rPr lang="en-GB" sz="1400" dirty="0" smtClean="0">
              <a:latin typeface="Arial" pitchFamily="34" charset="0"/>
              <a:cs typeface="Arial" pitchFamily="34" charset="0"/>
            </a:rPr>
            <a:t>Unlisted Companies</a:t>
          </a:r>
          <a:endParaRPr lang="en-GB" sz="1400" dirty="0">
            <a:latin typeface="Arial" pitchFamily="34" charset="0"/>
            <a:cs typeface="Arial" pitchFamily="34" charset="0"/>
          </a:endParaRPr>
        </a:p>
      </dgm:t>
    </dgm:pt>
    <dgm:pt modelId="{4F2A3BBB-4791-4A04-9981-AC4692D1BEF7}" type="sibTrans" cxnId="{CA34CC79-D288-4CB1-AC4C-040D2AB21716}">
      <dgm:prSet/>
      <dgm:spPr/>
      <dgm:t>
        <a:bodyPr/>
        <a:lstStyle/>
        <a:p>
          <a:endParaRPr lang="en-GB"/>
        </a:p>
      </dgm:t>
    </dgm:pt>
    <dgm:pt modelId="{F84738D4-F2E7-47F5-AAFB-C65B59BF0501}" type="parTrans" cxnId="{CA34CC79-D288-4CB1-AC4C-040D2AB21716}">
      <dgm:prSet/>
      <dgm:spPr/>
      <dgm:t>
        <a:bodyPr/>
        <a:lstStyle/>
        <a:p>
          <a:endParaRPr lang="en-GB"/>
        </a:p>
      </dgm:t>
    </dgm:pt>
    <dgm:pt modelId="{AA607CFD-7A0E-4339-BD22-1F76625E9C66}">
      <dgm:prSet phldrT="[Text]" custT="1"/>
      <dgm:spPr/>
      <dgm:t>
        <a:bodyPr/>
        <a:lstStyle/>
        <a:p>
          <a:r>
            <a:rPr lang="en-GB" sz="1400" dirty="0" smtClean="0">
              <a:latin typeface="Arial" pitchFamily="34" charset="0"/>
              <a:cs typeface="Arial" pitchFamily="34" charset="0"/>
            </a:rPr>
            <a:t>Operators</a:t>
          </a:r>
          <a:endParaRPr lang="en-GB" sz="1400" dirty="0">
            <a:latin typeface="Arial" pitchFamily="34" charset="0"/>
            <a:cs typeface="Arial" pitchFamily="34" charset="0"/>
          </a:endParaRPr>
        </a:p>
      </dgm:t>
    </dgm:pt>
    <dgm:pt modelId="{FC9463BD-01A4-4301-BC27-2A93F6C7D39C}" type="sibTrans" cxnId="{55DC87CF-7641-4106-976A-E6678B492C32}">
      <dgm:prSet/>
      <dgm:spPr/>
      <dgm:t>
        <a:bodyPr/>
        <a:lstStyle/>
        <a:p>
          <a:endParaRPr lang="en-GB" sz="1400">
            <a:latin typeface="Arial" pitchFamily="34" charset="0"/>
            <a:cs typeface="Arial" pitchFamily="34" charset="0"/>
          </a:endParaRPr>
        </a:p>
      </dgm:t>
    </dgm:pt>
    <dgm:pt modelId="{B52260C3-1873-42CE-90D4-5189E735598F}" type="parTrans" cxnId="{55DC87CF-7641-4106-976A-E6678B492C32}">
      <dgm:prSet/>
      <dgm:spPr/>
      <dgm:t>
        <a:bodyPr/>
        <a:lstStyle/>
        <a:p>
          <a:endParaRPr lang="en-GB" sz="1400">
            <a:latin typeface="Arial" pitchFamily="34" charset="0"/>
            <a:cs typeface="Arial" pitchFamily="34" charset="0"/>
          </a:endParaRPr>
        </a:p>
      </dgm:t>
    </dgm:pt>
    <dgm:pt modelId="{ABA7F562-BBDC-4D3C-AAF7-ADD1B44DD7F4}">
      <dgm:prSet phldrT="[Text]" custT="1"/>
      <dgm:spPr/>
      <dgm:t>
        <a:bodyPr/>
        <a:lstStyle/>
        <a:p>
          <a:r>
            <a:rPr lang="en-GB" sz="1400" dirty="0" smtClean="0">
              <a:latin typeface="Arial" pitchFamily="34" charset="0"/>
              <a:cs typeface="Arial" pitchFamily="34" charset="0"/>
            </a:rPr>
            <a:t>Listed Companies</a:t>
          </a:r>
          <a:endParaRPr lang="en-GB" sz="1400" dirty="0">
            <a:latin typeface="Arial" pitchFamily="34" charset="0"/>
            <a:cs typeface="Arial" pitchFamily="34" charset="0"/>
          </a:endParaRPr>
        </a:p>
      </dgm:t>
    </dgm:pt>
    <dgm:pt modelId="{C92D151F-62BD-4CCC-9BF3-980D8F61ACE3}" type="sibTrans" cxnId="{820AD307-47B7-48E5-97D7-3E92680A4850}">
      <dgm:prSet/>
      <dgm:spPr/>
      <dgm:t>
        <a:bodyPr/>
        <a:lstStyle/>
        <a:p>
          <a:endParaRPr lang="en-GB" sz="1400">
            <a:latin typeface="Arial" pitchFamily="34" charset="0"/>
            <a:cs typeface="Arial" pitchFamily="34" charset="0"/>
          </a:endParaRPr>
        </a:p>
      </dgm:t>
    </dgm:pt>
    <dgm:pt modelId="{BA84D4B7-FA49-4FDA-931D-ECE1D8BFFF6D}" type="parTrans" cxnId="{820AD307-47B7-48E5-97D7-3E92680A4850}">
      <dgm:prSet/>
      <dgm:spPr/>
      <dgm:t>
        <a:bodyPr/>
        <a:lstStyle/>
        <a:p>
          <a:endParaRPr lang="en-GB" sz="1400">
            <a:latin typeface="Arial" pitchFamily="34" charset="0"/>
            <a:cs typeface="Arial" pitchFamily="34" charset="0"/>
          </a:endParaRPr>
        </a:p>
      </dgm:t>
    </dgm:pt>
    <dgm:pt modelId="{F0D32905-9D4D-764C-83F0-C0A652DF1A2C}">
      <dgm:prSet phldrT="[Text]" custT="1"/>
      <dgm:spPr/>
      <dgm:t>
        <a:bodyPr/>
        <a:lstStyle/>
        <a:p>
          <a:r>
            <a:rPr lang="en-GB" sz="1400" dirty="0" smtClean="0">
              <a:latin typeface="Arial" pitchFamily="34" charset="0"/>
              <a:cs typeface="Arial" pitchFamily="34" charset="0"/>
            </a:rPr>
            <a:t>Academic Community</a:t>
          </a:r>
          <a:endParaRPr lang="en-GB" sz="1400" dirty="0">
            <a:latin typeface="Arial" pitchFamily="34" charset="0"/>
            <a:cs typeface="Arial" pitchFamily="34" charset="0"/>
          </a:endParaRPr>
        </a:p>
      </dgm:t>
    </dgm:pt>
    <dgm:pt modelId="{447E64D1-0E24-624D-8B73-BC67F6AED32A}" type="parTrans" cxnId="{10807A7F-87F9-8B4A-9E38-77E03D66648C}">
      <dgm:prSet/>
      <dgm:spPr/>
      <dgm:t>
        <a:bodyPr/>
        <a:lstStyle/>
        <a:p>
          <a:endParaRPr lang="en-US"/>
        </a:p>
      </dgm:t>
    </dgm:pt>
    <dgm:pt modelId="{186976A0-415A-2D4A-98FD-FF8E9D8C6038}" type="sibTrans" cxnId="{10807A7F-87F9-8B4A-9E38-77E03D66648C}">
      <dgm:prSet/>
      <dgm:spPr/>
      <dgm:t>
        <a:bodyPr/>
        <a:lstStyle/>
        <a:p>
          <a:endParaRPr lang="en-US"/>
        </a:p>
      </dgm:t>
    </dgm:pt>
    <dgm:pt modelId="{682B3599-B647-8A42-B939-D20CC34C2C8A}">
      <dgm:prSet phldrT="[Text]" custT="1"/>
      <dgm:spPr/>
      <dgm:t>
        <a:bodyPr/>
        <a:lstStyle/>
        <a:p>
          <a:r>
            <a:rPr lang="en-GB" sz="1400" dirty="0" smtClean="0">
              <a:latin typeface="Arial" pitchFamily="34" charset="0"/>
              <a:cs typeface="Arial" pitchFamily="34" charset="0"/>
            </a:rPr>
            <a:t>NGOs</a:t>
          </a:r>
          <a:endParaRPr lang="en-GB" sz="1400" dirty="0">
            <a:latin typeface="Arial" pitchFamily="34" charset="0"/>
            <a:cs typeface="Arial" pitchFamily="34" charset="0"/>
          </a:endParaRPr>
        </a:p>
      </dgm:t>
    </dgm:pt>
    <dgm:pt modelId="{A60649C6-5CDD-0949-B0DA-2E14FE23F6FC}" type="parTrans" cxnId="{2D3BA94A-E695-FA4C-91B9-2D26A30A7462}">
      <dgm:prSet/>
      <dgm:spPr/>
      <dgm:t>
        <a:bodyPr/>
        <a:lstStyle/>
        <a:p>
          <a:endParaRPr lang="en-US"/>
        </a:p>
      </dgm:t>
    </dgm:pt>
    <dgm:pt modelId="{95EDF670-DAD2-E644-92BA-35F7CE8344B3}" type="sibTrans" cxnId="{2D3BA94A-E695-FA4C-91B9-2D26A30A7462}">
      <dgm:prSet/>
      <dgm:spPr/>
      <dgm:t>
        <a:bodyPr/>
        <a:lstStyle/>
        <a:p>
          <a:endParaRPr lang="en-US"/>
        </a:p>
      </dgm:t>
    </dgm:pt>
    <dgm:pt modelId="{56C90780-6056-964E-81BD-A5A066CC6E62}">
      <dgm:prSet phldrT="[Text]" custT="1"/>
      <dgm:spPr/>
      <dgm:t>
        <a:bodyPr/>
        <a:lstStyle/>
        <a:p>
          <a:r>
            <a:rPr lang="en-GB" sz="1400" dirty="0" smtClean="0">
              <a:latin typeface="Arial" pitchFamily="34" charset="0"/>
              <a:cs typeface="Arial" pitchFamily="34" charset="0"/>
            </a:rPr>
            <a:t>Society at large</a:t>
          </a:r>
          <a:endParaRPr lang="en-GB" sz="1400" dirty="0">
            <a:latin typeface="Arial" pitchFamily="34" charset="0"/>
            <a:cs typeface="Arial" pitchFamily="34" charset="0"/>
          </a:endParaRPr>
        </a:p>
      </dgm:t>
    </dgm:pt>
    <dgm:pt modelId="{6DDBB05D-9AA4-6644-A3F3-0EE9556C7D1C}" type="parTrans" cxnId="{D37D257A-4BD7-5B48-A8F9-8C5E508A8CF3}">
      <dgm:prSet/>
      <dgm:spPr/>
      <dgm:t>
        <a:bodyPr/>
        <a:lstStyle/>
        <a:p>
          <a:endParaRPr lang="en-US"/>
        </a:p>
      </dgm:t>
    </dgm:pt>
    <dgm:pt modelId="{1881118F-959E-9744-A477-906249D6165A}" type="sibTrans" cxnId="{D37D257A-4BD7-5B48-A8F9-8C5E508A8CF3}">
      <dgm:prSet/>
      <dgm:spPr/>
      <dgm:t>
        <a:bodyPr/>
        <a:lstStyle/>
        <a:p>
          <a:endParaRPr lang="en-US"/>
        </a:p>
      </dgm:t>
    </dgm:pt>
    <dgm:pt modelId="{BA890A02-B72E-AF4F-A52D-F5731D7A2180}">
      <dgm:prSet phldrT="[Text]" custT="1"/>
      <dgm:spPr/>
      <dgm:t>
        <a:bodyPr/>
        <a:lstStyle/>
        <a:p>
          <a:r>
            <a:rPr lang="en-GB" sz="1400" dirty="0" smtClean="0">
              <a:latin typeface="Arial" pitchFamily="34" charset="0"/>
              <a:cs typeface="Arial" pitchFamily="34" charset="0"/>
            </a:rPr>
            <a:t>Labour Unions</a:t>
          </a:r>
          <a:endParaRPr lang="en-GB" sz="1400" dirty="0">
            <a:latin typeface="Arial" pitchFamily="34" charset="0"/>
            <a:cs typeface="Arial" pitchFamily="34" charset="0"/>
          </a:endParaRPr>
        </a:p>
      </dgm:t>
    </dgm:pt>
    <dgm:pt modelId="{E2063849-D8DB-C44E-9428-39A8A716B15B}" type="parTrans" cxnId="{16EFF844-31F9-E54A-A24E-323CA2DB14F2}">
      <dgm:prSet/>
      <dgm:spPr/>
      <dgm:t>
        <a:bodyPr/>
        <a:lstStyle/>
        <a:p>
          <a:endParaRPr lang="en-US"/>
        </a:p>
      </dgm:t>
    </dgm:pt>
    <dgm:pt modelId="{295F4426-1CAA-0A4B-A70F-638BE2BCF366}" type="sibTrans" cxnId="{16EFF844-31F9-E54A-A24E-323CA2DB14F2}">
      <dgm:prSet/>
      <dgm:spPr/>
      <dgm:t>
        <a:bodyPr/>
        <a:lstStyle/>
        <a:p>
          <a:endParaRPr lang="en-US"/>
        </a:p>
      </dgm:t>
    </dgm:pt>
    <dgm:pt modelId="{7AD310CD-E259-5C48-9535-4372288BD4B8}">
      <dgm:prSet phldrT="[Text]" custT="1"/>
      <dgm:spPr/>
      <dgm:t>
        <a:bodyPr/>
        <a:lstStyle/>
        <a:p>
          <a:r>
            <a:rPr lang="en-GB" sz="1400" dirty="0" smtClean="0">
              <a:latin typeface="Arial" pitchFamily="34" charset="0"/>
              <a:cs typeface="Arial" pitchFamily="34" charset="0"/>
            </a:rPr>
            <a:t>Academic Community</a:t>
          </a:r>
          <a:endParaRPr lang="en-GB" sz="1400" dirty="0">
            <a:latin typeface="Arial" pitchFamily="34" charset="0"/>
            <a:cs typeface="Arial" pitchFamily="34" charset="0"/>
          </a:endParaRPr>
        </a:p>
      </dgm:t>
    </dgm:pt>
    <dgm:pt modelId="{3021F0A1-F106-7D40-B235-2867D3C49C7F}" type="parTrans" cxnId="{B9194A3C-D1A0-1D47-B3DD-74B2ABC5EA87}">
      <dgm:prSet/>
      <dgm:spPr/>
      <dgm:t>
        <a:bodyPr/>
        <a:lstStyle/>
        <a:p>
          <a:endParaRPr lang="en-US"/>
        </a:p>
      </dgm:t>
    </dgm:pt>
    <dgm:pt modelId="{6738F9F8-3C2F-B149-B457-4B19DF7D28DE}" type="sibTrans" cxnId="{B9194A3C-D1A0-1D47-B3DD-74B2ABC5EA87}">
      <dgm:prSet/>
      <dgm:spPr/>
      <dgm:t>
        <a:bodyPr/>
        <a:lstStyle/>
        <a:p>
          <a:endParaRPr lang="en-US"/>
        </a:p>
      </dgm:t>
    </dgm:pt>
    <dgm:pt modelId="{42B3669E-68EB-8D4E-B44E-E4E0147807EA}">
      <dgm:prSet phldrT="[Text]" custScaleX="90821" custScaleY="74040" custLinFactNeighborX="-2279" custLinFactNeighborY="-16333"/>
      <dgm:spPr/>
      <dgm:t>
        <a:bodyPr/>
        <a:lstStyle/>
        <a:p>
          <a:endParaRPr lang="en-GB" dirty="0">
            <a:latin typeface="Arial" pitchFamily="34" charset="0"/>
            <a:cs typeface="Arial" pitchFamily="34" charset="0"/>
          </a:endParaRPr>
        </a:p>
      </dgm:t>
    </dgm:pt>
    <dgm:pt modelId="{056DE6D7-B3BA-4742-99BE-E1D49F60F10E}" type="parTrans" cxnId="{98F97B8A-2978-D04A-84DC-4F084F1BBB36}">
      <dgm:prSet/>
      <dgm:spPr/>
      <dgm:t>
        <a:bodyPr/>
        <a:lstStyle/>
        <a:p>
          <a:endParaRPr lang="en-US"/>
        </a:p>
      </dgm:t>
    </dgm:pt>
    <dgm:pt modelId="{D0B6F324-E14D-9C48-A696-776379C56018}" type="sibTrans" cxnId="{98F97B8A-2978-D04A-84DC-4F084F1BBB36}">
      <dgm:prSet/>
      <dgm:spPr/>
      <dgm:t>
        <a:bodyPr/>
        <a:lstStyle/>
        <a:p>
          <a:endParaRPr lang="en-US"/>
        </a:p>
      </dgm:t>
    </dgm:pt>
    <dgm:pt modelId="{0EAF8DAF-DC8E-5341-8ACA-C79C13E212CF}">
      <dgm:prSet phldrT="[Text]" custT="1"/>
      <dgm:spPr/>
      <dgm:t>
        <a:bodyPr/>
        <a:lstStyle/>
        <a:p>
          <a:r>
            <a:rPr lang="en-GB" sz="1400" dirty="0" smtClean="0">
              <a:latin typeface="Arial" pitchFamily="34" charset="0"/>
              <a:cs typeface="Arial" pitchFamily="34" charset="0"/>
            </a:rPr>
            <a:t>Government</a:t>
          </a:r>
          <a:endParaRPr lang="en-GB" sz="1400" dirty="0">
            <a:latin typeface="Arial" pitchFamily="34" charset="0"/>
            <a:cs typeface="Arial" pitchFamily="34" charset="0"/>
          </a:endParaRPr>
        </a:p>
      </dgm:t>
    </dgm:pt>
    <dgm:pt modelId="{4C97F5C2-37CA-FE4B-9F08-9CD0EEE53624}" type="parTrans" cxnId="{EFBA1E53-FEE4-BB46-B5EA-F3DA20DDB40C}">
      <dgm:prSet/>
      <dgm:spPr/>
      <dgm:t>
        <a:bodyPr/>
        <a:lstStyle/>
        <a:p>
          <a:endParaRPr lang="en-US"/>
        </a:p>
      </dgm:t>
    </dgm:pt>
    <dgm:pt modelId="{4817F1D4-D1AC-094C-80FD-24082A17E0F6}" type="sibTrans" cxnId="{EFBA1E53-FEE4-BB46-B5EA-F3DA20DDB40C}">
      <dgm:prSet/>
      <dgm:spPr/>
      <dgm:t>
        <a:bodyPr/>
        <a:lstStyle/>
        <a:p>
          <a:endParaRPr lang="en-US"/>
        </a:p>
      </dgm:t>
    </dgm:pt>
    <dgm:pt modelId="{2CDE2237-6D05-4576-B8B1-01E5406A9219}" type="pres">
      <dgm:prSet presAssocID="{9BE5346F-4074-4F88-AF65-75F8311B7D14}" presName="Name0" presStyleCnt="0">
        <dgm:presLayoutVars>
          <dgm:chMax val="1"/>
          <dgm:dir/>
          <dgm:animLvl val="ctr"/>
          <dgm:resizeHandles val="exact"/>
        </dgm:presLayoutVars>
      </dgm:prSet>
      <dgm:spPr/>
      <dgm:t>
        <a:bodyPr/>
        <a:lstStyle/>
        <a:p>
          <a:endParaRPr lang="en-GB"/>
        </a:p>
      </dgm:t>
    </dgm:pt>
    <dgm:pt modelId="{FF426656-23F5-4475-8DE3-A1B0BE0AE5BF}" type="pres">
      <dgm:prSet presAssocID="{2E4DBFED-0E81-4685-A035-FB1B86CEAF2F}" presName="centerShape" presStyleLbl="node0" presStyleIdx="0" presStyleCnt="1" custScaleX="219897" custScaleY="137855" custLinFactNeighborX="-243" custLinFactNeighborY="-1844"/>
      <dgm:spPr/>
      <dgm:t>
        <a:bodyPr/>
        <a:lstStyle/>
        <a:p>
          <a:endParaRPr lang="en-GB"/>
        </a:p>
      </dgm:t>
    </dgm:pt>
    <dgm:pt modelId="{F05B72D3-FA21-42EF-A3F7-E3B4B02A0B04}" type="pres">
      <dgm:prSet presAssocID="{AA607CFD-7A0E-4339-BD22-1F76625E9C66}" presName="node" presStyleLbl="node1" presStyleIdx="0" presStyleCnt="11" custScaleX="167310" custRadScaleRad="100643" custRadScaleInc="-59388">
        <dgm:presLayoutVars>
          <dgm:bulletEnabled val="1"/>
        </dgm:presLayoutVars>
      </dgm:prSet>
      <dgm:spPr/>
      <dgm:t>
        <a:bodyPr/>
        <a:lstStyle/>
        <a:p>
          <a:endParaRPr lang="en-GB"/>
        </a:p>
      </dgm:t>
    </dgm:pt>
    <dgm:pt modelId="{CE1D574C-10B2-4CF8-AE13-2E9E3EEBEDFE}" type="pres">
      <dgm:prSet presAssocID="{AA607CFD-7A0E-4339-BD22-1F76625E9C66}" presName="dummy" presStyleCnt="0"/>
      <dgm:spPr/>
      <dgm:t>
        <a:bodyPr/>
        <a:lstStyle/>
        <a:p>
          <a:endParaRPr lang="en-US"/>
        </a:p>
      </dgm:t>
    </dgm:pt>
    <dgm:pt modelId="{A3A9191B-56A1-41A7-9760-01C76899BB99}" type="pres">
      <dgm:prSet presAssocID="{FC9463BD-01A4-4301-BC27-2A93F6C7D39C}" presName="sibTrans" presStyleLbl="sibTrans2D1" presStyleIdx="0" presStyleCnt="11"/>
      <dgm:spPr/>
      <dgm:t>
        <a:bodyPr/>
        <a:lstStyle/>
        <a:p>
          <a:endParaRPr lang="en-GB"/>
        </a:p>
      </dgm:t>
    </dgm:pt>
    <dgm:pt modelId="{F18C46DF-7514-4D23-A83A-2103092073CF}" type="pres">
      <dgm:prSet presAssocID="{ABA7F562-BBDC-4D3C-AAF7-ADD1B44DD7F4}" presName="node" presStyleLbl="node1" presStyleIdx="1" presStyleCnt="11" custScaleX="185531">
        <dgm:presLayoutVars>
          <dgm:bulletEnabled val="1"/>
        </dgm:presLayoutVars>
      </dgm:prSet>
      <dgm:spPr/>
      <dgm:t>
        <a:bodyPr/>
        <a:lstStyle/>
        <a:p>
          <a:endParaRPr lang="en-GB"/>
        </a:p>
      </dgm:t>
    </dgm:pt>
    <dgm:pt modelId="{25C6D32A-255E-41A3-9EA8-26BB6C4D5F3D}" type="pres">
      <dgm:prSet presAssocID="{ABA7F562-BBDC-4D3C-AAF7-ADD1B44DD7F4}" presName="dummy" presStyleCnt="0"/>
      <dgm:spPr/>
      <dgm:t>
        <a:bodyPr/>
        <a:lstStyle/>
        <a:p>
          <a:endParaRPr lang="en-US"/>
        </a:p>
      </dgm:t>
    </dgm:pt>
    <dgm:pt modelId="{0EA62FAB-B05E-497E-8C0A-26E53579223A}" type="pres">
      <dgm:prSet presAssocID="{C92D151F-62BD-4CCC-9BF3-980D8F61ACE3}" presName="sibTrans" presStyleLbl="sibTrans2D1" presStyleIdx="1" presStyleCnt="11"/>
      <dgm:spPr/>
      <dgm:t>
        <a:bodyPr/>
        <a:lstStyle/>
        <a:p>
          <a:endParaRPr lang="en-GB"/>
        </a:p>
      </dgm:t>
    </dgm:pt>
    <dgm:pt modelId="{AFFC0895-7AA2-4E50-A31F-694E43CEBD0D}" type="pres">
      <dgm:prSet presAssocID="{F6B0A3E0-D83B-474B-B5B6-B4C545B4233A}" presName="node" presStyleLbl="node1" presStyleIdx="2" presStyleCnt="11" custScaleX="178994" custRadScaleRad="118675" custRadScaleInc="24224">
        <dgm:presLayoutVars>
          <dgm:bulletEnabled val="1"/>
        </dgm:presLayoutVars>
      </dgm:prSet>
      <dgm:spPr/>
      <dgm:t>
        <a:bodyPr/>
        <a:lstStyle/>
        <a:p>
          <a:endParaRPr lang="en-GB"/>
        </a:p>
      </dgm:t>
    </dgm:pt>
    <dgm:pt modelId="{95A106F0-0348-4031-AC71-3722C54A39BE}" type="pres">
      <dgm:prSet presAssocID="{F6B0A3E0-D83B-474B-B5B6-B4C545B4233A}" presName="dummy" presStyleCnt="0"/>
      <dgm:spPr/>
      <dgm:t>
        <a:bodyPr/>
        <a:lstStyle/>
        <a:p>
          <a:endParaRPr lang="en-US"/>
        </a:p>
      </dgm:t>
    </dgm:pt>
    <dgm:pt modelId="{FC80EBC9-F540-4E1F-A1CF-9B003D20B077}" type="pres">
      <dgm:prSet presAssocID="{4F2A3BBB-4791-4A04-9981-AC4692D1BEF7}" presName="sibTrans" presStyleLbl="sibTrans2D1" presStyleIdx="2" presStyleCnt="11"/>
      <dgm:spPr/>
      <dgm:t>
        <a:bodyPr/>
        <a:lstStyle/>
        <a:p>
          <a:endParaRPr lang="en-GB"/>
        </a:p>
      </dgm:t>
    </dgm:pt>
    <dgm:pt modelId="{B62C87AB-4178-4F0A-8CDD-676928851DB9}" type="pres">
      <dgm:prSet presAssocID="{17DF8A2A-0311-4C9E-8DC1-EC1D8C9E1F4B}" presName="node" presStyleLbl="node1" presStyleIdx="3" presStyleCnt="11" custScaleX="194063" custRadScaleRad="115848" custRadScaleInc="-21081">
        <dgm:presLayoutVars>
          <dgm:bulletEnabled val="1"/>
        </dgm:presLayoutVars>
      </dgm:prSet>
      <dgm:spPr/>
      <dgm:t>
        <a:bodyPr/>
        <a:lstStyle/>
        <a:p>
          <a:endParaRPr lang="en-GB"/>
        </a:p>
      </dgm:t>
    </dgm:pt>
    <dgm:pt modelId="{B7DD4064-976A-4461-ABD2-BF11F1ACA8EA}" type="pres">
      <dgm:prSet presAssocID="{17DF8A2A-0311-4C9E-8DC1-EC1D8C9E1F4B}" presName="dummy" presStyleCnt="0"/>
      <dgm:spPr/>
      <dgm:t>
        <a:bodyPr/>
        <a:lstStyle/>
        <a:p>
          <a:endParaRPr lang="en-US"/>
        </a:p>
      </dgm:t>
    </dgm:pt>
    <dgm:pt modelId="{8C86B8CE-A884-4762-A74B-FCD4D2EC725D}" type="pres">
      <dgm:prSet presAssocID="{9316A45F-FBBB-46E8-9486-3C5282FF84AB}" presName="sibTrans" presStyleLbl="sibTrans2D1" presStyleIdx="3" presStyleCnt="11"/>
      <dgm:spPr/>
      <dgm:t>
        <a:bodyPr/>
        <a:lstStyle/>
        <a:p>
          <a:endParaRPr lang="en-GB"/>
        </a:p>
      </dgm:t>
    </dgm:pt>
    <dgm:pt modelId="{5012FB2D-8E81-465E-B83B-FEB9B057393B}" type="pres">
      <dgm:prSet presAssocID="{8EA7BEAB-5D57-494F-9E5A-C57A3A43E8D1}" presName="node" presStyleLbl="node1" presStyleIdx="4" presStyleCnt="11" custScaleX="144077" custRadScaleRad="110067" custRadScaleInc="-55755">
        <dgm:presLayoutVars>
          <dgm:bulletEnabled val="1"/>
        </dgm:presLayoutVars>
      </dgm:prSet>
      <dgm:spPr/>
      <dgm:t>
        <a:bodyPr/>
        <a:lstStyle/>
        <a:p>
          <a:endParaRPr lang="en-GB"/>
        </a:p>
      </dgm:t>
    </dgm:pt>
    <dgm:pt modelId="{47C161EB-447C-47C8-A36C-CF7FBFB68FDF}" type="pres">
      <dgm:prSet presAssocID="{8EA7BEAB-5D57-494F-9E5A-C57A3A43E8D1}" presName="dummy" presStyleCnt="0"/>
      <dgm:spPr/>
      <dgm:t>
        <a:bodyPr/>
        <a:lstStyle/>
        <a:p>
          <a:endParaRPr lang="en-US"/>
        </a:p>
      </dgm:t>
    </dgm:pt>
    <dgm:pt modelId="{46619EA1-9FC2-4A59-AAD4-9020BD19E12A}" type="pres">
      <dgm:prSet presAssocID="{9B8340CD-968E-4B97-AD7C-4D1C59ED59A9}" presName="sibTrans" presStyleLbl="sibTrans2D1" presStyleIdx="4" presStyleCnt="11"/>
      <dgm:spPr/>
      <dgm:t>
        <a:bodyPr/>
        <a:lstStyle/>
        <a:p>
          <a:endParaRPr lang="en-GB"/>
        </a:p>
      </dgm:t>
    </dgm:pt>
    <dgm:pt modelId="{4A540ADE-1016-C54F-9DFE-68416D2E7E70}" type="pres">
      <dgm:prSet presAssocID="{F0D32905-9D4D-764C-83F0-C0A652DF1A2C}" presName="node" presStyleLbl="node1" presStyleIdx="5" presStyleCnt="11" custScaleX="193247">
        <dgm:presLayoutVars>
          <dgm:bulletEnabled val="1"/>
        </dgm:presLayoutVars>
      </dgm:prSet>
      <dgm:spPr/>
      <dgm:t>
        <a:bodyPr/>
        <a:lstStyle/>
        <a:p>
          <a:endParaRPr lang="en-US"/>
        </a:p>
      </dgm:t>
    </dgm:pt>
    <dgm:pt modelId="{18A865B3-9313-5845-B207-E6127C313546}" type="pres">
      <dgm:prSet presAssocID="{F0D32905-9D4D-764C-83F0-C0A652DF1A2C}" presName="dummy" presStyleCnt="0"/>
      <dgm:spPr/>
      <dgm:t>
        <a:bodyPr/>
        <a:lstStyle/>
        <a:p>
          <a:endParaRPr lang="en-US"/>
        </a:p>
      </dgm:t>
    </dgm:pt>
    <dgm:pt modelId="{914F5CC1-4747-7D4B-811A-CF2D9CE43543}" type="pres">
      <dgm:prSet presAssocID="{186976A0-415A-2D4A-98FD-FF8E9D8C6038}" presName="sibTrans" presStyleLbl="sibTrans2D1" presStyleIdx="5" presStyleCnt="11"/>
      <dgm:spPr/>
      <dgm:t>
        <a:bodyPr/>
        <a:lstStyle/>
        <a:p>
          <a:endParaRPr lang="en-US"/>
        </a:p>
      </dgm:t>
    </dgm:pt>
    <dgm:pt modelId="{5A6C5EA2-6E0A-CD4C-AC56-7F9C24493C04}" type="pres">
      <dgm:prSet presAssocID="{682B3599-B647-8A42-B939-D20CC34C2C8A}" presName="node" presStyleLbl="node1" presStyleIdx="6" presStyleCnt="11" custRadScaleRad="104867" custRadScaleInc="41484">
        <dgm:presLayoutVars>
          <dgm:bulletEnabled val="1"/>
        </dgm:presLayoutVars>
      </dgm:prSet>
      <dgm:spPr/>
      <dgm:t>
        <a:bodyPr/>
        <a:lstStyle/>
        <a:p>
          <a:endParaRPr lang="en-US"/>
        </a:p>
      </dgm:t>
    </dgm:pt>
    <dgm:pt modelId="{75884BBF-C84F-2B46-9D65-F8F35C16C989}" type="pres">
      <dgm:prSet presAssocID="{682B3599-B647-8A42-B939-D20CC34C2C8A}" presName="dummy" presStyleCnt="0"/>
      <dgm:spPr/>
      <dgm:t>
        <a:bodyPr/>
        <a:lstStyle/>
        <a:p>
          <a:endParaRPr lang="en-US"/>
        </a:p>
      </dgm:t>
    </dgm:pt>
    <dgm:pt modelId="{3AE592B4-301B-7B42-8B07-AD424F538195}" type="pres">
      <dgm:prSet presAssocID="{95EDF670-DAD2-E644-92BA-35F7CE8344B3}" presName="sibTrans" presStyleLbl="sibTrans2D1" presStyleIdx="6" presStyleCnt="11"/>
      <dgm:spPr/>
      <dgm:t>
        <a:bodyPr/>
        <a:lstStyle/>
        <a:p>
          <a:endParaRPr lang="en-US"/>
        </a:p>
      </dgm:t>
    </dgm:pt>
    <dgm:pt modelId="{71C26E87-84E1-3B42-9EB3-286945B2AD79}" type="pres">
      <dgm:prSet presAssocID="{56C90780-6056-964E-81BD-A5A066CC6E62}" presName="node" presStyleLbl="node1" presStyleIdx="7" presStyleCnt="11" custScaleX="129770" custRadScaleRad="113990" custRadScaleInc="18923">
        <dgm:presLayoutVars>
          <dgm:bulletEnabled val="1"/>
        </dgm:presLayoutVars>
      </dgm:prSet>
      <dgm:spPr/>
      <dgm:t>
        <a:bodyPr/>
        <a:lstStyle/>
        <a:p>
          <a:endParaRPr lang="en-US"/>
        </a:p>
      </dgm:t>
    </dgm:pt>
    <dgm:pt modelId="{93C8557F-4ABA-F743-9A0F-B72A93E62D08}" type="pres">
      <dgm:prSet presAssocID="{56C90780-6056-964E-81BD-A5A066CC6E62}" presName="dummy" presStyleCnt="0"/>
      <dgm:spPr/>
      <dgm:t>
        <a:bodyPr/>
        <a:lstStyle/>
        <a:p>
          <a:endParaRPr lang="en-US"/>
        </a:p>
      </dgm:t>
    </dgm:pt>
    <dgm:pt modelId="{51F2514D-3B7D-9D4D-B583-782D22741FFB}" type="pres">
      <dgm:prSet presAssocID="{1881118F-959E-9744-A477-906249D6165A}" presName="sibTrans" presStyleLbl="sibTrans2D1" presStyleIdx="7" presStyleCnt="11" custScaleX="101466"/>
      <dgm:spPr/>
      <dgm:t>
        <a:bodyPr/>
        <a:lstStyle/>
        <a:p>
          <a:endParaRPr lang="en-US"/>
        </a:p>
      </dgm:t>
    </dgm:pt>
    <dgm:pt modelId="{9BC7D662-C429-6547-864C-2DC75D7C66C8}" type="pres">
      <dgm:prSet presAssocID="{BA890A02-B72E-AF4F-A52D-F5731D7A2180}" presName="node" presStyleLbl="node1" presStyleIdx="8" presStyleCnt="11" custScaleX="159908" custRadScaleRad="112099" custRadScaleInc="-16654">
        <dgm:presLayoutVars>
          <dgm:bulletEnabled val="1"/>
        </dgm:presLayoutVars>
      </dgm:prSet>
      <dgm:spPr/>
      <dgm:t>
        <a:bodyPr/>
        <a:lstStyle/>
        <a:p>
          <a:endParaRPr lang="en-US"/>
        </a:p>
      </dgm:t>
    </dgm:pt>
    <dgm:pt modelId="{0BDAC935-E81F-8C4E-ADFC-08BD111CA6A0}" type="pres">
      <dgm:prSet presAssocID="{BA890A02-B72E-AF4F-A52D-F5731D7A2180}" presName="dummy" presStyleCnt="0"/>
      <dgm:spPr/>
      <dgm:t>
        <a:bodyPr/>
        <a:lstStyle/>
        <a:p>
          <a:endParaRPr lang="en-US"/>
        </a:p>
      </dgm:t>
    </dgm:pt>
    <dgm:pt modelId="{2AE81F07-BB13-9149-9F1A-76801E96C123}" type="pres">
      <dgm:prSet presAssocID="{295F4426-1CAA-0A4B-A70F-638BE2BCF366}" presName="sibTrans" presStyleLbl="sibTrans2D1" presStyleIdx="8" presStyleCnt="11"/>
      <dgm:spPr/>
      <dgm:t>
        <a:bodyPr/>
        <a:lstStyle/>
        <a:p>
          <a:endParaRPr lang="en-US"/>
        </a:p>
      </dgm:t>
    </dgm:pt>
    <dgm:pt modelId="{D7E94737-A6E7-8D48-9887-2798E4157B8C}" type="pres">
      <dgm:prSet presAssocID="{7AD310CD-E259-5C48-9535-4372288BD4B8}" presName="node" presStyleLbl="node1" presStyleIdx="9" presStyleCnt="11" custScaleX="211470" custRadScaleRad="114673" custRadScaleInc="-63108">
        <dgm:presLayoutVars>
          <dgm:bulletEnabled val="1"/>
        </dgm:presLayoutVars>
      </dgm:prSet>
      <dgm:spPr/>
      <dgm:t>
        <a:bodyPr/>
        <a:lstStyle/>
        <a:p>
          <a:endParaRPr lang="en-US"/>
        </a:p>
      </dgm:t>
    </dgm:pt>
    <dgm:pt modelId="{E9D312A5-FD6A-BD42-9F3D-18DD45B9119C}" type="pres">
      <dgm:prSet presAssocID="{7AD310CD-E259-5C48-9535-4372288BD4B8}" presName="dummy" presStyleCnt="0"/>
      <dgm:spPr/>
      <dgm:t>
        <a:bodyPr/>
        <a:lstStyle/>
        <a:p>
          <a:endParaRPr lang="en-US"/>
        </a:p>
      </dgm:t>
    </dgm:pt>
    <dgm:pt modelId="{807C06B1-3B08-BF4E-9E55-BC8B1E67DCA3}" type="pres">
      <dgm:prSet presAssocID="{6738F9F8-3C2F-B149-B457-4B19DF7D28DE}" presName="sibTrans" presStyleLbl="sibTrans2D1" presStyleIdx="9" presStyleCnt="11"/>
      <dgm:spPr/>
      <dgm:t>
        <a:bodyPr/>
        <a:lstStyle/>
        <a:p>
          <a:endParaRPr lang="en-US"/>
        </a:p>
      </dgm:t>
    </dgm:pt>
    <dgm:pt modelId="{DA403DBA-4A0C-B349-AC6B-D8A062BFBD87}" type="pres">
      <dgm:prSet presAssocID="{0EAF8DAF-DC8E-5341-8ACA-C79C13E212CF}" presName="node" presStyleLbl="node1" presStyleIdx="10" presStyleCnt="11" custScaleX="224710" custRadScaleRad="104689" custRadScaleInc="-104871">
        <dgm:presLayoutVars>
          <dgm:bulletEnabled val="1"/>
        </dgm:presLayoutVars>
      </dgm:prSet>
      <dgm:spPr/>
      <dgm:t>
        <a:bodyPr/>
        <a:lstStyle/>
        <a:p>
          <a:endParaRPr lang="en-US"/>
        </a:p>
      </dgm:t>
    </dgm:pt>
    <dgm:pt modelId="{B749DB15-80A4-3843-9EC4-755D3DCD62B1}" type="pres">
      <dgm:prSet presAssocID="{0EAF8DAF-DC8E-5341-8ACA-C79C13E212CF}" presName="dummy" presStyleCnt="0"/>
      <dgm:spPr/>
      <dgm:t>
        <a:bodyPr/>
        <a:lstStyle/>
        <a:p>
          <a:endParaRPr lang="en-US"/>
        </a:p>
      </dgm:t>
    </dgm:pt>
    <dgm:pt modelId="{84E18470-0945-0E43-88B9-4389A8ACC18C}" type="pres">
      <dgm:prSet presAssocID="{4817F1D4-D1AC-094C-80FD-24082A17E0F6}" presName="sibTrans" presStyleLbl="sibTrans2D1" presStyleIdx="10" presStyleCnt="11"/>
      <dgm:spPr/>
      <dgm:t>
        <a:bodyPr/>
        <a:lstStyle/>
        <a:p>
          <a:endParaRPr lang="en-US"/>
        </a:p>
      </dgm:t>
    </dgm:pt>
  </dgm:ptLst>
  <dgm:cxnLst>
    <dgm:cxn modelId="{B9194A3C-D1A0-1D47-B3DD-74B2ABC5EA87}" srcId="{2E4DBFED-0E81-4685-A035-FB1B86CEAF2F}" destId="{7AD310CD-E259-5C48-9535-4372288BD4B8}" srcOrd="9" destOrd="0" parTransId="{3021F0A1-F106-7D40-B235-2867D3C49C7F}" sibTransId="{6738F9F8-3C2F-B149-B457-4B19DF7D28DE}"/>
    <dgm:cxn modelId="{10807A7F-87F9-8B4A-9E38-77E03D66648C}" srcId="{2E4DBFED-0E81-4685-A035-FB1B86CEAF2F}" destId="{F0D32905-9D4D-764C-83F0-C0A652DF1A2C}" srcOrd="5" destOrd="0" parTransId="{447E64D1-0E24-624D-8B73-BC67F6AED32A}" sibTransId="{186976A0-415A-2D4A-98FD-FF8E9D8C6038}"/>
    <dgm:cxn modelId="{4144DE71-8E10-0240-B898-BB26EC32EFC8}" type="presOf" srcId="{95EDF670-DAD2-E644-92BA-35F7CE8344B3}" destId="{3AE592B4-301B-7B42-8B07-AD424F538195}" srcOrd="0" destOrd="0" presId="urn:microsoft.com/office/officeart/2005/8/layout/radial6"/>
    <dgm:cxn modelId="{68F5AC2C-873A-2749-9ADE-F84A81C34C5F}" type="presOf" srcId="{BA890A02-B72E-AF4F-A52D-F5731D7A2180}" destId="{9BC7D662-C429-6547-864C-2DC75D7C66C8}" srcOrd="0" destOrd="0" presId="urn:microsoft.com/office/officeart/2005/8/layout/radial6"/>
    <dgm:cxn modelId="{A0C7F50C-2334-0B45-8D15-E3C61E8F294F}" type="presOf" srcId="{4817F1D4-D1AC-094C-80FD-24082A17E0F6}" destId="{84E18470-0945-0E43-88B9-4389A8ACC18C}" srcOrd="0" destOrd="0" presId="urn:microsoft.com/office/officeart/2005/8/layout/radial6"/>
    <dgm:cxn modelId="{E83002BB-D7EE-B14A-923A-A954BCB71B27}" type="presOf" srcId="{1881118F-959E-9744-A477-906249D6165A}" destId="{51F2514D-3B7D-9D4D-B583-782D22741FFB}" srcOrd="0" destOrd="0" presId="urn:microsoft.com/office/officeart/2005/8/layout/radial6"/>
    <dgm:cxn modelId="{5A0DAD50-CA70-A943-B4F1-57201CCEFF33}" type="presOf" srcId="{2E4DBFED-0E81-4685-A035-FB1B86CEAF2F}" destId="{FF426656-23F5-4475-8DE3-A1B0BE0AE5BF}" srcOrd="0" destOrd="0" presId="urn:microsoft.com/office/officeart/2005/8/layout/radial6"/>
    <dgm:cxn modelId="{B2236CDB-A54E-454A-A6B1-D0218B8A4D59}" type="presOf" srcId="{4F2A3BBB-4791-4A04-9981-AC4692D1BEF7}" destId="{FC80EBC9-F540-4E1F-A1CF-9B003D20B077}" srcOrd="0" destOrd="0" presId="urn:microsoft.com/office/officeart/2005/8/layout/radial6"/>
    <dgm:cxn modelId="{99236957-FDB2-C645-A9BC-D2B2B697BD86}" type="presOf" srcId="{682B3599-B647-8A42-B939-D20CC34C2C8A}" destId="{5A6C5EA2-6E0A-CD4C-AC56-7F9C24493C04}" srcOrd="0" destOrd="0" presId="urn:microsoft.com/office/officeart/2005/8/layout/radial6"/>
    <dgm:cxn modelId="{71D4D2EA-E732-604E-A591-B89DAB5518E7}" type="presOf" srcId="{F0D32905-9D4D-764C-83F0-C0A652DF1A2C}" destId="{4A540ADE-1016-C54F-9DFE-68416D2E7E70}" srcOrd="0" destOrd="0" presId="urn:microsoft.com/office/officeart/2005/8/layout/radial6"/>
    <dgm:cxn modelId="{74BB6A8A-E709-7D41-B41B-AA2D848552FE}" type="presOf" srcId="{C92D151F-62BD-4CCC-9BF3-980D8F61ACE3}" destId="{0EA62FAB-B05E-497E-8C0A-26E53579223A}" srcOrd="0" destOrd="0" presId="urn:microsoft.com/office/officeart/2005/8/layout/radial6"/>
    <dgm:cxn modelId="{2D3BA94A-E695-FA4C-91B9-2D26A30A7462}" srcId="{2E4DBFED-0E81-4685-A035-FB1B86CEAF2F}" destId="{682B3599-B647-8A42-B939-D20CC34C2C8A}" srcOrd="6" destOrd="0" parTransId="{A60649C6-5CDD-0949-B0DA-2E14FE23F6FC}" sibTransId="{95EDF670-DAD2-E644-92BA-35F7CE8344B3}"/>
    <dgm:cxn modelId="{F08E96DC-899E-4945-9880-23A93C4BFC33}" type="presOf" srcId="{8EA7BEAB-5D57-494F-9E5A-C57A3A43E8D1}" destId="{5012FB2D-8E81-465E-B83B-FEB9B057393B}" srcOrd="0" destOrd="0" presId="urn:microsoft.com/office/officeart/2005/8/layout/radial6"/>
    <dgm:cxn modelId="{98F97B8A-2978-D04A-84DC-4F084F1BBB36}" srcId="{9BE5346F-4074-4F88-AF65-75F8311B7D14}" destId="{42B3669E-68EB-8D4E-B44E-E4E0147807EA}" srcOrd="1" destOrd="0" parTransId="{056DE6D7-B3BA-4742-99BE-E1D49F60F10E}" sibTransId="{D0B6F324-E14D-9C48-A696-776379C56018}"/>
    <dgm:cxn modelId="{18A10D34-BBD9-4C4C-82A5-466C0CC02204}" type="presOf" srcId="{F6B0A3E0-D83B-474B-B5B6-B4C545B4233A}" destId="{AFFC0895-7AA2-4E50-A31F-694E43CEBD0D}" srcOrd="0" destOrd="0" presId="urn:microsoft.com/office/officeart/2005/8/layout/radial6"/>
    <dgm:cxn modelId="{D37D257A-4BD7-5B48-A8F9-8C5E508A8CF3}" srcId="{2E4DBFED-0E81-4685-A035-FB1B86CEAF2F}" destId="{56C90780-6056-964E-81BD-A5A066CC6E62}" srcOrd="7" destOrd="0" parTransId="{6DDBB05D-9AA4-6644-A3F3-0EE9556C7D1C}" sibTransId="{1881118F-959E-9744-A477-906249D6165A}"/>
    <dgm:cxn modelId="{BEB864A5-3FC3-B94E-B0F3-7B21CE503B2B}" type="presOf" srcId="{AA607CFD-7A0E-4339-BD22-1F76625E9C66}" destId="{F05B72D3-FA21-42EF-A3F7-E3B4B02A0B04}" srcOrd="0" destOrd="0" presId="urn:microsoft.com/office/officeart/2005/8/layout/radial6"/>
    <dgm:cxn modelId="{55DC87CF-7641-4106-976A-E6678B492C32}" srcId="{2E4DBFED-0E81-4685-A035-FB1B86CEAF2F}" destId="{AA607CFD-7A0E-4339-BD22-1F76625E9C66}" srcOrd="0" destOrd="0" parTransId="{B52260C3-1873-42CE-90D4-5189E735598F}" sibTransId="{FC9463BD-01A4-4301-BC27-2A93F6C7D39C}"/>
    <dgm:cxn modelId="{B88793D6-D3FA-4D48-9111-979314C4C5CF}" type="presOf" srcId="{9316A45F-FBBB-46E8-9486-3C5282FF84AB}" destId="{8C86B8CE-A884-4762-A74B-FCD4D2EC725D}" srcOrd="0" destOrd="0" presId="urn:microsoft.com/office/officeart/2005/8/layout/radial6"/>
    <dgm:cxn modelId="{CA34CC79-D288-4CB1-AC4C-040D2AB21716}" srcId="{2E4DBFED-0E81-4685-A035-FB1B86CEAF2F}" destId="{F6B0A3E0-D83B-474B-B5B6-B4C545B4233A}" srcOrd="2" destOrd="0" parTransId="{F84738D4-F2E7-47F5-AAFB-C65B59BF0501}" sibTransId="{4F2A3BBB-4791-4A04-9981-AC4692D1BEF7}"/>
    <dgm:cxn modelId="{35B704D2-2375-FF41-920C-F51C4C4F7EFE}" type="presOf" srcId="{17DF8A2A-0311-4C9E-8DC1-EC1D8C9E1F4B}" destId="{B62C87AB-4178-4F0A-8CDD-676928851DB9}" srcOrd="0" destOrd="0" presId="urn:microsoft.com/office/officeart/2005/8/layout/radial6"/>
    <dgm:cxn modelId="{610E6E13-9C96-444E-AECB-8984F668C110}" type="presOf" srcId="{9BE5346F-4074-4F88-AF65-75F8311B7D14}" destId="{2CDE2237-6D05-4576-B8B1-01E5406A9219}" srcOrd="0" destOrd="0" presId="urn:microsoft.com/office/officeart/2005/8/layout/radial6"/>
    <dgm:cxn modelId="{820AD307-47B7-48E5-97D7-3E92680A4850}" srcId="{2E4DBFED-0E81-4685-A035-FB1B86CEAF2F}" destId="{ABA7F562-BBDC-4D3C-AAF7-ADD1B44DD7F4}" srcOrd="1" destOrd="0" parTransId="{BA84D4B7-FA49-4FDA-931D-ECE1D8BFFF6D}" sibTransId="{C92D151F-62BD-4CCC-9BF3-980D8F61ACE3}"/>
    <dgm:cxn modelId="{5FD8279A-940D-0E44-B25F-B4D5B6879022}" type="presOf" srcId="{56C90780-6056-964E-81BD-A5A066CC6E62}" destId="{71C26E87-84E1-3B42-9EB3-286945B2AD79}" srcOrd="0" destOrd="0" presId="urn:microsoft.com/office/officeart/2005/8/layout/radial6"/>
    <dgm:cxn modelId="{F9164BA6-5125-5D45-A38A-3B8E5BB2F690}" type="presOf" srcId="{295F4426-1CAA-0A4B-A70F-638BE2BCF366}" destId="{2AE81F07-BB13-9149-9F1A-76801E96C123}" srcOrd="0" destOrd="0" presId="urn:microsoft.com/office/officeart/2005/8/layout/radial6"/>
    <dgm:cxn modelId="{33C7C0A3-ED24-9843-B719-46E5963B3920}" type="presOf" srcId="{6738F9F8-3C2F-B149-B457-4B19DF7D28DE}" destId="{807C06B1-3B08-BF4E-9E55-BC8B1E67DCA3}" srcOrd="0" destOrd="0" presId="urn:microsoft.com/office/officeart/2005/8/layout/radial6"/>
    <dgm:cxn modelId="{4ABE3F67-DB92-444A-9550-D1B056324CEA}" type="presOf" srcId="{7AD310CD-E259-5C48-9535-4372288BD4B8}" destId="{D7E94737-A6E7-8D48-9887-2798E4157B8C}" srcOrd="0" destOrd="0" presId="urn:microsoft.com/office/officeart/2005/8/layout/radial6"/>
    <dgm:cxn modelId="{40A6908C-A291-4197-A458-2E8BDCD186D2}" srcId="{2E4DBFED-0E81-4685-A035-FB1B86CEAF2F}" destId="{8EA7BEAB-5D57-494F-9E5A-C57A3A43E8D1}" srcOrd="4" destOrd="0" parTransId="{83ABDB7E-8D61-41BD-8C76-566D9FF92D8B}" sibTransId="{9B8340CD-968E-4B97-AD7C-4D1C59ED59A9}"/>
    <dgm:cxn modelId="{166E8BC4-938F-0740-9035-362A9262DF49}" type="presOf" srcId="{9B8340CD-968E-4B97-AD7C-4D1C59ED59A9}" destId="{46619EA1-9FC2-4A59-AAD4-9020BD19E12A}" srcOrd="0" destOrd="0" presId="urn:microsoft.com/office/officeart/2005/8/layout/radial6"/>
    <dgm:cxn modelId="{96F0A80C-12CA-C942-89C3-0C64DDFC5D24}" type="presOf" srcId="{0EAF8DAF-DC8E-5341-8ACA-C79C13E212CF}" destId="{DA403DBA-4A0C-B349-AC6B-D8A062BFBD87}" srcOrd="0" destOrd="0" presId="urn:microsoft.com/office/officeart/2005/8/layout/radial6"/>
    <dgm:cxn modelId="{886BBBE4-A768-4CC7-87CF-894E8F5D4A61}" srcId="{9BE5346F-4074-4F88-AF65-75F8311B7D14}" destId="{2E4DBFED-0E81-4685-A035-FB1B86CEAF2F}" srcOrd="0" destOrd="0" parTransId="{83268601-87D1-4BAC-961A-AE8CEDA70CD5}" sibTransId="{DBF92FA5-7CAD-486D-9E00-2F71EC25E043}"/>
    <dgm:cxn modelId="{6C678B3C-FD8D-DF44-8004-5553B210AB59}" type="presOf" srcId="{186976A0-415A-2D4A-98FD-FF8E9D8C6038}" destId="{914F5CC1-4747-7D4B-811A-CF2D9CE43543}" srcOrd="0" destOrd="0" presId="urn:microsoft.com/office/officeart/2005/8/layout/radial6"/>
    <dgm:cxn modelId="{16EFF844-31F9-E54A-A24E-323CA2DB14F2}" srcId="{2E4DBFED-0E81-4685-A035-FB1B86CEAF2F}" destId="{BA890A02-B72E-AF4F-A52D-F5731D7A2180}" srcOrd="8" destOrd="0" parTransId="{E2063849-D8DB-C44E-9428-39A8A716B15B}" sibTransId="{295F4426-1CAA-0A4B-A70F-638BE2BCF366}"/>
    <dgm:cxn modelId="{0000F546-42A3-4AF6-AB9C-3D1A2F2FCBEC}" srcId="{2E4DBFED-0E81-4685-A035-FB1B86CEAF2F}" destId="{17DF8A2A-0311-4C9E-8DC1-EC1D8C9E1F4B}" srcOrd="3" destOrd="0" parTransId="{8B3ED36C-B35D-4C6E-AB5B-BF1D83BBA125}" sibTransId="{9316A45F-FBBB-46E8-9486-3C5282FF84AB}"/>
    <dgm:cxn modelId="{EFBA1E53-FEE4-BB46-B5EA-F3DA20DDB40C}" srcId="{2E4DBFED-0E81-4685-A035-FB1B86CEAF2F}" destId="{0EAF8DAF-DC8E-5341-8ACA-C79C13E212CF}" srcOrd="10" destOrd="0" parTransId="{4C97F5C2-37CA-FE4B-9F08-9CD0EEE53624}" sibTransId="{4817F1D4-D1AC-094C-80FD-24082A17E0F6}"/>
    <dgm:cxn modelId="{CA1A5A11-B3DB-9D44-BC4D-EECB3EE61824}" type="presOf" srcId="{FC9463BD-01A4-4301-BC27-2A93F6C7D39C}" destId="{A3A9191B-56A1-41A7-9760-01C76899BB99}" srcOrd="0" destOrd="0" presId="urn:microsoft.com/office/officeart/2005/8/layout/radial6"/>
    <dgm:cxn modelId="{573C0A90-F2B4-0747-BA48-10FBABDDE421}" type="presOf" srcId="{ABA7F562-BBDC-4D3C-AAF7-ADD1B44DD7F4}" destId="{F18C46DF-7514-4D23-A83A-2103092073CF}" srcOrd="0" destOrd="0" presId="urn:microsoft.com/office/officeart/2005/8/layout/radial6"/>
    <dgm:cxn modelId="{3215BF30-9D03-C842-ACF9-2168C7B176C9}" type="presParOf" srcId="{2CDE2237-6D05-4576-B8B1-01E5406A9219}" destId="{FF426656-23F5-4475-8DE3-A1B0BE0AE5BF}" srcOrd="0" destOrd="0" presId="urn:microsoft.com/office/officeart/2005/8/layout/radial6"/>
    <dgm:cxn modelId="{AC88221D-84EE-6045-B0DF-788DB0618160}" type="presParOf" srcId="{2CDE2237-6D05-4576-B8B1-01E5406A9219}" destId="{F05B72D3-FA21-42EF-A3F7-E3B4B02A0B04}" srcOrd="1" destOrd="0" presId="urn:microsoft.com/office/officeart/2005/8/layout/radial6"/>
    <dgm:cxn modelId="{EEEF60B1-586E-434D-90C0-9E90ECAEEE07}" type="presParOf" srcId="{2CDE2237-6D05-4576-B8B1-01E5406A9219}" destId="{CE1D574C-10B2-4CF8-AE13-2E9E3EEBEDFE}" srcOrd="2" destOrd="0" presId="urn:microsoft.com/office/officeart/2005/8/layout/radial6"/>
    <dgm:cxn modelId="{56B6138C-0055-0F45-A507-1581C04B960A}" type="presParOf" srcId="{2CDE2237-6D05-4576-B8B1-01E5406A9219}" destId="{A3A9191B-56A1-41A7-9760-01C76899BB99}" srcOrd="3" destOrd="0" presId="urn:microsoft.com/office/officeart/2005/8/layout/radial6"/>
    <dgm:cxn modelId="{B4BBBD42-CC27-F24E-9D0E-DBA5EE2AA0E5}" type="presParOf" srcId="{2CDE2237-6D05-4576-B8B1-01E5406A9219}" destId="{F18C46DF-7514-4D23-A83A-2103092073CF}" srcOrd="4" destOrd="0" presId="urn:microsoft.com/office/officeart/2005/8/layout/radial6"/>
    <dgm:cxn modelId="{A5840222-797B-1D4F-A471-4DE06A575B4E}" type="presParOf" srcId="{2CDE2237-6D05-4576-B8B1-01E5406A9219}" destId="{25C6D32A-255E-41A3-9EA8-26BB6C4D5F3D}" srcOrd="5" destOrd="0" presId="urn:microsoft.com/office/officeart/2005/8/layout/radial6"/>
    <dgm:cxn modelId="{EB47FB08-DB97-D345-A22F-6B0D9C7CAF7C}" type="presParOf" srcId="{2CDE2237-6D05-4576-B8B1-01E5406A9219}" destId="{0EA62FAB-B05E-497E-8C0A-26E53579223A}" srcOrd="6" destOrd="0" presId="urn:microsoft.com/office/officeart/2005/8/layout/radial6"/>
    <dgm:cxn modelId="{30E7DD57-296F-6E4B-93BF-5255F38E1155}" type="presParOf" srcId="{2CDE2237-6D05-4576-B8B1-01E5406A9219}" destId="{AFFC0895-7AA2-4E50-A31F-694E43CEBD0D}" srcOrd="7" destOrd="0" presId="urn:microsoft.com/office/officeart/2005/8/layout/radial6"/>
    <dgm:cxn modelId="{CFC3271B-1FEB-3544-9962-5303EB1A8846}" type="presParOf" srcId="{2CDE2237-6D05-4576-B8B1-01E5406A9219}" destId="{95A106F0-0348-4031-AC71-3722C54A39BE}" srcOrd="8" destOrd="0" presId="urn:microsoft.com/office/officeart/2005/8/layout/radial6"/>
    <dgm:cxn modelId="{851C51E5-9DD7-944F-B3DE-8417B49695BF}" type="presParOf" srcId="{2CDE2237-6D05-4576-B8B1-01E5406A9219}" destId="{FC80EBC9-F540-4E1F-A1CF-9B003D20B077}" srcOrd="9" destOrd="0" presId="urn:microsoft.com/office/officeart/2005/8/layout/radial6"/>
    <dgm:cxn modelId="{CC31CEA7-C22B-774C-B974-7772F41D1313}" type="presParOf" srcId="{2CDE2237-6D05-4576-B8B1-01E5406A9219}" destId="{B62C87AB-4178-4F0A-8CDD-676928851DB9}" srcOrd="10" destOrd="0" presId="urn:microsoft.com/office/officeart/2005/8/layout/radial6"/>
    <dgm:cxn modelId="{D31C7B89-2F60-9743-AF59-680AEE4EAC39}" type="presParOf" srcId="{2CDE2237-6D05-4576-B8B1-01E5406A9219}" destId="{B7DD4064-976A-4461-ABD2-BF11F1ACA8EA}" srcOrd="11" destOrd="0" presId="urn:microsoft.com/office/officeart/2005/8/layout/radial6"/>
    <dgm:cxn modelId="{1EA0210E-9199-7D40-B622-8068E6E94024}" type="presParOf" srcId="{2CDE2237-6D05-4576-B8B1-01E5406A9219}" destId="{8C86B8CE-A884-4762-A74B-FCD4D2EC725D}" srcOrd="12" destOrd="0" presId="urn:microsoft.com/office/officeart/2005/8/layout/radial6"/>
    <dgm:cxn modelId="{DC9E7C2F-524D-154D-AF8E-718759DD1334}" type="presParOf" srcId="{2CDE2237-6D05-4576-B8B1-01E5406A9219}" destId="{5012FB2D-8E81-465E-B83B-FEB9B057393B}" srcOrd="13" destOrd="0" presId="urn:microsoft.com/office/officeart/2005/8/layout/radial6"/>
    <dgm:cxn modelId="{C1618E54-921C-7147-A21D-4AD07CC3C247}" type="presParOf" srcId="{2CDE2237-6D05-4576-B8B1-01E5406A9219}" destId="{47C161EB-447C-47C8-A36C-CF7FBFB68FDF}" srcOrd="14" destOrd="0" presId="urn:microsoft.com/office/officeart/2005/8/layout/radial6"/>
    <dgm:cxn modelId="{85109A88-C8AB-A848-9273-57D82C66A4EB}" type="presParOf" srcId="{2CDE2237-6D05-4576-B8B1-01E5406A9219}" destId="{46619EA1-9FC2-4A59-AAD4-9020BD19E12A}" srcOrd="15" destOrd="0" presId="urn:microsoft.com/office/officeart/2005/8/layout/radial6"/>
    <dgm:cxn modelId="{B5A3C5DD-B54F-E045-AB14-CBD379C18311}" type="presParOf" srcId="{2CDE2237-6D05-4576-B8B1-01E5406A9219}" destId="{4A540ADE-1016-C54F-9DFE-68416D2E7E70}" srcOrd="16" destOrd="0" presId="urn:microsoft.com/office/officeart/2005/8/layout/radial6"/>
    <dgm:cxn modelId="{5F5A9E81-CC0F-0347-8538-72D92840B4ED}" type="presParOf" srcId="{2CDE2237-6D05-4576-B8B1-01E5406A9219}" destId="{18A865B3-9313-5845-B207-E6127C313546}" srcOrd="17" destOrd="0" presId="urn:microsoft.com/office/officeart/2005/8/layout/radial6"/>
    <dgm:cxn modelId="{75E1BB4E-81D3-574F-A61B-9A27564AD884}" type="presParOf" srcId="{2CDE2237-6D05-4576-B8B1-01E5406A9219}" destId="{914F5CC1-4747-7D4B-811A-CF2D9CE43543}" srcOrd="18" destOrd="0" presId="urn:microsoft.com/office/officeart/2005/8/layout/radial6"/>
    <dgm:cxn modelId="{9DAEF5C1-25AB-D143-B519-271E542DC24E}" type="presParOf" srcId="{2CDE2237-6D05-4576-B8B1-01E5406A9219}" destId="{5A6C5EA2-6E0A-CD4C-AC56-7F9C24493C04}" srcOrd="19" destOrd="0" presId="urn:microsoft.com/office/officeart/2005/8/layout/radial6"/>
    <dgm:cxn modelId="{C7D9E54F-3132-6A4D-A5A4-5BCF801CA145}" type="presParOf" srcId="{2CDE2237-6D05-4576-B8B1-01E5406A9219}" destId="{75884BBF-C84F-2B46-9D65-F8F35C16C989}" srcOrd="20" destOrd="0" presId="urn:microsoft.com/office/officeart/2005/8/layout/radial6"/>
    <dgm:cxn modelId="{50AD93B8-9C4F-CE4C-A8D4-C953EA767592}" type="presParOf" srcId="{2CDE2237-6D05-4576-B8B1-01E5406A9219}" destId="{3AE592B4-301B-7B42-8B07-AD424F538195}" srcOrd="21" destOrd="0" presId="urn:microsoft.com/office/officeart/2005/8/layout/radial6"/>
    <dgm:cxn modelId="{C0704A02-53B1-0747-9511-E478F2555E15}" type="presParOf" srcId="{2CDE2237-6D05-4576-B8B1-01E5406A9219}" destId="{71C26E87-84E1-3B42-9EB3-286945B2AD79}" srcOrd="22" destOrd="0" presId="urn:microsoft.com/office/officeart/2005/8/layout/radial6"/>
    <dgm:cxn modelId="{4E69318B-CEAC-2A42-B091-2914F7D7E695}" type="presParOf" srcId="{2CDE2237-6D05-4576-B8B1-01E5406A9219}" destId="{93C8557F-4ABA-F743-9A0F-B72A93E62D08}" srcOrd="23" destOrd="0" presId="urn:microsoft.com/office/officeart/2005/8/layout/radial6"/>
    <dgm:cxn modelId="{5B98D3C4-EF6E-574C-A3DD-314D1E09C4E3}" type="presParOf" srcId="{2CDE2237-6D05-4576-B8B1-01E5406A9219}" destId="{51F2514D-3B7D-9D4D-B583-782D22741FFB}" srcOrd="24" destOrd="0" presId="urn:microsoft.com/office/officeart/2005/8/layout/radial6"/>
    <dgm:cxn modelId="{CE34659D-7938-8744-BE53-6B1618009D1B}" type="presParOf" srcId="{2CDE2237-6D05-4576-B8B1-01E5406A9219}" destId="{9BC7D662-C429-6547-864C-2DC75D7C66C8}" srcOrd="25" destOrd="0" presId="urn:microsoft.com/office/officeart/2005/8/layout/radial6"/>
    <dgm:cxn modelId="{5413915A-0609-B649-B513-01C4B47B1C06}" type="presParOf" srcId="{2CDE2237-6D05-4576-B8B1-01E5406A9219}" destId="{0BDAC935-E81F-8C4E-ADFC-08BD111CA6A0}" srcOrd="26" destOrd="0" presId="urn:microsoft.com/office/officeart/2005/8/layout/radial6"/>
    <dgm:cxn modelId="{3BBB448C-7FCB-BA49-BC5A-1169440D80B9}" type="presParOf" srcId="{2CDE2237-6D05-4576-B8B1-01E5406A9219}" destId="{2AE81F07-BB13-9149-9F1A-76801E96C123}" srcOrd="27" destOrd="0" presId="urn:microsoft.com/office/officeart/2005/8/layout/radial6"/>
    <dgm:cxn modelId="{243BACE2-E501-214E-83D3-1001F8F97B2B}" type="presParOf" srcId="{2CDE2237-6D05-4576-B8B1-01E5406A9219}" destId="{D7E94737-A6E7-8D48-9887-2798E4157B8C}" srcOrd="28" destOrd="0" presId="urn:microsoft.com/office/officeart/2005/8/layout/radial6"/>
    <dgm:cxn modelId="{3AA39894-37C6-FB4D-A059-89CDD66373FB}" type="presParOf" srcId="{2CDE2237-6D05-4576-B8B1-01E5406A9219}" destId="{E9D312A5-FD6A-BD42-9F3D-18DD45B9119C}" srcOrd="29" destOrd="0" presId="urn:microsoft.com/office/officeart/2005/8/layout/radial6"/>
    <dgm:cxn modelId="{A7277E7C-9B65-4A43-8F74-328A400DA063}" type="presParOf" srcId="{2CDE2237-6D05-4576-B8B1-01E5406A9219}" destId="{807C06B1-3B08-BF4E-9E55-BC8B1E67DCA3}" srcOrd="30" destOrd="0" presId="urn:microsoft.com/office/officeart/2005/8/layout/radial6"/>
    <dgm:cxn modelId="{CD48DD21-337C-2B4E-8DA8-9F618872E242}" type="presParOf" srcId="{2CDE2237-6D05-4576-B8B1-01E5406A9219}" destId="{DA403DBA-4A0C-B349-AC6B-D8A062BFBD87}" srcOrd="31" destOrd="0" presId="urn:microsoft.com/office/officeart/2005/8/layout/radial6"/>
    <dgm:cxn modelId="{344F9D0B-B7D4-1647-A087-A12452F97E07}" type="presParOf" srcId="{2CDE2237-6D05-4576-B8B1-01E5406A9219}" destId="{B749DB15-80A4-3843-9EC4-755D3DCD62B1}" srcOrd="32" destOrd="0" presId="urn:microsoft.com/office/officeart/2005/8/layout/radial6"/>
    <dgm:cxn modelId="{27049DA9-7ABC-8B4C-9A30-20E591BE0E3E}" type="presParOf" srcId="{2CDE2237-6D05-4576-B8B1-01E5406A9219}" destId="{84E18470-0945-0E43-88B9-4389A8ACC18C}" srcOrd="33" destOrd="0" presId="urn:microsoft.com/office/officeart/2005/8/layout/radial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77B555D-0457-4D86-A85F-F0F60475BEB6}">
      <dsp:nvSpPr>
        <dsp:cNvPr id="0" name=""/>
        <dsp:cNvSpPr/>
      </dsp:nvSpPr>
      <dsp:spPr>
        <a:xfrm>
          <a:off x="-5594381" y="-844209"/>
          <a:ext cx="6565219" cy="6565219"/>
        </a:xfrm>
        <a:prstGeom prst="blockArc">
          <a:avLst>
            <a:gd name="adj1" fmla="val 18900000"/>
            <a:gd name="adj2" fmla="val 2700000"/>
            <a:gd name="adj3" fmla="val 329"/>
          </a:avLst>
        </a:pr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0B5D7C4-899F-4E5C-A81E-DA0E3DD68D82}">
      <dsp:nvSpPr>
        <dsp:cNvPr id="0" name=""/>
        <dsp:cNvSpPr/>
      </dsp:nvSpPr>
      <dsp:spPr>
        <a:xfrm>
          <a:off x="258729" y="221699"/>
          <a:ext cx="7822387" cy="443203"/>
        </a:xfrm>
        <a:prstGeom prst="rect">
          <a:avLst/>
        </a:prstGeom>
        <a:gradFill rotWithShape="0">
          <a:gsLst>
            <a:gs pos="0">
              <a:schemeClr val="lt1">
                <a:hueOff val="0"/>
                <a:satOff val="0"/>
                <a:lumOff val="0"/>
                <a:alphaOff val="0"/>
                <a:tint val="43000"/>
                <a:satMod val="165000"/>
              </a:schemeClr>
            </a:gs>
            <a:gs pos="55000">
              <a:schemeClr val="lt1">
                <a:hueOff val="0"/>
                <a:satOff val="0"/>
                <a:lumOff val="0"/>
                <a:alphaOff val="0"/>
                <a:tint val="83000"/>
                <a:satMod val="155000"/>
              </a:schemeClr>
            </a:gs>
            <a:gs pos="100000">
              <a:schemeClr val="lt1">
                <a:hueOff val="0"/>
                <a:satOff val="0"/>
                <a:lumOff val="0"/>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lt1">
              <a:hueOff val="0"/>
              <a:satOff val="0"/>
              <a:lumOff val="0"/>
              <a:alphaOff val="0"/>
              <a:satMod val="115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351793" tIns="45720" rIns="45720" bIns="45720" numCol="1" spcCol="1270" anchor="ctr" anchorCtr="0">
          <a:noAutofit/>
        </a:bodyPr>
        <a:lstStyle/>
        <a:p>
          <a:pPr lvl="0" algn="l" defTabSz="800100">
            <a:lnSpc>
              <a:spcPct val="90000"/>
            </a:lnSpc>
            <a:spcBef>
              <a:spcPct val="0"/>
            </a:spcBef>
            <a:spcAft>
              <a:spcPct val="35000"/>
            </a:spcAft>
          </a:pPr>
          <a:r>
            <a:rPr lang="en-GB" sz="1800" kern="1200" dirty="0" smtClean="0">
              <a:latin typeface="Arial" pitchFamily="34" charset="0"/>
              <a:cs typeface="Arial" pitchFamily="34" charset="0"/>
            </a:rPr>
            <a:t>Introduction</a:t>
          </a:r>
          <a:endParaRPr lang="en-US" sz="1800" kern="1200" dirty="0">
            <a:latin typeface="Arial" pitchFamily="34" charset="0"/>
            <a:cs typeface="Arial" pitchFamily="34" charset="0"/>
          </a:endParaRPr>
        </a:p>
      </dsp:txBody>
      <dsp:txXfrm>
        <a:off x="258729" y="221699"/>
        <a:ext cx="7822387" cy="443203"/>
      </dsp:txXfrm>
    </dsp:sp>
    <dsp:sp modelId="{FC360C78-345A-4DBF-B15A-B6F0CC35D368}">
      <dsp:nvSpPr>
        <dsp:cNvPr id="0" name=""/>
        <dsp:cNvSpPr/>
      </dsp:nvSpPr>
      <dsp:spPr>
        <a:xfrm>
          <a:off x="-18272" y="166298"/>
          <a:ext cx="554004" cy="554004"/>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25400" dir="5400000" rotWithShape="0">
            <a:srgbClr val="000000">
              <a:alpha val="45000"/>
            </a:srgbClr>
          </a:outerShdw>
        </a:effectLst>
      </dsp:spPr>
      <dsp:style>
        <a:lnRef idx="1">
          <a:scrgbClr r="0" g="0" b="0"/>
        </a:lnRef>
        <a:fillRef idx="1">
          <a:scrgbClr r="0" g="0" b="0"/>
        </a:fillRef>
        <a:effectRef idx="2">
          <a:scrgbClr r="0" g="0" b="0"/>
        </a:effectRef>
        <a:fontRef idx="minor"/>
      </dsp:style>
    </dsp:sp>
    <dsp:sp modelId="{44CE7031-3B3B-4E95-BEFD-00945E73D8A6}">
      <dsp:nvSpPr>
        <dsp:cNvPr id="0" name=""/>
        <dsp:cNvSpPr/>
      </dsp:nvSpPr>
      <dsp:spPr>
        <a:xfrm>
          <a:off x="660090" y="886894"/>
          <a:ext cx="7421026" cy="443203"/>
        </a:xfrm>
        <a:prstGeom prst="rect">
          <a:avLst/>
        </a:prstGeom>
        <a:gradFill rotWithShape="0">
          <a:gsLst>
            <a:gs pos="0">
              <a:schemeClr val="lt1">
                <a:hueOff val="0"/>
                <a:satOff val="0"/>
                <a:lumOff val="0"/>
                <a:alphaOff val="0"/>
                <a:tint val="43000"/>
                <a:satMod val="165000"/>
              </a:schemeClr>
            </a:gs>
            <a:gs pos="55000">
              <a:schemeClr val="lt1">
                <a:hueOff val="0"/>
                <a:satOff val="0"/>
                <a:lumOff val="0"/>
                <a:alphaOff val="0"/>
                <a:tint val="83000"/>
                <a:satMod val="155000"/>
              </a:schemeClr>
            </a:gs>
            <a:gs pos="100000">
              <a:schemeClr val="lt1">
                <a:hueOff val="0"/>
                <a:satOff val="0"/>
                <a:lumOff val="0"/>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lt1">
              <a:hueOff val="0"/>
              <a:satOff val="0"/>
              <a:lumOff val="0"/>
              <a:alphaOff val="0"/>
              <a:satMod val="115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351793" tIns="45720" rIns="45720" bIns="45720" numCol="1" spcCol="1270" anchor="ctr" anchorCtr="0">
          <a:noAutofit/>
        </a:bodyPr>
        <a:lstStyle/>
        <a:p>
          <a:pPr lvl="0" algn="l" defTabSz="800100">
            <a:lnSpc>
              <a:spcPct val="90000"/>
            </a:lnSpc>
            <a:spcBef>
              <a:spcPct val="0"/>
            </a:spcBef>
            <a:spcAft>
              <a:spcPct val="35000"/>
            </a:spcAft>
          </a:pPr>
          <a:r>
            <a:rPr lang="en-GB" sz="1800" kern="1200" dirty="0" smtClean="0">
              <a:latin typeface="Arial" pitchFamily="34" charset="0"/>
              <a:cs typeface="Arial" pitchFamily="34" charset="0"/>
            </a:rPr>
            <a:t>Terms of Reference</a:t>
          </a:r>
          <a:endParaRPr lang="en-US" sz="1800" kern="1200" dirty="0">
            <a:latin typeface="Arial" pitchFamily="34" charset="0"/>
            <a:cs typeface="Arial" pitchFamily="34" charset="0"/>
          </a:endParaRPr>
        </a:p>
      </dsp:txBody>
      <dsp:txXfrm>
        <a:off x="660090" y="886894"/>
        <a:ext cx="7421026" cy="443203"/>
      </dsp:txXfrm>
    </dsp:sp>
    <dsp:sp modelId="{FD43F93E-7050-4C1A-B0B6-CD2EB975CE74}">
      <dsp:nvSpPr>
        <dsp:cNvPr id="0" name=""/>
        <dsp:cNvSpPr/>
      </dsp:nvSpPr>
      <dsp:spPr>
        <a:xfrm>
          <a:off x="383088" y="831494"/>
          <a:ext cx="554004" cy="554004"/>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25400" dir="5400000" rotWithShape="0">
            <a:srgbClr val="000000">
              <a:alpha val="45000"/>
            </a:srgbClr>
          </a:outerShdw>
        </a:effectLst>
      </dsp:spPr>
      <dsp:style>
        <a:lnRef idx="1">
          <a:scrgbClr r="0" g="0" b="0"/>
        </a:lnRef>
        <a:fillRef idx="1">
          <a:scrgbClr r="0" g="0" b="0"/>
        </a:fillRef>
        <a:effectRef idx="2">
          <a:scrgbClr r="0" g="0" b="0"/>
        </a:effectRef>
        <a:fontRef idx="minor"/>
      </dsp:style>
    </dsp:sp>
    <dsp:sp modelId="{14B6B9CE-E890-472E-AD14-AEFF11FB212E}">
      <dsp:nvSpPr>
        <dsp:cNvPr id="0" name=""/>
        <dsp:cNvSpPr/>
      </dsp:nvSpPr>
      <dsp:spPr>
        <a:xfrm>
          <a:off x="880034" y="1551602"/>
          <a:ext cx="7201082" cy="443203"/>
        </a:xfrm>
        <a:prstGeom prst="rect">
          <a:avLst/>
        </a:prstGeom>
        <a:gradFill rotWithShape="0">
          <a:gsLst>
            <a:gs pos="0">
              <a:schemeClr val="lt1">
                <a:hueOff val="0"/>
                <a:satOff val="0"/>
                <a:lumOff val="0"/>
                <a:alphaOff val="0"/>
                <a:tint val="43000"/>
                <a:satMod val="165000"/>
              </a:schemeClr>
            </a:gs>
            <a:gs pos="55000">
              <a:schemeClr val="lt1">
                <a:hueOff val="0"/>
                <a:satOff val="0"/>
                <a:lumOff val="0"/>
                <a:alphaOff val="0"/>
                <a:tint val="83000"/>
                <a:satMod val="155000"/>
              </a:schemeClr>
            </a:gs>
            <a:gs pos="100000">
              <a:schemeClr val="lt1">
                <a:hueOff val="0"/>
                <a:satOff val="0"/>
                <a:lumOff val="0"/>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lt1">
              <a:hueOff val="0"/>
              <a:satOff val="0"/>
              <a:lumOff val="0"/>
              <a:alphaOff val="0"/>
              <a:satMod val="115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351793" tIns="45720" rIns="45720" bIns="45720" numCol="1" spcCol="1270" anchor="ctr" anchorCtr="0">
          <a:noAutofit/>
        </a:bodyPr>
        <a:lstStyle/>
        <a:p>
          <a:pPr lvl="0" algn="l" defTabSz="800100">
            <a:lnSpc>
              <a:spcPct val="90000"/>
            </a:lnSpc>
            <a:spcBef>
              <a:spcPct val="0"/>
            </a:spcBef>
            <a:spcAft>
              <a:spcPct val="35000"/>
            </a:spcAft>
          </a:pPr>
          <a:r>
            <a:rPr lang="en-GB" sz="1800" kern="1200" dirty="0" smtClean="0">
              <a:latin typeface="Arial" pitchFamily="34" charset="0"/>
              <a:cs typeface="Arial" pitchFamily="34" charset="0"/>
            </a:rPr>
            <a:t>Statement of Overall Objective</a:t>
          </a:r>
          <a:endParaRPr lang="en-US" sz="1800" kern="1200" dirty="0">
            <a:latin typeface="Arial" pitchFamily="34" charset="0"/>
            <a:cs typeface="Arial" pitchFamily="34" charset="0"/>
          </a:endParaRPr>
        </a:p>
      </dsp:txBody>
      <dsp:txXfrm>
        <a:off x="880034" y="1551602"/>
        <a:ext cx="7201082" cy="443203"/>
      </dsp:txXfrm>
    </dsp:sp>
    <dsp:sp modelId="{8A806B7A-D3BB-4042-9737-EFFCD651641C}">
      <dsp:nvSpPr>
        <dsp:cNvPr id="0" name=""/>
        <dsp:cNvSpPr/>
      </dsp:nvSpPr>
      <dsp:spPr>
        <a:xfrm>
          <a:off x="603032" y="1496202"/>
          <a:ext cx="554004" cy="554004"/>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25400" dir="5400000" rotWithShape="0">
            <a:srgbClr val="000000">
              <a:alpha val="45000"/>
            </a:srgbClr>
          </a:outerShdw>
        </a:effectLst>
      </dsp:spPr>
      <dsp:style>
        <a:lnRef idx="1">
          <a:scrgbClr r="0" g="0" b="0"/>
        </a:lnRef>
        <a:fillRef idx="1">
          <a:scrgbClr r="0" g="0" b="0"/>
        </a:fillRef>
        <a:effectRef idx="2">
          <a:scrgbClr r="0" g="0" b="0"/>
        </a:effectRef>
        <a:fontRef idx="minor"/>
      </dsp:style>
    </dsp:sp>
    <dsp:sp modelId="{90344D9F-8B25-423B-8035-9A6D46765EAB}">
      <dsp:nvSpPr>
        <dsp:cNvPr id="0" name=""/>
        <dsp:cNvSpPr/>
      </dsp:nvSpPr>
      <dsp:spPr>
        <a:xfrm>
          <a:off x="764037" y="3560839"/>
          <a:ext cx="7464367" cy="443203"/>
        </a:xfrm>
        <a:prstGeom prst="rect">
          <a:avLst/>
        </a:prstGeom>
        <a:gradFill rotWithShape="0">
          <a:gsLst>
            <a:gs pos="0">
              <a:schemeClr val="lt1">
                <a:hueOff val="0"/>
                <a:satOff val="0"/>
                <a:lumOff val="0"/>
                <a:alphaOff val="0"/>
                <a:tint val="43000"/>
                <a:satMod val="165000"/>
              </a:schemeClr>
            </a:gs>
            <a:gs pos="55000">
              <a:schemeClr val="lt1">
                <a:hueOff val="0"/>
                <a:satOff val="0"/>
                <a:lumOff val="0"/>
                <a:alphaOff val="0"/>
                <a:tint val="83000"/>
                <a:satMod val="155000"/>
              </a:schemeClr>
            </a:gs>
            <a:gs pos="100000">
              <a:schemeClr val="lt1">
                <a:hueOff val="0"/>
                <a:satOff val="0"/>
                <a:lumOff val="0"/>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lt1">
              <a:hueOff val="0"/>
              <a:satOff val="0"/>
              <a:lumOff val="0"/>
              <a:alphaOff val="0"/>
              <a:satMod val="115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351793" tIns="45720" rIns="45720" bIns="45720" numCol="1" spcCol="1270" anchor="ctr" anchorCtr="0">
          <a:noAutofit/>
        </a:bodyPr>
        <a:lstStyle/>
        <a:p>
          <a:pPr lvl="0" algn="l" defTabSz="800100">
            <a:lnSpc>
              <a:spcPct val="90000"/>
            </a:lnSpc>
            <a:spcBef>
              <a:spcPct val="0"/>
            </a:spcBef>
            <a:spcAft>
              <a:spcPct val="35000"/>
            </a:spcAft>
          </a:pPr>
          <a:r>
            <a:rPr lang="en-US" sz="1800" kern="1200" dirty="0" smtClean="0">
              <a:latin typeface="Arial" pitchFamily="34" charset="0"/>
              <a:cs typeface="Arial" pitchFamily="34" charset="0"/>
            </a:rPr>
            <a:t>Review of Local Practice</a:t>
          </a:r>
          <a:endParaRPr lang="en-US" sz="1800" kern="1200" dirty="0">
            <a:latin typeface="Arial" pitchFamily="34" charset="0"/>
            <a:cs typeface="Arial" pitchFamily="34" charset="0"/>
          </a:endParaRPr>
        </a:p>
      </dsp:txBody>
      <dsp:txXfrm>
        <a:off x="764037" y="3560839"/>
        <a:ext cx="7464367" cy="443203"/>
      </dsp:txXfrm>
    </dsp:sp>
    <dsp:sp modelId="{97446398-3647-4574-A109-EBEE60C271BF}">
      <dsp:nvSpPr>
        <dsp:cNvPr id="0" name=""/>
        <dsp:cNvSpPr/>
      </dsp:nvSpPr>
      <dsp:spPr>
        <a:xfrm>
          <a:off x="673257" y="2161397"/>
          <a:ext cx="554004" cy="554004"/>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25400" dir="5400000" rotWithShape="0">
            <a:srgbClr val="000000">
              <a:alpha val="45000"/>
            </a:srgbClr>
          </a:outerShdw>
        </a:effectLst>
      </dsp:spPr>
      <dsp:style>
        <a:lnRef idx="1">
          <a:scrgbClr r="0" g="0" b="0"/>
        </a:lnRef>
        <a:fillRef idx="1">
          <a:scrgbClr r="0" g="0" b="0"/>
        </a:fillRef>
        <a:effectRef idx="2">
          <a:scrgbClr r="0" g="0" b="0"/>
        </a:effectRef>
        <a:fontRef idx="minor"/>
      </dsp:style>
    </dsp:sp>
    <dsp:sp modelId="{D7057FC8-0EFC-43B5-99A8-B0F2475C269F}">
      <dsp:nvSpPr>
        <dsp:cNvPr id="0" name=""/>
        <dsp:cNvSpPr/>
      </dsp:nvSpPr>
      <dsp:spPr>
        <a:xfrm>
          <a:off x="1028517" y="2244875"/>
          <a:ext cx="7201082" cy="443203"/>
        </a:xfrm>
        <a:prstGeom prst="rect">
          <a:avLst/>
        </a:prstGeom>
        <a:gradFill rotWithShape="0">
          <a:gsLst>
            <a:gs pos="0">
              <a:schemeClr val="lt1">
                <a:hueOff val="0"/>
                <a:satOff val="0"/>
                <a:lumOff val="0"/>
                <a:alphaOff val="0"/>
                <a:tint val="43000"/>
                <a:satMod val="165000"/>
              </a:schemeClr>
            </a:gs>
            <a:gs pos="55000">
              <a:schemeClr val="lt1">
                <a:hueOff val="0"/>
                <a:satOff val="0"/>
                <a:lumOff val="0"/>
                <a:alphaOff val="0"/>
                <a:tint val="83000"/>
                <a:satMod val="155000"/>
              </a:schemeClr>
            </a:gs>
            <a:gs pos="100000">
              <a:schemeClr val="lt1">
                <a:hueOff val="0"/>
                <a:satOff val="0"/>
                <a:lumOff val="0"/>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lt1">
              <a:hueOff val="0"/>
              <a:satOff val="0"/>
              <a:lumOff val="0"/>
              <a:alphaOff val="0"/>
              <a:satMod val="115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351793" tIns="45720" rIns="45720" bIns="45720" numCol="1" spcCol="1270" anchor="ctr" anchorCtr="0">
          <a:noAutofit/>
        </a:bodyPr>
        <a:lstStyle/>
        <a:p>
          <a:pPr lvl="0" algn="l" defTabSz="800100">
            <a:lnSpc>
              <a:spcPct val="90000"/>
            </a:lnSpc>
            <a:spcBef>
              <a:spcPct val="0"/>
            </a:spcBef>
            <a:spcAft>
              <a:spcPct val="35000"/>
            </a:spcAft>
          </a:pPr>
          <a:r>
            <a:rPr lang="en-GB" sz="1800" kern="1200" dirty="0" smtClean="0">
              <a:latin typeface="Arial" pitchFamily="34" charset="0"/>
              <a:cs typeface="Arial" pitchFamily="34" charset="0"/>
            </a:rPr>
            <a:t>Methodology</a:t>
          </a:r>
          <a:endParaRPr lang="en-US" sz="1800" kern="1200" dirty="0">
            <a:latin typeface="Arial" pitchFamily="34" charset="0"/>
            <a:cs typeface="Arial" pitchFamily="34" charset="0"/>
          </a:endParaRPr>
        </a:p>
      </dsp:txBody>
      <dsp:txXfrm>
        <a:off x="1028517" y="2244875"/>
        <a:ext cx="7201082" cy="443203"/>
      </dsp:txXfrm>
    </dsp:sp>
    <dsp:sp modelId="{8FAD5F17-F9BF-4BCF-8ED7-FFA817664B17}">
      <dsp:nvSpPr>
        <dsp:cNvPr id="0" name=""/>
        <dsp:cNvSpPr/>
      </dsp:nvSpPr>
      <dsp:spPr>
        <a:xfrm>
          <a:off x="603032" y="2826593"/>
          <a:ext cx="554004" cy="554004"/>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25400" dir="5400000" rotWithShape="0">
            <a:srgbClr val="000000">
              <a:alpha val="45000"/>
            </a:srgbClr>
          </a:outerShdw>
        </a:effectLst>
      </dsp:spPr>
      <dsp:style>
        <a:lnRef idx="1">
          <a:scrgbClr r="0" g="0" b="0"/>
        </a:lnRef>
        <a:fillRef idx="1">
          <a:scrgbClr r="0" g="0" b="0"/>
        </a:fillRef>
        <a:effectRef idx="2">
          <a:scrgbClr r="0" g="0" b="0"/>
        </a:effectRef>
        <a:fontRef idx="minor"/>
      </dsp:style>
    </dsp:sp>
    <dsp:sp modelId="{F38BBEFD-D7E0-4619-B9CD-B4DF080B8F92}">
      <dsp:nvSpPr>
        <dsp:cNvPr id="0" name=""/>
        <dsp:cNvSpPr/>
      </dsp:nvSpPr>
      <dsp:spPr>
        <a:xfrm>
          <a:off x="808573" y="2941560"/>
          <a:ext cx="7421026" cy="443203"/>
        </a:xfrm>
        <a:prstGeom prst="rect">
          <a:avLst/>
        </a:prstGeom>
        <a:gradFill rotWithShape="0">
          <a:gsLst>
            <a:gs pos="0">
              <a:schemeClr val="lt1">
                <a:hueOff val="0"/>
                <a:satOff val="0"/>
                <a:lumOff val="0"/>
                <a:alphaOff val="0"/>
                <a:tint val="43000"/>
                <a:satMod val="165000"/>
              </a:schemeClr>
            </a:gs>
            <a:gs pos="55000">
              <a:schemeClr val="lt1">
                <a:hueOff val="0"/>
                <a:satOff val="0"/>
                <a:lumOff val="0"/>
                <a:alphaOff val="0"/>
                <a:tint val="83000"/>
                <a:satMod val="155000"/>
              </a:schemeClr>
            </a:gs>
            <a:gs pos="100000">
              <a:schemeClr val="lt1">
                <a:hueOff val="0"/>
                <a:satOff val="0"/>
                <a:lumOff val="0"/>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lt1">
              <a:hueOff val="0"/>
              <a:satOff val="0"/>
              <a:lumOff val="0"/>
              <a:alphaOff val="0"/>
              <a:satMod val="115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351793" tIns="45720" rIns="45720" bIns="45720" numCol="1" spcCol="1270" anchor="ctr" anchorCtr="0">
          <a:noAutofit/>
        </a:bodyPr>
        <a:lstStyle/>
        <a:p>
          <a:pPr lvl="0" algn="l" defTabSz="800100">
            <a:lnSpc>
              <a:spcPct val="90000"/>
            </a:lnSpc>
            <a:spcBef>
              <a:spcPct val="0"/>
            </a:spcBef>
            <a:spcAft>
              <a:spcPct val="35000"/>
            </a:spcAft>
          </a:pPr>
          <a:r>
            <a:rPr lang="en-GB" sz="1800" kern="1200" dirty="0" smtClean="0">
              <a:latin typeface="Arial" pitchFamily="34" charset="0"/>
              <a:cs typeface="Arial" pitchFamily="34" charset="0"/>
            </a:rPr>
            <a:t>Review of Global Practices</a:t>
          </a:r>
          <a:endParaRPr lang="en-US" sz="1800" kern="1200" dirty="0">
            <a:latin typeface="Arial" pitchFamily="34" charset="0"/>
            <a:cs typeface="Arial" pitchFamily="34" charset="0"/>
          </a:endParaRPr>
        </a:p>
      </dsp:txBody>
      <dsp:txXfrm>
        <a:off x="808573" y="2941560"/>
        <a:ext cx="7421026" cy="443203"/>
      </dsp:txXfrm>
    </dsp:sp>
    <dsp:sp modelId="{2AE38A6E-03D0-4F1F-A5EB-AEBD8B7BBA45}">
      <dsp:nvSpPr>
        <dsp:cNvPr id="0" name=""/>
        <dsp:cNvSpPr/>
      </dsp:nvSpPr>
      <dsp:spPr>
        <a:xfrm>
          <a:off x="383088" y="3491301"/>
          <a:ext cx="554004" cy="554004"/>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25400" dir="5400000" rotWithShape="0">
            <a:srgbClr val="000000">
              <a:alpha val="45000"/>
            </a:srgbClr>
          </a:outerShdw>
        </a:effectLst>
      </dsp:spPr>
      <dsp:style>
        <a:lnRef idx="1">
          <a:scrgbClr r="0" g="0" b="0"/>
        </a:lnRef>
        <a:fillRef idx="1">
          <a:scrgbClr r="0" g="0" b="0"/>
        </a:fillRef>
        <a:effectRef idx="2">
          <a:scrgbClr r="0" g="0" b="0"/>
        </a:effectRef>
        <a:fontRef idx="minor"/>
      </dsp:style>
    </dsp:sp>
    <dsp:sp modelId="{87BC2EE4-DE90-42BC-A402-DE249A4F6E73}">
      <dsp:nvSpPr>
        <dsp:cNvPr id="0" name=""/>
        <dsp:cNvSpPr/>
      </dsp:nvSpPr>
      <dsp:spPr>
        <a:xfrm>
          <a:off x="258729" y="4211897"/>
          <a:ext cx="7822387" cy="443203"/>
        </a:xfrm>
        <a:prstGeom prst="rect">
          <a:avLst/>
        </a:prstGeom>
        <a:gradFill rotWithShape="0">
          <a:gsLst>
            <a:gs pos="0">
              <a:schemeClr val="lt1">
                <a:hueOff val="0"/>
                <a:satOff val="0"/>
                <a:lumOff val="0"/>
                <a:alphaOff val="0"/>
                <a:tint val="43000"/>
                <a:satMod val="165000"/>
              </a:schemeClr>
            </a:gs>
            <a:gs pos="55000">
              <a:schemeClr val="lt1">
                <a:hueOff val="0"/>
                <a:satOff val="0"/>
                <a:lumOff val="0"/>
                <a:alphaOff val="0"/>
                <a:tint val="83000"/>
                <a:satMod val="155000"/>
              </a:schemeClr>
            </a:gs>
            <a:gs pos="100000">
              <a:schemeClr val="lt1">
                <a:hueOff val="0"/>
                <a:satOff val="0"/>
                <a:lumOff val="0"/>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lt1">
              <a:hueOff val="0"/>
              <a:satOff val="0"/>
              <a:lumOff val="0"/>
              <a:alphaOff val="0"/>
              <a:satMod val="115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351793" tIns="45720" rIns="45720" bIns="45720" numCol="1" spcCol="1270" anchor="ctr" anchorCtr="0">
          <a:noAutofit/>
        </a:bodyPr>
        <a:lstStyle/>
        <a:p>
          <a:pPr lvl="0" algn="l" defTabSz="800100">
            <a:lnSpc>
              <a:spcPct val="90000"/>
            </a:lnSpc>
            <a:spcBef>
              <a:spcPct val="0"/>
            </a:spcBef>
            <a:spcAft>
              <a:spcPct val="35000"/>
            </a:spcAft>
          </a:pPr>
          <a:r>
            <a:rPr lang="en-GB" sz="1800" kern="1200" dirty="0" smtClean="0">
              <a:latin typeface="Arial" pitchFamily="34" charset="0"/>
              <a:cs typeface="Arial" pitchFamily="34" charset="0"/>
            </a:rPr>
            <a:t>Summary of Findings</a:t>
          </a:r>
          <a:endParaRPr lang="en-US" sz="1800" kern="1200" dirty="0">
            <a:latin typeface="Arial" pitchFamily="34" charset="0"/>
            <a:cs typeface="Arial" pitchFamily="34" charset="0"/>
          </a:endParaRPr>
        </a:p>
      </dsp:txBody>
      <dsp:txXfrm>
        <a:off x="258729" y="4211897"/>
        <a:ext cx="7822387" cy="443203"/>
      </dsp:txXfrm>
    </dsp:sp>
    <dsp:sp modelId="{742A02E8-121A-4269-82A4-A876FB63202B}">
      <dsp:nvSpPr>
        <dsp:cNvPr id="0" name=""/>
        <dsp:cNvSpPr/>
      </dsp:nvSpPr>
      <dsp:spPr>
        <a:xfrm>
          <a:off x="-18272" y="4156496"/>
          <a:ext cx="554004" cy="554004"/>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25400" dir="5400000" rotWithShape="0">
            <a:srgbClr val="000000">
              <a:alpha val="45000"/>
            </a:srgbClr>
          </a:outerShdw>
        </a:effectLst>
      </dsp:spPr>
      <dsp:style>
        <a:lnRef idx="1">
          <a:scrgbClr r="0" g="0" b="0"/>
        </a:lnRef>
        <a:fillRef idx="1">
          <a:scrgbClr r="0" g="0" b="0"/>
        </a:fillRef>
        <a:effectRef idx="2">
          <a:scrgbClr r="0" g="0" b="0"/>
        </a:effectRef>
        <a:fontRef idx="minor"/>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B53BE73-50AC-C14E-BC25-132187831499}">
      <dsp:nvSpPr>
        <dsp:cNvPr id="0" name=""/>
        <dsp:cNvSpPr/>
      </dsp:nvSpPr>
      <dsp:spPr>
        <a:xfrm>
          <a:off x="-5513922" y="-844209"/>
          <a:ext cx="6565219" cy="6565219"/>
        </a:xfrm>
        <a:prstGeom prst="blockArc">
          <a:avLst>
            <a:gd name="adj1" fmla="val 18900000"/>
            <a:gd name="adj2" fmla="val 2700000"/>
            <a:gd name="adj3" fmla="val 329"/>
          </a:avLst>
        </a:pr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2276F9E-0A5E-2747-9204-2B52BD4A2F7E}">
      <dsp:nvSpPr>
        <dsp:cNvPr id="0" name=""/>
        <dsp:cNvSpPr/>
      </dsp:nvSpPr>
      <dsp:spPr>
        <a:xfrm>
          <a:off x="550354" y="374928"/>
          <a:ext cx="7573151" cy="750246"/>
        </a:xfrm>
        <a:prstGeom prst="rect">
          <a:avLst/>
        </a:prstGeom>
        <a:gradFill rotWithShape="0">
          <a:gsLst>
            <a:gs pos="0">
              <a:schemeClr val="accent1">
                <a:hueOff val="0"/>
                <a:satOff val="0"/>
                <a:lumOff val="0"/>
                <a:alphaOff val="0"/>
                <a:tint val="1000"/>
                <a:satMod val="255000"/>
              </a:schemeClr>
            </a:gs>
            <a:gs pos="55000">
              <a:schemeClr val="accent1">
                <a:hueOff val="0"/>
                <a:satOff val="0"/>
                <a:lumOff val="0"/>
                <a:alphaOff val="0"/>
                <a:tint val="12000"/>
                <a:satMod val="255000"/>
              </a:schemeClr>
            </a:gs>
            <a:gs pos="100000">
              <a:schemeClr val="accent1">
                <a:hueOff val="0"/>
                <a:satOff val="0"/>
                <a:lumOff val="0"/>
                <a:alphaOff val="0"/>
                <a:tint val="45000"/>
                <a:satMod val="250000"/>
              </a:schemeClr>
            </a:gs>
          </a:gsLst>
          <a:path path="circle">
            <a:fillToRect l="-40000" t="-90000" r="140000" b="190000"/>
          </a:path>
        </a:gradFill>
        <a:ln>
          <a:noFill/>
        </a:ln>
        <a:effectLst>
          <a:outerShdw blurRad="515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95508" tIns="45720" rIns="45720" bIns="45720" numCol="1" spcCol="1270" anchor="ctr" anchorCtr="0">
          <a:noAutofit/>
        </a:bodyPr>
        <a:lstStyle/>
        <a:p>
          <a:pPr lvl="0" algn="l" defTabSz="800100">
            <a:lnSpc>
              <a:spcPct val="90000"/>
            </a:lnSpc>
            <a:spcBef>
              <a:spcPct val="0"/>
            </a:spcBef>
            <a:spcAft>
              <a:spcPct val="35000"/>
            </a:spcAft>
          </a:pPr>
          <a:r>
            <a:rPr lang="en-US" sz="1800" kern="1200" dirty="0" smtClean="0"/>
            <a:t>Needs Analysis</a:t>
          </a:r>
          <a:endParaRPr lang="en-US" sz="1800" kern="1200" dirty="0"/>
        </a:p>
      </dsp:txBody>
      <dsp:txXfrm>
        <a:off x="550354" y="374928"/>
        <a:ext cx="7573151" cy="750246"/>
      </dsp:txXfrm>
    </dsp:sp>
    <dsp:sp modelId="{94724DA1-0747-0C41-ABA3-AD007A8FC178}">
      <dsp:nvSpPr>
        <dsp:cNvPr id="0" name=""/>
        <dsp:cNvSpPr/>
      </dsp:nvSpPr>
      <dsp:spPr>
        <a:xfrm>
          <a:off x="81450" y="281147"/>
          <a:ext cx="937808" cy="937808"/>
        </a:xfrm>
        <a:prstGeom prst="ellipse">
          <a:avLst/>
        </a:prstGeom>
        <a:gradFill rotWithShape="0">
          <a:gsLst>
            <a:gs pos="0">
              <a:schemeClr val="lt1">
                <a:hueOff val="0"/>
                <a:satOff val="0"/>
                <a:lumOff val="0"/>
                <a:alphaOff val="0"/>
                <a:tint val="1000"/>
                <a:satMod val="255000"/>
              </a:schemeClr>
            </a:gs>
            <a:gs pos="55000">
              <a:schemeClr val="lt1">
                <a:hueOff val="0"/>
                <a:satOff val="0"/>
                <a:lumOff val="0"/>
                <a:alphaOff val="0"/>
                <a:tint val="12000"/>
                <a:satMod val="255000"/>
              </a:schemeClr>
            </a:gs>
            <a:gs pos="100000">
              <a:schemeClr val="lt1">
                <a:hueOff val="0"/>
                <a:satOff val="0"/>
                <a:lumOff val="0"/>
                <a:alphaOff val="0"/>
                <a:tint val="45000"/>
                <a:satMod val="250000"/>
              </a:schemeClr>
            </a:gs>
          </a:gsLst>
          <a:path path="circle">
            <a:fillToRect l="-40000" t="-90000" r="140000" b="190000"/>
          </a:path>
        </a:grad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00AAAE1D-8502-0F43-B516-33578DA270D4}">
      <dsp:nvSpPr>
        <dsp:cNvPr id="0" name=""/>
        <dsp:cNvSpPr/>
      </dsp:nvSpPr>
      <dsp:spPr>
        <a:xfrm>
          <a:off x="980488" y="1500493"/>
          <a:ext cx="7143017" cy="750246"/>
        </a:xfrm>
        <a:prstGeom prst="rect">
          <a:avLst/>
        </a:prstGeom>
        <a:gradFill rotWithShape="0">
          <a:gsLst>
            <a:gs pos="0">
              <a:schemeClr val="accent1">
                <a:hueOff val="0"/>
                <a:satOff val="0"/>
                <a:lumOff val="0"/>
                <a:alphaOff val="0"/>
                <a:tint val="1000"/>
                <a:satMod val="255000"/>
              </a:schemeClr>
            </a:gs>
            <a:gs pos="55000">
              <a:schemeClr val="accent1">
                <a:hueOff val="0"/>
                <a:satOff val="0"/>
                <a:lumOff val="0"/>
                <a:alphaOff val="0"/>
                <a:tint val="12000"/>
                <a:satMod val="255000"/>
              </a:schemeClr>
            </a:gs>
            <a:gs pos="100000">
              <a:schemeClr val="accent1">
                <a:hueOff val="0"/>
                <a:satOff val="0"/>
                <a:lumOff val="0"/>
                <a:alphaOff val="0"/>
                <a:tint val="45000"/>
                <a:satMod val="250000"/>
              </a:schemeClr>
            </a:gs>
          </a:gsLst>
          <a:path path="circle">
            <a:fillToRect l="-40000" t="-90000" r="140000" b="190000"/>
          </a:path>
        </a:gradFill>
        <a:ln>
          <a:noFill/>
        </a:ln>
        <a:effectLst>
          <a:outerShdw blurRad="515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95508" tIns="45720" rIns="45720" bIns="45720" numCol="1" spcCol="1270" anchor="ctr" anchorCtr="0">
          <a:noAutofit/>
        </a:bodyPr>
        <a:lstStyle/>
        <a:p>
          <a:pPr lvl="0" algn="l" defTabSz="800100">
            <a:lnSpc>
              <a:spcPct val="90000"/>
            </a:lnSpc>
            <a:spcBef>
              <a:spcPct val="0"/>
            </a:spcBef>
            <a:spcAft>
              <a:spcPct val="35000"/>
            </a:spcAft>
          </a:pPr>
          <a:r>
            <a:rPr lang="en-US" sz="1800" kern="1200" dirty="0" smtClean="0"/>
            <a:t>Recommendations</a:t>
          </a:r>
          <a:endParaRPr lang="en-US" sz="1800" kern="1200" dirty="0"/>
        </a:p>
      </dsp:txBody>
      <dsp:txXfrm>
        <a:off x="980488" y="1500493"/>
        <a:ext cx="7143017" cy="750246"/>
      </dsp:txXfrm>
    </dsp:sp>
    <dsp:sp modelId="{C5105E50-4D0C-004F-A02D-3770EA5D1117}">
      <dsp:nvSpPr>
        <dsp:cNvPr id="0" name=""/>
        <dsp:cNvSpPr/>
      </dsp:nvSpPr>
      <dsp:spPr>
        <a:xfrm>
          <a:off x="511583" y="1406712"/>
          <a:ext cx="937808" cy="937808"/>
        </a:xfrm>
        <a:prstGeom prst="ellipse">
          <a:avLst/>
        </a:prstGeom>
        <a:gradFill rotWithShape="0">
          <a:gsLst>
            <a:gs pos="0">
              <a:schemeClr val="lt1">
                <a:hueOff val="0"/>
                <a:satOff val="0"/>
                <a:lumOff val="0"/>
                <a:alphaOff val="0"/>
                <a:tint val="1000"/>
                <a:satMod val="255000"/>
              </a:schemeClr>
            </a:gs>
            <a:gs pos="55000">
              <a:schemeClr val="lt1">
                <a:hueOff val="0"/>
                <a:satOff val="0"/>
                <a:lumOff val="0"/>
                <a:alphaOff val="0"/>
                <a:tint val="12000"/>
                <a:satMod val="255000"/>
              </a:schemeClr>
            </a:gs>
            <a:gs pos="100000">
              <a:schemeClr val="lt1">
                <a:hueOff val="0"/>
                <a:satOff val="0"/>
                <a:lumOff val="0"/>
                <a:alphaOff val="0"/>
                <a:tint val="45000"/>
                <a:satMod val="250000"/>
              </a:schemeClr>
            </a:gs>
          </a:gsLst>
          <a:path path="circle">
            <a:fillToRect l="-40000" t="-90000" r="140000" b="190000"/>
          </a:path>
        </a:grad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CB77C331-40DE-A642-B584-53E37D56CD82}">
      <dsp:nvSpPr>
        <dsp:cNvPr id="0" name=""/>
        <dsp:cNvSpPr/>
      </dsp:nvSpPr>
      <dsp:spPr>
        <a:xfrm>
          <a:off x="980488" y="2626059"/>
          <a:ext cx="7143017" cy="750246"/>
        </a:xfrm>
        <a:prstGeom prst="rect">
          <a:avLst/>
        </a:prstGeom>
        <a:gradFill rotWithShape="0">
          <a:gsLst>
            <a:gs pos="0">
              <a:schemeClr val="accent1">
                <a:hueOff val="0"/>
                <a:satOff val="0"/>
                <a:lumOff val="0"/>
                <a:alphaOff val="0"/>
                <a:tint val="1000"/>
                <a:satMod val="255000"/>
              </a:schemeClr>
            </a:gs>
            <a:gs pos="55000">
              <a:schemeClr val="accent1">
                <a:hueOff val="0"/>
                <a:satOff val="0"/>
                <a:lumOff val="0"/>
                <a:alphaOff val="0"/>
                <a:tint val="12000"/>
                <a:satMod val="255000"/>
              </a:schemeClr>
            </a:gs>
            <a:gs pos="100000">
              <a:schemeClr val="accent1">
                <a:hueOff val="0"/>
                <a:satOff val="0"/>
                <a:lumOff val="0"/>
                <a:alphaOff val="0"/>
                <a:tint val="45000"/>
                <a:satMod val="250000"/>
              </a:schemeClr>
            </a:gs>
          </a:gsLst>
          <a:path path="circle">
            <a:fillToRect l="-40000" t="-90000" r="140000" b="190000"/>
          </a:path>
        </a:gradFill>
        <a:ln>
          <a:noFill/>
        </a:ln>
        <a:effectLst>
          <a:outerShdw blurRad="515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95508" tIns="45720" rIns="45720" bIns="45720" numCol="1" spcCol="1270" anchor="ctr" anchorCtr="0">
          <a:noAutofit/>
        </a:bodyPr>
        <a:lstStyle/>
        <a:p>
          <a:pPr lvl="0" algn="l" defTabSz="800100">
            <a:lnSpc>
              <a:spcPct val="90000"/>
            </a:lnSpc>
            <a:spcBef>
              <a:spcPct val="0"/>
            </a:spcBef>
            <a:spcAft>
              <a:spcPct val="35000"/>
            </a:spcAft>
          </a:pPr>
          <a:r>
            <a:rPr lang="en-US" sz="1800" kern="1200" dirty="0" smtClean="0"/>
            <a:t>Implementation Plan</a:t>
          </a:r>
          <a:endParaRPr lang="en-US" sz="1800" kern="1200" dirty="0"/>
        </a:p>
      </dsp:txBody>
      <dsp:txXfrm>
        <a:off x="980488" y="2626059"/>
        <a:ext cx="7143017" cy="750246"/>
      </dsp:txXfrm>
    </dsp:sp>
    <dsp:sp modelId="{F9A70757-1CD3-6644-9ABC-99B3B56634CB}">
      <dsp:nvSpPr>
        <dsp:cNvPr id="0" name=""/>
        <dsp:cNvSpPr/>
      </dsp:nvSpPr>
      <dsp:spPr>
        <a:xfrm>
          <a:off x="511583" y="2532278"/>
          <a:ext cx="937808" cy="937808"/>
        </a:xfrm>
        <a:prstGeom prst="ellipse">
          <a:avLst/>
        </a:prstGeom>
        <a:gradFill rotWithShape="0">
          <a:gsLst>
            <a:gs pos="0">
              <a:schemeClr val="lt1">
                <a:hueOff val="0"/>
                <a:satOff val="0"/>
                <a:lumOff val="0"/>
                <a:alphaOff val="0"/>
                <a:tint val="1000"/>
                <a:satMod val="255000"/>
              </a:schemeClr>
            </a:gs>
            <a:gs pos="55000">
              <a:schemeClr val="lt1">
                <a:hueOff val="0"/>
                <a:satOff val="0"/>
                <a:lumOff val="0"/>
                <a:alphaOff val="0"/>
                <a:tint val="12000"/>
                <a:satMod val="255000"/>
              </a:schemeClr>
            </a:gs>
            <a:gs pos="100000">
              <a:schemeClr val="lt1">
                <a:hueOff val="0"/>
                <a:satOff val="0"/>
                <a:lumOff val="0"/>
                <a:alphaOff val="0"/>
                <a:tint val="45000"/>
                <a:satMod val="250000"/>
              </a:schemeClr>
            </a:gs>
          </a:gsLst>
          <a:path path="circle">
            <a:fillToRect l="-40000" t="-90000" r="140000" b="190000"/>
          </a:path>
        </a:grad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3D77B480-D9F8-9947-BAA3-F2879880C56D}">
      <dsp:nvSpPr>
        <dsp:cNvPr id="0" name=""/>
        <dsp:cNvSpPr/>
      </dsp:nvSpPr>
      <dsp:spPr>
        <a:xfrm>
          <a:off x="550354" y="3751624"/>
          <a:ext cx="7573151" cy="750246"/>
        </a:xfrm>
        <a:prstGeom prst="rect">
          <a:avLst/>
        </a:prstGeom>
        <a:gradFill rotWithShape="0">
          <a:gsLst>
            <a:gs pos="0">
              <a:schemeClr val="accent1">
                <a:hueOff val="0"/>
                <a:satOff val="0"/>
                <a:lumOff val="0"/>
                <a:alphaOff val="0"/>
                <a:tint val="1000"/>
                <a:satMod val="255000"/>
              </a:schemeClr>
            </a:gs>
            <a:gs pos="55000">
              <a:schemeClr val="accent1">
                <a:hueOff val="0"/>
                <a:satOff val="0"/>
                <a:lumOff val="0"/>
                <a:alphaOff val="0"/>
                <a:tint val="12000"/>
                <a:satMod val="255000"/>
              </a:schemeClr>
            </a:gs>
            <a:gs pos="100000">
              <a:schemeClr val="accent1">
                <a:hueOff val="0"/>
                <a:satOff val="0"/>
                <a:lumOff val="0"/>
                <a:alphaOff val="0"/>
                <a:tint val="45000"/>
                <a:satMod val="250000"/>
              </a:schemeClr>
            </a:gs>
          </a:gsLst>
          <a:path path="circle">
            <a:fillToRect l="-40000" t="-90000" r="140000" b="190000"/>
          </a:path>
        </a:gradFill>
        <a:ln>
          <a:noFill/>
        </a:ln>
        <a:effectLst>
          <a:outerShdw blurRad="515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95508" tIns="45720" rIns="45720" bIns="45720" numCol="1" spcCol="1270" anchor="ctr" anchorCtr="0">
          <a:noAutofit/>
        </a:bodyPr>
        <a:lstStyle/>
        <a:p>
          <a:pPr lvl="0" algn="l" defTabSz="800100">
            <a:lnSpc>
              <a:spcPct val="90000"/>
            </a:lnSpc>
            <a:spcBef>
              <a:spcPct val="0"/>
            </a:spcBef>
            <a:spcAft>
              <a:spcPct val="35000"/>
            </a:spcAft>
          </a:pPr>
          <a:r>
            <a:rPr lang="en-US" sz="1800" kern="1200" dirty="0" smtClean="0"/>
            <a:t>Conclusion</a:t>
          </a:r>
          <a:endParaRPr lang="en-US" sz="1800" kern="1200" dirty="0"/>
        </a:p>
      </dsp:txBody>
      <dsp:txXfrm>
        <a:off x="550354" y="3751624"/>
        <a:ext cx="7573151" cy="750246"/>
      </dsp:txXfrm>
    </dsp:sp>
    <dsp:sp modelId="{318890EC-64D0-834D-9C5F-C4F0ADC56385}">
      <dsp:nvSpPr>
        <dsp:cNvPr id="0" name=""/>
        <dsp:cNvSpPr/>
      </dsp:nvSpPr>
      <dsp:spPr>
        <a:xfrm>
          <a:off x="81450" y="3657843"/>
          <a:ext cx="937808" cy="937808"/>
        </a:xfrm>
        <a:prstGeom prst="ellipse">
          <a:avLst/>
        </a:prstGeom>
        <a:gradFill rotWithShape="0">
          <a:gsLst>
            <a:gs pos="0">
              <a:schemeClr val="lt1">
                <a:hueOff val="0"/>
                <a:satOff val="0"/>
                <a:lumOff val="0"/>
                <a:alphaOff val="0"/>
                <a:tint val="1000"/>
                <a:satMod val="255000"/>
              </a:schemeClr>
            </a:gs>
            <a:gs pos="55000">
              <a:schemeClr val="lt1">
                <a:hueOff val="0"/>
                <a:satOff val="0"/>
                <a:lumOff val="0"/>
                <a:alphaOff val="0"/>
                <a:tint val="12000"/>
                <a:satMod val="255000"/>
              </a:schemeClr>
            </a:gs>
            <a:gs pos="100000">
              <a:schemeClr val="lt1">
                <a:hueOff val="0"/>
                <a:satOff val="0"/>
                <a:lumOff val="0"/>
                <a:alphaOff val="0"/>
                <a:tint val="45000"/>
                <a:satMod val="250000"/>
              </a:schemeClr>
            </a:gs>
          </a:gsLst>
          <a:path path="circle">
            <a:fillToRect l="-40000" t="-90000" r="140000" b="190000"/>
          </a:path>
        </a:grad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FD89B62-41B9-418B-8DA3-F54E3C8AC75E}">
      <dsp:nvSpPr>
        <dsp:cNvPr id="0" name=""/>
        <dsp:cNvSpPr/>
      </dsp:nvSpPr>
      <dsp:spPr>
        <a:xfrm>
          <a:off x="78338" y="0"/>
          <a:ext cx="8225323" cy="3962400"/>
        </a:xfrm>
        <a:prstGeom prst="rightArrow">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3F2F96F-C71C-E348-9905-2276BA4F7C44}">
      <dsp:nvSpPr>
        <dsp:cNvPr id="0" name=""/>
        <dsp:cNvSpPr/>
      </dsp:nvSpPr>
      <dsp:spPr>
        <a:xfrm>
          <a:off x="177573" y="1219198"/>
          <a:ext cx="1803614" cy="1584960"/>
        </a:xfrm>
        <a:prstGeom prst="roundRect">
          <a:avLst/>
        </a:prstGeom>
        <a:solidFill>
          <a:schemeClr val="accent3">
            <a:hueOff val="0"/>
            <a:satOff val="0"/>
            <a:lumOff val="0"/>
            <a:alphaOff val="0"/>
          </a:schemeClr>
        </a:solid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kern="1200" dirty="0" smtClean="0">
              <a:latin typeface="Corbel" pitchFamily="34" charset="0"/>
              <a:cs typeface="Times New Roman" pitchFamily="18" charset="0"/>
            </a:rPr>
            <a:t>Studying what obtains:</a:t>
          </a:r>
        </a:p>
        <a:p>
          <a:pPr lvl="0" algn="ctr" defTabSz="889000">
            <a:lnSpc>
              <a:spcPct val="90000"/>
            </a:lnSpc>
            <a:spcBef>
              <a:spcPct val="0"/>
            </a:spcBef>
            <a:spcAft>
              <a:spcPct val="35000"/>
            </a:spcAft>
          </a:pPr>
          <a:r>
            <a:rPr lang="en-GB" sz="2000" kern="1200" dirty="0" smtClean="0">
              <a:latin typeface="Corbel" pitchFamily="34" charset="0"/>
              <a:cs typeface="Times New Roman" pitchFamily="18" charset="0"/>
            </a:rPr>
            <a:t>1.Globally</a:t>
          </a:r>
        </a:p>
        <a:p>
          <a:pPr lvl="0" algn="ctr" defTabSz="889000">
            <a:lnSpc>
              <a:spcPct val="90000"/>
            </a:lnSpc>
            <a:spcBef>
              <a:spcPct val="0"/>
            </a:spcBef>
            <a:spcAft>
              <a:spcPct val="35000"/>
            </a:spcAft>
          </a:pPr>
          <a:r>
            <a:rPr lang="en-GB" sz="2000" kern="1200" dirty="0" smtClean="0">
              <a:latin typeface="Corbel" pitchFamily="34" charset="0"/>
              <a:cs typeface="Times New Roman" pitchFamily="18" charset="0"/>
            </a:rPr>
            <a:t>2. locally</a:t>
          </a:r>
          <a:endParaRPr lang="en-GB" sz="2000" kern="1200" dirty="0">
            <a:latin typeface="Corbel" pitchFamily="34" charset="0"/>
            <a:cs typeface="Times New Roman" pitchFamily="18" charset="0"/>
          </a:endParaRPr>
        </a:p>
      </dsp:txBody>
      <dsp:txXfrm>
        <a:off x="177573" y="1219198"/>
        <a:ext cx="1803614" cy="1584960"/>
      </dsp:txXfrm>
    </dsp:sp>
    <dsp:sp modelId="{48C24E8F-8082-9441-8F13-B41A297001C5}">
      <dsp:nvSpPr>
        <dsp:cNvPr id="0" name=""/>
        <dsp:cNvSpPr/>
      </dsp:nvSpPr>
      <dsp:spPr>
        <a:xfrm>
          <a:off x="2057417" y="1219198"/>
          <a:ext cx="1677074" cy="1584960"/>
        </a:xfrm>
        <a:prstGeom prst="roundRect">
          <a:avLst/>
        </a:prstGeom>
        <a:solidFill>
          <a:schemeClr val="accent3">
            <a:hueOff val="-8269636"/>
            <a:satOff val="13411"/>
            <a:lumOff val="98"/>
            <a:alphaOff val="0"/>
          </a:schemeClr>
        </a:solid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kern="1200" dirty="0" smtClean="0">
              <a:latin typeface="Corbel" pitchFamily="34" charset="0"/>
              <a:cs typeface="Times New Roman" pitchFamily="18" charset="0"/>
            </a:rPr>
            <a:t>Conducting Needs Analysis</a:t>
          </a:r>
          <a:endParaRPr lang="en-GB" sz="2000" kern="1200" dirty="0">
            <a:latin typeface="Corbel" pitchFamily="34" charset="0"/>
            <a:cs typeface="Times New Roman" pitchFamily="18" charset="0"/>
          </a:endParaRPr>
        </a:p>
      </dsp:txBody>
      <dsp:txXfrm>
        <a:off x="2057417" y="1219198"/>
        <a:ext cx="1677074" cy="1584960"/>
      </dsp:txXfrm>
    </dsp:sp>
    <dsp:sp modelId="{852898EF-B9DE-410D-9DDA-6805715414B2}">
      <dsp:nvSpPr>
        <dsp:cNvPr id="0" name=""/>
        <dsp:cNvSpPr/>
      </dsp:nvSpPr>
      <dsp:spPr>
        <a:xfrm>
          <a:off x="3809983" y="1219198"/>
          <a:ext cx="2480801" cy="1584960"/>
        </a:xfrm>
        <a:prstGeom prst="roundRect">
          <a:avLst/>
        </a:prstGeom>
        <a:solidFill>
          <a:schemeClr val="accent3">
            <a:hueOff val="-16539272"/>
            <a:satOff val="26822"/>
            <a:lumOff val="197"/>
            <a:alphaOff val="0"/>
          </a:schemeClr>
        </a:solid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latin typeface="Corbel" pitchFamily="34" charset="0"/>
              <a:cs typeface="Times New Roman" pitchFamily="18" charset="0"/>
            </a:rPr>
            <a:t>Making recommendations which could improve the level of Capital Market</a:t>
          </a:r>
          <a:endParaRPr lang="en-GB" sz="2000" kern="1200" dirty="0">
            <a:latin typeface="Corbel" pitchFamily="34" charset="0"/>
            <a:cs typeface="Times New Roman" pitchFamily="18" charset="0"/>
          </a:endParaRPr>
        </a:p>
      </dsp:txBody>
      <dsp:txXfrm>
        <a:off x="3809983" y="1219198"/>
        <a:ext cx="2480801" cy="1584960"/>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376DE5B-4EBD-4638-ADD2-61515E339946}">
      <dsp:nvSpPr>
        <dsp:cNvPr id="0" name=""/>
        <dsp:cNvSpPr/>
      </dsp:nvSpPr>
      <dsp:spPr>
        <a:xfrm>
          <a:off x="2" y="0"/>
          <a:ext cx="8229595" cy="4876800"/>
        </a:xfrm>
        <a:prstGeom prst="rightArrow">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B9C4DC4-01C9-43AB-A9DA-223ECA135370}">
      <dsp:nvSpPr>
        <dsp:cNvPr id="0" name=""/>
        <dsp:cNvSpPr/>
      </dsp:nvSpPr>
      <dsp:spPr>
        <a:xfrm>
          <a:off x="150304" y="152409"/>
          <a:ext cx="1495640" cy="4571980"/>
        </a:xfrm>
        <a:prstGeom prst="roundRect">
          <a:avLst/>
        </a:prstGeom>
        <a:solidFill>
          <a:schemeClr val="accent3">
            <a:hueOff val="0"/>
            <a:satOff val="0"/>
            <a:lumOff val="0"/>
            <a:alphaOff val="0"/>
          </a:schemeClr>
        </a:solid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0" kern="1200" dirty="0" smtClean="0">
              <a:latin typeface="Arial" pitchFamily="34" charset="0"/>
              <a:cs typeface="Arial" pitchFamily="34" charset="0"/>
            </a:rPr>
            <a:t>Examine the current level of capital literacy in Nigeria and make recommendations for ways to improve on the quality and depth of knowledge in an effective and efficient manner.</a:t>
          </a:r>
          <a:endParaRPr lang="en-GB" sz="1600" b="0" kern="1200" dirty="0">
            <a:latin typeface="Arial" pitchFamily="34" charset="0"/>
            <a:cs typeface="Arial" pitchFamily="34" charset="0"/>
          </a:endParaRPr>
        </a:p>
      </dsp:txBody>
      <dsp:txXfrm>
        <a:off x="150304" y="152409"/>
        <a:ext cx="1495640" cy="4571980"/>
      </dsp:txXfrm>
    </dsp:sp>
    <dsp:sp modelId="{04DD8905-8B5D-4378-9212-06E8161B9AF9}">
      <dsp:nvSpPr>
        <dsp:cNvPr id="0" name=""/>
        <dsp:cNvSpPr/>
      </dsp:nvSpPr>
      <dsp:spPr>
        <a:xfrm>
          <a:off x="1839456" y="152400"/>
          <a:ext cx="1690853" cy="4572000"/>
        </a:xfrm>
        <a:prstGeom prst="roundRect">
          <a:avLst/>
        </a:prstGeom>
        <a:solidFill>
          <a:schemeClr val="accent3">
            <a:hueOff val="-4134818"/>
            <a:satOff val="6705"/>
            <a:lumOff val="49"/>
            <a:alphaOff val="0"/>
          </a:schemeClr>
        </a:solid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0" kern="1200" dirty="0" smtClean="0">
              <a:latin typeface="Arial" pitchFamily="34" charset="0"/>
              <a:cs typeface="Arial" pitchFamily="34" charset="0"/>
            </a:rPr>
            <a:t>Identify and review the strengths, weaknesses, opportunities and challenges of the current structure of Nigerian capital market literacy programs to meet the immediate and future developmental aspirations of the market and the national economy.</a:t>
          </a:r>
          <a:endParaRPr lang="en-GB" sz="1600" b="0" kern="1200" dirty="0">
            <a:latin typeface="Arial" pitchFamily="34" charset="0"/>
            <a:cs typeface="Arial" pitchFamily="34" charset="0"/>
          </a:endParaRPr>
        </a:p>
      </dsp:txBody>
      <dsp:txXfrm>
        <a:off x="1839456" y="152400"/>
        <a:ext cx="1690853" cy="4572000"/>
      </dsp:txXfrm>
    </dsp:sp>
    <dsp:sp modelId="{71BD85E6-E62B-4598-889F-A55889AB4B38}">
      <dsp:nvSpPr>
        <dsp:cNvPr id="0" name=""/>
        <dsp:cNvSpPr/>
      </dsp:nvSpPr>
      <dsp:spPr>
        <a:xfrm>
          <a:off x="3695581" y="152400"/>
          <a:ext cx="1462235" cy="4572000"/>
        </a:xfrm>
        <a:prstGeom prst="roundRect">
          <a:avLst/>
        </a:prstGeom>
        <a:solidFill>
          <a:schemeClr val="accent3">
            <a:hueOff val="-8269636"/>
            <a:satOff val="13411"/>
            <a:lumOff val="98"/>
            <a:alphaOff val="0"/>
          </a:schemeClr>
        </a:solid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0" kern="1200" dirty="0" smtClean="0">
              <a:latin typeface="Arial" pitchFamily="34" charset="0"/>
              <a:cs typeface="Arial" pitchFamily="34" charset="0"/>
            </a:rPr>
            <a:t>Examine current policies and plans for capital market literacy and recommend appropriate strategies in line with best practices to enhance participation in the market and determine the reforms; </a:t>
          </a:r>
          <a:endParaRPr lang="en-GB" sz="1600" b="0" kern="1200" dirty="0">
            <a:latin typeface="Arial" pitchFamily="34" charset="0"/>
            <a:cs typeface="Arial" pitchFamily="34" charset="0"/>
          </a:endParaRPr>
        </a:p>
      </dsp:txBody>
      <dsp:txXfrm>
        <a:off x="3695581" y="152400"/>
        <a:ext cx="1462235" cy="4572000"/>
      </dsp:txXfrm>
    </dsp:sp>
    <dsp:sp modelId="{359A6E0F-F37B-4A35-97B6-FF738C4A0325}">
      <dsp:nvSpPr>
        <dsp:cNvPr id="0" name=""/>
        <dsp:cNvSpPr/>
      </dsp:nvSpPr>
      <dsp:spPr>
        <a:xfrm>
          <a:off x="5334022" y="152400"/>
          <a:ext cx="1281347" cy="4572000"/>
        </a:xfrm>
        <a:prstGeom prst="roundRect">
          <a:avLst/>
        </a:prstGeom>
        <a:solidFill>
          <a:schemeClr val="accent3">
            <a:hueOff val="-12404454"/>
            <a:satOff val="20116"/>
            <a:lumOff val="148"/>
            <a:alphaOff val="0"/>
          </a:schemeClr>
        </a:solid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0" kern="1200" smtClean="0">
              <a:latin typeface="Arial" pitchFamily="34" charset="0"/>
              <a:cs typeface="Arial" pitchFamily="34" charset="0"/>
            </a:rPr>
            <a:t>Suggest ways that could be adopted to influence a large population of Nigerians to make decisions towards investing in the capital market. </a:t>
          </a:r>
          <a:endParaRPr lang="en-GB" sz="1600" b="0" kern="1200" dirty="0">
            <a:latin typeface="Arial" pitchFamily="34" charset="0"/>
            <a:cs typeface="Arial" pitchFamily="34" charset="0"/>
          </a:endParaRPr>
        </a:p>
      </dsp:txBody>
      <dsp:txXfrm>
        <a:off x="5334022" y="152400"/>
        <a:ext cx="1281347" cy="4572000"/>
      </dsp:txXfrm>
    </dsp:sp>
    <dsp:sp modelId="{F70231D1-E700-437F-A765-F293152337B7}">
      <dsp:nvSpPr>
        <dsp:cNvPr id="0" name=""/>
        <dsp:cNvSpPr/>
      </dsp:nvSpPr>
      <dsp:spPr>
        <a:xfrm>
          <a:off x="6791574" y="152400"/>
          <a:ext cx="1281347" cy="4572000"/>
        </a:xfrm>
        <a:prstGeom prst="roundRect">
          <a:avLst/>
        </a:prstGeom>
        <a:solidFill>
          <a:schemeClr val="accent3">
            <a:hueOff val="-16539272"/>
            <a:satOff val="26822"/>
            <a:lumOff val="197"/>
            <a:alphaOff val="0"/>
          </a:schemeClr>
        </a:solid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0" kern="1200" smtClean="0">
              <a:latin typeface="Arial" pitchFamily="34" charset="0"/>
              <a:cs typeface="Arial" pitchFamily="34" charset="0"/>
            </a:rPr>
            <a:t>Consider any additional issue(s) required to achieve the level of capital market literacy comparable with any world class capital market.</a:t>
          </a:r>
          <a:endParaRPr lang="en-GB" sz="1600" b="0" kern="1200" dirty="0">
            <a:latin typeface="Arial" pitchFamily="34" charset="0"/>
            <a:cs typeface="Arial" pitchFamily="34" charset="0"/>
          </a:endParaRPr>
        </a:p>
      </dsp:txBody>
      <dsp:txXfrm>
        <a:off x="6791574" y="152400"/>
        <a:ext cx="1281347" cy="4572000"/>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3921C65-5578-4954-8F22-4356E96B2BD6}">
      <dsp:nvSpPr>
        <dsp:cNvPr id="0" name=""/>
        <dsp:cNvSpPr/>
      </dsp:nvSpPr>
      <dsp:spPr>
        <a:xfrm>
          <a:off x="-4888890" y="-749188"/>
          <a:ext cx="5822726" cy="5822726"/>
        </a:xfrm>
        <a:prstGeom prst="blockArc">
          <a:avLst>
            <a:gd name="adj1" fmla="val 18900000"/>
            <a:gd name="adj2" fmla="val 2700000"/>
            <a:gd name="adj3" fmla="val 371"/>
          </a:avLst>
        </a:prstGeom>
        <a:noFill/>
        <a:ln w="1905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53D338B-8D9E-4285-930C-2E9A364CA7BB}">
      <dsp:nvSpPr>
        <dsp:cNvPr id="0" name=""/>
        <dsp:cNvSpPr/>
      </dsp:nvSpPr>
      <dsp:spPr>
        <a:xfrm>
          <a:off x="348487" y="227720"/>
          <a:ext cx="7821813" cy="455267"/>
        </a:xfrm>
        <a:prstGeom prst="rect">
          <a:avLst/>
        </a:prstGeom>
        <a:solidFill>
          <a:schemeClr val="accent2">
            <a:hueOff val="0"/>
            <a:satOff val="0"/>
            <a:lumOff val="0"/>
            <a:alphaOff val="0"/>
          </a:schemeClr>
        </a:solidFill>
        <a:ln w="31750" cap="flat" cmpd="sng" algn="ctr">
          <a:noFill/>
          <a:prstDash val="solid"/>
        </a:ln>
        <a:effectLst>
          <a:outerShdw blurRad="51500" dist="254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61369" tIns="45720" rIns="45720" bIns="45720" numCol="1" spcCol="1270" anchor="ctr" anchorCtr="0">
          <a:noAutofit/>
        </a:bodyPr>
        <a:lstStyle/>
        <a:p>
          <a:pPr lvl="0" algn="l" defTabSz="800100">
            <a:lnSpc>
              <a:spcPct val="90000"/>
            </a:lnSpc>
            <a:spcBef>
              <a:spcPct val="0"/>
            </a:spcBef>
            <a:spcAft>
              <a:spcPct val="35000"/>
            </a:spcAft>
          </a:pPr>
          <a:r>
            <a:rPr lang="en-US" sz="1800" b="0" kern="1200" dirty="0" smtClean="0">
              <a:latin typeface="Corbel" pitchFamily="34" charset="0"/>
              <a:cs typeface="Times New Roman" pitchFamily="18" charset="0"/>
            </a:rPr>
            <a:t>Review Financial /Capital Market Literacy initiatives in other jurisdictions.</a:t>
          </a:r>
          <a:endParaRPr lang="en-GB" sz="1800" kern="1200" dirty="0">
            <a:latin typeface="Corbel" pitchFamily="34" charset="0"/>
          </a:endParaRPr>
        </a:p>
      </dsp:txBody>
      <dsp:txXfrm>
        <a:off x="348487" y="227720"/>
        <a:ext cx="7821813" cy="455267"/>
      </dsp:txXfrm>
    </dsp:sp>
    <dsp:sp modelId="{7A535D91-37F3-4F5B-BEFE-67DE355B3F48}">
      <dsp:nvSpPr>
        <dsp:cNvPr id="0" name=""/>
        <dsp:cNvSpPr/>
      </dsp:nvSpPr>
      <dsp:spPr>
        <a:xfrm>
          <a:off x="63945" y="170811"/>
          <a:ext cx="569084" cy="569084"/>
        </a:xfrm>
        <a:prstGeom prst="ellipse">
          <a:avLst/>
        </a:prstGeom>
        <a:solidFill>
          <a:schemeClr val="lt1">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2CDF538-D961-47C9-951E-AC8FD5B934F0}">
      <dsp:nvSpPr>
        <dsp:cNvPr id="0" name=""/>
        <dsp:cNvSpPr/>
      </dsp:nvSpPr>
      <dsp:spPr>
        <a:xfrm>
          <a:off x="722976" y="910535"/>
          <a:ext cx="7447325" cy="455267"/>
        </a:xfrm>
        <a:prstGeom prst="rect">
          <a:avLst/>
        </a:prstGeom>
        <a:solidFill>
          <a:schemeClr val="accent3">
            <a:hueOff val="0"/>
            <a:satOff val="0"/>
            <a:lumOff val="0"/>
            <a:alphaOff val="0"/>
          </a:schemeClr>
        </a:solidFill>
        <a:ln w="31750" cap="flat" cmpd="sng" algn="ctr">
          <a:noFill/>
          <a:prstDash val="solid"/>
        </a:ln>
        <a:effectLst>
          <a:outerShdw blurRad="51500" dist="254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61369" tIns="45720" rIns="45720" bIns="45720" numCol="1" spcCol="1270" anchor="ctr" anchorCtr="0">
          <a:noAutofit/>
        </a:bodyPr>
        <a:lstStyle/>
        <a:p>
          <a:pPr lvl="0" algn="l" defTabSz="800100">
            <a:lnSpc>
              <a:spcPct val="90000"/>
            </a:lnSpc>
            <a:spcBef>
              <a:spcPct val="0"/>
            </a:spcBef>
            <a:spcAft>
              <a:spcPct val="35000"/>
            </a:spcAft>
          </a:pPr>
          <a:r>
            <a:rPr lang="en-US" sz="1800" b="0" kern="1200" dirty="0" smtClean="0">
              <a:latin typeface="Corbel" pitchFamily="34" charset="0"/>
              <a:cs typeface="Times New Roman" pitchFamily="18" charset="0"/>
            </a:rPr>
            <a:t>Review existing capital market literacy initiatives/activities in Nigeria</a:t>
          </a:r>
          <a:endParaRPr lang="en-GB" sz="1800" kern="1200" dirty="0">
            <a:latin typeface="Corbel" pitchFamily="34" charset="0"/>
          </a:endParaRPr>
        </a:p>
      </dsp:txBody>
      <dsp:txXfrm>
        <a:off x="722976" y="910535"/>
        <a:ext cx="7447325" cy="455267"/>
      </dsp:txXfrm>
    </dsp:sp>
    <dsp:sp modelId="{37AA5A42-3292-44E3-8939-AC62432630E0}">
      <dsp:nvSpPr>
        <dsp:cNvPr id="0" name=""/>
        <dsp:cNvSpPr/>
      </dsp:nvSpPr>
      <dsp:spPr>
        <a:xfrm>
          <a:off x="438434" y="853626"/>
          <a:ext cx="569084" cy="569084"/>
        </a:xfrm>
        <a:prstGeom prst="ellipse">
          <a:avLst/>
        </a:prstGeom>
        <a:solidFill>
          <a:schemeClr val="lt1">
            <a:hueOff val="0"/>
            <a:satOff val="0"/>
            <a:lumOff val="0"/>
            <a:alphaOff val="0"/>
          </a:schemeClr>
        </a:solid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466FE88-EC6A-4492-A14F-689851B77908}">
      <dsp:nvSpPr>
        <dsp:cNvPr id="0" name=""/>
        <dsp:cNvSpPr/>
      </dsp:nvSpPr>
      <dsp:spPr>
        <a:xfrm>
          <a:off x="894220" y="1593350"/>
          <a:ext cx="7276080" cy="455267"/>
        </a:xfrm>
        <a:prstGeom prst="rect">
          <a:avLst/>
        </a:prstGeom>
        <a:solidFill>
          <a:schemeClr val="accent4">
            <a:hueOff val="0"/>
            <a:satOff val="0"/>
            <a:lumOff val="0"/>
            <a:alphaOff val="0"/>
          </a:schemeClr>
        </a:solidFill>
        <a:ln w="31750" cap="flat" cmpd="sng" algn="ctr">
          <a:noFill/>
          <a:prstDash val="solid"/>
        </a:ln>
        <a:effectLst>
          <a:outerShdw blurRad="51500" dist="254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61369" tIns="45720" rIns="45720" bIns="45720" numCol="1" spcCol="1270" anchor="ctr" anchorCtr="0">
          <a:noAutofit/>
        </a:bodyPr>
        <a:lstStyle/>
        <a:p>
          <a:pPr lvl="0" algn="l" defTabSz="800100">
            <a:lnSpc>
              <a:spcPct val="90000"/>
            </a:lnSpc>
            <a:spcBef>
              <a:spcPct val="0"/>
            </a:spcBef>
            <a:spcAft>
              <a:spcPct val="35000"/>
            </a:spcAft>
          </a:pPr>
          <a:r>
            <a:rPr lang="en-US" sz="1800" b="0" kern="1200" dirty="0" smtClean="0">
              <a:latin typeface="Corbel" pitchFamily="34" charset="0"/>
              <a:cs typeface="Times New Roman" pitchFamily="18" charset="0"/>
            </a:rPr>
            <a:t>Identify Capital Market  Stakeholders </a:t>
          </a:r>
          <a:endParaRPr lang="en-GB" sz="1800" kern="1200" dirty="0">
            <a:latin typeface="Corbel" pitchFamily="34" charset="0"/>
          </a:endParaRPr>
        </a:p>
      </dsp:txBody>
      <dsp:txXfrm>
        <a:off x="894220" y="1593350"/>
        <a:ext cx="7276080" cy="455267"/>
      </dsp:txXfrm>
    </dsp:sp>
    <dsp:sp modelId="{EBA4EF2C-3508-48AC-9617-75FB61C48326}">
      <dsp:nvSpPr>
        <dsp:cNvPr id="0" name=""/>
        <dsp:cNvSpPr/>
      </dsp:nvSpPr>
      <dsp:spPr>
        <a:xfrm>
          <a:off x="609678" y="1536441"/>
          <a:ext cx="569084" cy="569084"/>
        </a:xfrm>
        <a:prstGeom prst="ellipse">
          <a:avLst/>
        </a:prstGeom>
        <a:solidFill>
          <a:schemeClr val="lt1">
            <a:hueOff val="0"/>
            <a:satOff val="0"/>
            <a:lumOff val="0"/>
            <a:alphaOff val="0"/>
          </a:schemeClr>
        </a:solidFill>
        <a:ln w="1905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94FF754-4630-429A-B4B8-34B2D538B2A7}">
      <dsp:nvSpPr>
        <dsp:cNvPr id="0" name=""/>
        <dsp:cNvSpPr/>
      </dsp:nvSpPr>
      <dsp:spPr>
        <a:xfrm>
          <a:off x="894220" y="2275732"/>
          <a:ext cx="7276080" cy="455267"/>
        </a:xfrm>
        <a:prstGeom prst="rect">
          <a:avLst/>
        </a:prstGeom>
        <a:solidFill>
          <a:schemeClr val="accent5">
            <a:hueOff val="0"/>
            <a:satOff val="0"/>
            <a:lumOff val="0"/>
            <a:alphaOff val="0"/>
          </a:schemeClr>
        </a:solidFill>
        <a:ln w="31750" cap="flat" cmpd="sng" algn="ctr">
          <a:noFill/>
          <a:prstDash val="solid"/>
        </a:ln>
        <a:effectLst>
          <a:outerShdw blurRad="51500" dist="254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61369" tIns="45720" rIns="45720" bIns="45720" numCol="1" spcCol="1270" anchor="ctr" anchorCtr="0">
          <a:noAutofit/>
        </a:bodyPr>
        <a:lstStyle/>
        <a:p>
          <a:pPr lvl="0" algn="l" defTabSz="800100">
            <a:lnSpc>
              <a:spcPct val="90000"/>
            </a:lnSpc>
            <a:spcBef>
              <a:spcPct val="0"/>
            </a:spcBef>
            <a:spcAft>
              <a:spcPct val="35000"/>
            </a:spcAft>
          </a:pPr>
          <a:r>
            <a:rPr lang="en-US" sz="1800" b="0" kern="1200" dirty="0" smtClean="0">
              <a:latin typeface="Corbel" pitchFamily="34" charset="0"/>
              <a:cs typeface="Times New Roman" pitchFamily="18" charset="0"/>
            </a:rPr>
            <a:t>Identify and analyze the Capital Market Literacy Needs of Stakeholders</a:t>
          </a:r>
          <a:endParaRPr lang="en-GB" sz="1800" kern="1200" dirty="0">
            <a:latin typeface="Corbel" pitchFamily="34" charset="0"/>
          </a:endParaRPr>
        </a:p>
      </dsp:txBody>
      <dsp:txXfrm>
        <a:off x="894220" y="2275732"/>
        <a:ext cx="7276080" cy="455267"/>
      </dsp:txXfrm>
    </dsp:sp>
    <dsp:sp modelId="{43154B91-BE61-45A1-B459-5A29D2064917}">
      <dsp:nvSpPr>
        <dsp:cNvPr id="0" name=""/>
        <dsp:cNvSpPr/>
      </dsp:nvSpPr>
      <dsp:spPr>
        <a:xfrm>
          <a:off x="609678" y="2218823"/>
          <a:ext cx="569084" cy="569084"/>
        </a:xfrm>
        <a:prstGeom prst="ellipse">
          <a:avLst/>
        </a:prstGeom>
        <a:solidFill>
          <a:schemeClr val="lt1">
            <a:hueOff val="0"/>
            <a:satOff val="0"/>
            <a:lumOff val="0"/>
            <a:alphaOff val="0"/>
          </a:schemeClr>
        </a:solidFill>
        <a:ln w="1905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A7726DE-0F36-48A4-A31A-0F24062DE96A}">
      <dsp:nvSpPr>
        <dsp:cNvPr id="0" name=""/>
        <dsp:cNvSpPr/>
      </dsp:nvSpPr>
      <dsp:spPr>
        <a:xfrm>
          <a:off x="722976" y="2958547"/>
          <a:ext cx="7447325" cy="455267"/>
        </a:xfrm>
        <a:prstGeom prst="rect">
          <a:avLst/>
        </a:prstGeom>
        <a:solidFill>
          <a:schemeClr val="accent6">
            <a:hueOff val="0"/>
            <a:satOff val="0"/>
            <a:lumOff val="0"/>
            <a:alphaOff val="0"/>
          </a:schemeClr>
        </a:solidFill>
        <a:ln w="31750" cap="flat" cmpd="sng" algn="ctr">
          <a:noFill/>
          <a:prstDash val="solid"/>
        </a:ln>
        <a:effectLst>
          <a:outerShdw blurRad="51500" dist="254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61369" tIns="45720" rIns="45720" bIns="45720" numCol="1" spcCol="1270" anchor="ctr" anchorCtr="0">
          <a:noAutofit/>
        </a:bodyPr>
        <a:lstStyle/>
        <a:p>
          <a:pPr lvl="0" algn="l" defTabSz="800100">
            <a:lnSpc>
              <a:spcPct val="90000"/>
            </a:lnSpc>
            <a:spcBef>
              <a:spcPct val="0"/>
            </a:spcBef>
            <a:spcAft>
              <a:spcPct val="35000"/>
            </a:spcAft>
          </a:pPr>
          <a:r>
            <a:rPr lang="en-US" sz="1800" b="0" kern="1200" dirty="0" smtClean="0">
              <a:latin typeface="Corbel" pitchFamily="34" charset="0"/>
              <a:cs typeface="Times New Roman" pitchFamily="18" charset="0"/>
            </a:rPr>
            <a:t>Identify relevant programs to meet the needs of stakeholders</a:t>
          </a:r>
          <a:endParaRPr lang="en-GB" sz="1800" kern="1200" dirty="0">
            <a:latin typeface="Corbel" pitchFamily="34" charset="0"/>
          </a:endParaRPr>
        </a:p>
      </dsp:txBody>
      <dsp:txXfrm>
        <a:off x="722976" y="2958547"/>
        <a:ext cx="7447325" cy="455267"/>
      </dsp:txXfrm>
    </dsp:sp>
    <dsp:sp modelId="{DCB4710B-9C75-446A-AD5F-FB01386349D2}">
      <dsp:nvSpPr>
        <dsp:cNvPr id="0" name=""/>
        <dsp:cNvSpPr/>
      </dsp:nvSpPr>
      <dsp:spPr>
        <a:xfrm>
          <a:off x="438434" y="2901638"/>
          <a:ext cx="569084" cy="569084"/>
        </a:xfrm>
        <a:prstGeom prst="ellipse">
          <a:avLst/>
        </a:prstGeom>
        <a:solidFill>
          <a:schemeClr val="lt1">
            <a:hueOff val="0"/>
            <a:satOff val="0"/>
            <a:lumOff val="0"/>
            <a:alphaOff val="0"/>
          </a:schemeClr>
        </a:solidFill>
        <a:ln w="1905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1AEE664-3AD1-416F-B738-E7C5D38F1B8B}">
      <dsp:nvSpPr>
        <dsp:cNvPr id="0" name=""/>
        <dsp:cNvSpPr/>
      </dsp:nvSpPr>
      <dsp:spPr>
        <a:xfrm>
          <a:off x="348487" y="3641362"/>
          <a:ext cx="7821813" cy="455267"/>
        </a:xfrm>
        <a:prstGeom prst="rect">
          <a:avLst/>
        </a:prstGeom>
        <a:solidFill>
          <a:schemeClr val="accent2">
            <a:hueOff val="0"/>
            <a:satOff val="0"/>
            <a:lumOff val="0"/>
            <a:alphaOff val="0"/>
          </a:schemeClr>
        </a:solidFill>
        <a:ln w="31750" cap="flat" cmpd="sng" algn="ctr">
          <a:noFill/>
          <a:prstDash val="solid"/>
        </a:ln>
        <a:effectLst>
          <a:outerShdw blurRad="51500" dist="254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61369" tIns="45720" rIns="45720" bIns="45720" numCol="1" spcCol="1270" anchor="ctr" anchorCtr="0">
          <a:noAutofit/>
        </a:bodyPr>
        <a:lstStyle/>
        <a:p>
          <a:pPr lvl="0" algn="l" defTabSz="800100">
            <a:lnSpc>
              <a:spcPct val="90000"/>
            </a:lnSpc>
            <a:spcBef>
              <a:spcPct val="0"/>
            </a:spcBef>
            <a:spcAft>
              <a:spcPct val="35000"/>
            </a:spcAft>
          </a:pPr>
          <a:r>
            <a:rPr lang="en-US" sz="1800" b="0" kern="1200" dirty="0" smtClean="0">
              <a:latin typeface="Corbel" pitchFamily="34" charset="0"/>
              <a:cs typeface="Times New Roman" pitchFamily="18" charset="0"/>
            </a:rPr>
            <a:t>Make necessary recommendations </a:t>
          </a:r>
          <a:endParaRPr lang="en-GB" sz="1800" kern="1200" dirty="0">
            <a:latin typeface="Corbel" pitchFamily="34" charset="0"/>
          </a:endParaRPr>
        </a:p>
      </dsp:txBody>
      <dsp:txXfrm>
        <a:off x="348487" y="3641362"/>
        <a:ext cx="7821813" cy="455267"/>
      </dsp:txXfrm>
    </dsp:sp>
    <dsp:sp modelId="{6B26DCC2-E281-4E88-814A-A34110BF72D6}">
      <dsp:nvSpPr>
        <dsp:cNvPr id="0" name=""/>
        <dsp:cNvSpPr/>
      </dsp:nvSpPr>
      <dsp:spPr>
        <a:xfrm>
          <a:off x="63945" y="3584453"/>
          <a:ext cx="569084" cy="569084"/>
        </a:xfrm>
        <a:prstGeom prst="ellipse">
          <a:avLst/>
        </a:prstGeom>
        <a:solidFill>
          <a:schemeClr val="lt1">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9358D7F-FD9F-4732-B4BE-FB85ECEED99C}">
      <dsp:nvSpPr>
        <dsp:cNvPr id="0" name=""/>
        <dsp:cNvSpPr/>
      </dsp:nvSpPr>
      <dsp:spPr>
        <a:xfrm>
          <a:off x="0" y="0"/>
          <a:ext cx="8294461" cy="326360"/>
        </a:xfrm>
        <a:prstGeom prst="roundRect">
          <a:avLst/>
        </a:prstGeom>
        <a:solidFill>
          <a:schemeClr val="accent2">
            <a:shade val="8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GB" sz="1400" b="1" kern="1200" dirty="0" smtClean="0">
              <a:latin typeface="Corbel" pitchFamily="34" charset="0"/>
              <a:cs typeface="Arial" pitchFamily="34" charset="0"/>
            </a:rPr>
            <a:t>Securities and Exchange Commission (SEC)</a:t>
          </a:r>
          <a:endParaRPr lang="en-GB" sz="1400" b="1" kern="1200" dirty="0">
            <a:latin typeface="Corbel" pitchFamily="34" charset="0"/>
            <a:cs typeface="Arial" pitchFamily="34" charset="0"/>
          </a:endParaRPr>
        </a:p>
      </dsp:txBody>
      <dsp:txXfrm>
        <a:off x="0" y="0"/>
        <a:ext cx="8294461" cy="326360"/>
      </dsp:txXfrm>
    </dsp:sp>
    <dsp:sp modelId="{053F9A56-06AC-426A-8F68-4020E6E60572}">
      <dsp:nvSpPr>
        <dsp:cNvPr id="0" name=""/>
        <dsp:cNvSpPr/>
      </dsp:nvSpPr>
      <dsp:spPr>
        <a:xfrm>
          <a:off x="0" y="345263"/>
          <a:ext cx="8294461" cy="13568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3349" tIns="17780" rIns="99568" bIns="17780" numCol="1" spcCol="1270" anchor="t" anchorCtr="0">
          <a:noAutofit/>
        </a:bodyPr>
        <a:lstStyle/>
        <a:p>
          <a:pPr marL="114300" lvl="1" indent="-114300" algn="l" defTabSz="622300">
            <a:lnSpc>
              <a:spcPct val="90000"/>
            </a:lnSpc>
            <a:spcBef>
              <a:spcPct val="0"/>
            </a:spcBef>
            <a:spcAft>
              <a:spcPct val="20000"/>
            </a:spcAft>
            <a:buChar char="••"/>
          </a:pPr>
          <a:r>
            <a:rPr lang="en-US" sz="1400" kern="1200" dirty="0" smtClean="0">
              <a:latin typeface="Corbel" pitchFamily="34" charset="0"/>
              <a:cs typeface="Arial" pitchFamily="34" charset="0"/>
            </a:rPr>
            <a:t>Introduction of capital market studies in the school curriculum (Senior Secondary Schools curriculum and the university)</a:t>
          </a:r>
          <a:endParaRPr lang="en-GB" sz="1400" kern="1200" dirty="0">
            <a:latin typeface="Corbel" pitchFamily="34" charset="0"/>
            <a:cs typeface="Arial" pitchFamily="34" charset="0"/>
          </a:endParaRPr>
        </a:p>
        <a:p>
          <a:pPr marL="114300" lvl="1" indent="-114300" algn="l" defTabSz="622300">
            <a:lnSpc>
              <a:spcPct val="90000"/>
            </a:lnSpc>
            <a:spcBef>
              <a:spcPct val="0"/>
            </a:spcBef>
            <a:spcAft>
              <a:spcPct val="20000"/>
            </a:spcAft>
            <a:buChar char="••"/>
          </a:pPr>
          <a:r>
            <a:rPr lang="en-US" sz="1400" kern="1200" dirty="0" smtClean="0">
              <a:latin typeface="Corbel" pitchFamily="34" charset="0"/>
              <a:cs typeface="Arial" pitchFamily="34" charset="0"/>
            </a:rPr>
            <a:t>Awareness programs at the six geopolitical zones, </a:t>
          </a:r>
          <a:endParaRPr lang="en-GB" sz="1400" kern="1200" dirty="0">
            <a:latin typeface="Corbel" pitchFamily="34" charset="0"/>
            <a:cs typeface="Arial" pitchFamily="34" charset="0"/>
          </a:endParaRPr>
        </a:p>
        <a:p>
          <a:pPr marL="114300" lvl="1" indent="-114300" algn="l" defTabSz="622300">
            <a:lnSpc>
              <a:spcPct val="90000"/>
            </a:lnSpc>
            <a:spcBef>
              <a:spcPct val="0"/>
            </a:spcBef>
            <a:spcAft>
              <a:spcPct val="20000"/>
            </a:spcAft>
            <a:buChar char="••"/>
          </a:pPr>
          <a:r>
            <a:rPr lang="en-US" sz="1400" kern="1200" dirty="0" smtClean="0">
              <a:latin typeface="Corbel" pitchFamily="34" charset="0"/>
              <a:cs typeface="Arial" pitchFamily="34" charset="0"/>
            </a:rPr>
            <a:t>Capital market awareness campaigns at NYSC orientation camps, National Quiz Competition among Secondary Schools</a:t>
          </a:r>
          <a:endParaRPr lang="en-GB" sz="1400" kern="1200" dirty="0">
            <a:latin typeface="Corbel" pitchFamily="34" charset="0"/>
            <a:cs typeface="Arial" pitchFamily="34" charset="0"/>
          </a:endParaRPr>
        </a:p>
        <a:p>
          <a:pPr marL="114300" lvl="1" indent="-114300" algn="l" defTabSz="622300">
            <a:lnSpc>
              <a:spcPct val="90000"/>
            </a:lnSpc>
            <a:spcBef>
              <a:spcPct val="0"/>
            </a:spcBef>
            <a:spcAft>
              <a:spcPct val="20000"/>
            </a:spcAft>
            <a:buChar char="••"/>
          </a:pPr>
          <a:endParaRPr lang="en-GB" sz="1400" kern="1200" dirty="0">
            <a:latin typeface="Corbel" pitchFamily="34" charset="0"/>
            <a:cs typeface="Arial" pitchFamily="34" charset="0"/>
          </a:endParaRPr>
        </a:p>
      </dsp:txBody>
      <dsp:txXfrm>
        <a:off x="0" y="345263"/>
        <a:ext cx="8294461" cy="1356885"/>
      </dsp:txXfrm>
    </dsp:sp>
    <dsp:sp modelId="{C3C50AE6-A4F9-4745-9F90-72ED30623821}">
      <dsp:nvSpPr>
        <dsp:cNvPr id="0" name=""/>
        <dsp:cNvSpPr/>
      </dsp:nvSpPr>
      <dsp:spPr>
        <a:xfrm>
          <a:off x="0" y="1702148"/>
          <a:ext cx="8294461" cy="226134"/>
        </a:xfrm>
        <a:prstGeom prst="roundRect">
          <a:avLst/>
        </a:prstGeom>
        <a:solidFill>
          <a:schemeClr val="accent2">
            <a:shade val="80000"/>
            <a:hueOff val="29595"/>
            <a:satOff val="-6502"/>
            <a:lumOff val="10368"/>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GB" sz="1400" kern="1200" dirty="0" smtClean="0">
              <a:latin typeface="Corbel" pitchFamily="34" charset="0"/>
              <a:cs typeface="Arial" pitchFamily="34" charset="0"/>
            </a:rPr>
            <a:t>Nigeria Stock Exchange</a:t>
          </a:r>
          <a:endParaRPr lang="en-GB" sz="1400" kern="1200" dirty="0">
            <a:latin typeface="Corbel" pitchFamily="34" charset="0"/>
            <a:cs typeface="Arial" pitchFamily="34" charset="0"/>
          </a:endParaRPr>
        </a:p>
      </dsp:txBody>
      <dsp:txXfrm>
        <a:off x="0" y="1702148"/>
        <a:ext cx="8294461" cy="226134"/>
      </dsp:txXfrm>
    </dsp:sp>
    <dsp:sp modelId="{DAD07C01-C1BA-5746-B56E-E550F94CD6CF}">
      <dsp:nvSpPr>
        <dsp:cNvPr id="0" name=""/>
        <dsp:cNvSpPr/>
      </dsp:nvSpPr>
      <dsp:spPr>
        <a:xfrm>
          <a:off x="0" y="1928283"/>
          <a:ext cx="8294461" cy="7141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3349" tIns="17780" rIns="99568" bIns="17780" numCol="1" spcCol="1270" anchor="t" anchorCtr="0">
          <a:noAutofit/>
        </a:bodyPr>
        <a:lstStyle/>
        <a:p>
          <a:pPr marL="114300" lvl="1" indent="-114300" algn="l" defTabSz="622300">
            <a:lnSpc>
              <a:spcPct val="90000"/>
            </a:lnSpc>
            <a:spcBef>
              <a:spcPct val="0"/>
            </a:spcBef>
            <a:spcAft>
              <a:spcPct val="20000"/>
            </a:spcAft>
            <a:buChar char="••"/>
          </a:pPr>
          <a:r>
            <a:rPr lang="en-GB" sz="1400" kern="1200" dirty="0" smtClean="0">
              <a:latin typeface="Corbel" pitchFamily="34" charset="0"/>
              <a:cs typeface="Arial" pitchFamily="34" charset="0"/>
            </a:rPr>
            <a:t>Organise essays for Secondary and Tertiary Institutions</a:t>
          </a:r>
          <a:endParaRPr lang="en-GB" sz="1400" kern="1200" dirty="0">
            <a:latin typeface="Corbel" pitchFamily="34" charset="0"/>
            <a:cs typeface="Arial" pitchFamily="34" charset="0"/>
          </a:endParaRPr>
        </a:p>
        <a:p>
          <a:pPr marL="114300" lvl="1" indent="-114300" algn="l" defTabSz="622300">
            <a:lnSpc>
              <a:spcPct val="90000"/>
            </a:lnSpc>
            <a:spcBef>
              <a:spcPct val="0"/>
            </a:spcBef>
            <a:spcAft>
              <a:spcPct val="20000"/>
            </a:spcAft>
            <a:buChar char="••"/>
          </a:pPr>
          <a:r>
            <a:rPr lang="en-GB" sz="1400" kern="1200" dirty="0" smtClean="0">
              <a:latin typeface="Corbel" pitchFamily="34" charset="0"/>
              <a:cs typeface="Arial" pitchFamily="34" charset="0"/>
            </a:rPr>
            <a:t>Free Investor clinic</a:t>
          </a:r>
          <a:endParaRPr lang="en-GB" sz="1400" kern="1200" dirty="0">
            <a:latin typeface="Corbel" pitchFamily="34" charset="0"/>
            <a:cs typeface="Arial" pitchFamily="34" charset="0"/>
          </a:endParaRPr>
        </a:p>
        <a:p>
          <a:pPr marL="114300" lvl="1" indent="-114300" algn="l" defTabSz="622300">
            <a:lnSpc>
              <a:spcPct val="90000"/>
            </a:lnSpc>
            <a:spcBef>
              <a:spcPct val="0"/>
            </a:spcBef>
            <a:spcAft>
              <a:spcPct val="20000"/>
            </a:spcAft>
            <a:buChar char="••"/>
          </a:pPr>
          <a:endParaRPr lang="en-GB" sz="1400" kern="1200" dirty="0">
            <a:latin typeface="Corbel" pitchFamily="34" charset="0"/>
            <a:cs typeface="Arial" pitchFamily="34" charset="0"/>
          </a:endParaRPr>
        </a:p>
      </dsp:txBody>
      <dsp:txXfrm>
        <a:off x="0" y="1928283"/>
        <a:ext cx="8294461" cy="714150"/>
      </dsp:txXfrm>
    </dsp:sp>
    <dsp:sp modelId="{766994DB-BDAB-4E6E-9733-F48C5EF270CA}">
      <dsp:nvSpPr>
        <dsp:cNvPr id="0" name=""/>
        <dsp:cNvSpPr/>
      </dsp:nvSpPr>
      <dsp:spPr>
        <a:xfrm>
          <a:off x="0" y="2642433"/>
          <a:ext cx="8294461" cy="266525"/>
        </a:xfrm>
        <a:prstGeom prst="roundRect">
          <a:avLst/>
        </a:prstGeom>
        <a:solidFill>
          <a:schemeClr val="accent2">
            <a:shade val="80000"/>
            <a:hueOff val="59189"/>
            <a:satOff val="-13003"/>
            <a:lumOff val="20736"/>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b="1" kern="1200" dirty="0" smtClean="0">
              <a:latin typeface="Corbel" pitchFamily="34" charset="0"/>
              <a:cs typeface="Arial" pitchFamily="34" charset="0"/>
            </a:rPr>
            <a:t>Chartered Institute of Stockbrokers (CIS)</a:t>
          </a:r>
          <a:endParaRPr lang="en-GB" sz="1400" kern="1200" dirty="0">
            <a:latin typeface="Corbel" pitchFamily="34" charset="0"/>
            <a:cs typeface="Arial" pitchFamily="34" charset="0"/>
          </a:endParaRPr>
        </a:p>
      </dsp:txBody>
      <dsp:txXfrm>
        <a:off x="0" y="2642433"/>
        <a:ext cx="8294461" cy="266525"/>
      </dsp:txXfrm>
    </dsp:sp>
    <dsp:sp modelId="{FD35F1F7-08D1-46B4-9F5B-492D468382BA}">
      <dsp:nvSpPr>
        <dsp:cNvPr id="0" name=""/>
        <dsp:cNvSpPr/>
      </dsp:nvSpPr>
      <dsp:spPr>
        <a:xfrm>
          <a:off x="0" y="2908958"/>
          <a:ext cx="8294461" cy="904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3349" tIns="17780" rIns="99568" bIns="17780" numCol="1" spcCol="1270" anchor="t" anchorCtr="0">
          <a:noAutofit/>
        </a:bodyPr>
        <a:lstStyle/>
        <a:p>
          <a:pPr marL="114300" lvl="1" indent="-114300" algn="l" defTabSz="622300">
            <a:lnSpc>
              <a:spcPct val="90000"/>
            </a:lnSpc>
            <a:spcBef>
              <a:spcPct val="0"/>
            </a:spcBef>
            <a:spcAft>
              <a:spcPct val="20000"/>
            </a:spcAft>
            <a:buChar char="••"/>
          </a:pPr>
          <a:r>
            <a:rPr lang="en-US" sz="1400" kern="1200" dirty="0" smtClean="0">
              <a:latin typeface="Corbel" pitchFamily="34" charset="0"/>
              <a:cs typeface="Arial" pitchFamily="34" charset="0"/>
            </a:rPr>
            <a:t>Awareness </a:t>
          </a:r>
          <a:r>
            <a:rPr lang="en-US" sz="1400" kern="1200" dirty="0" err="1" smtClean="0">
              <a:latin typeface="Corbel" pitchFamily="34" charset="0"/>
              <a:cs typeface="Arial" pitchFamily="34" charset="0"/>
            </a:rPr>
            <a:t>programme</a:t>
          </a:r>
          <a:r>
            <a:rPr lang="en-US" sz="1400" kern="1200" dirty="0" smtClean="0">
              <a:latin typeface="Corbel" pitchFamily="34" charset="0"/>
              <a:cs typeface="Arial" pitchFamily="34" charset="0"/>
            </a:rPr>
            <a:t> on capital market at NYSC Orientation Camps ( so far only  Lagos) </a:t>
          </a:r>
          <a:endParaRPr lang="en-GB" sz="1400" kern="1200" dirty="0">
            <a:latin typeface="Corbel" pitchFamily="34" charset="0"/>
            <a:cs typeface="Arial" pitchFamily="34" charset="0"/>
          </a:endParaRPr>
        </a:p>
        <a:p>
          <a:pPr marL="114300" lvl="1" indent="-114300" algn="l" defTabSz="622300">
            <a:lnSpc>
              <a:spcPct val="90000"/>
            </a:lnSpc>
            <a:spcBef>
              <a:spcPct val="0"/>
            </a:spcBef>
            <a:spcAft>
              <a:spcPct val="20000"/>
            </a:spcAft>
            <a:buChar char="••"/>
          </a:pPr>
          <a:r>
            <a:rPr lang="en-US" sz="1400" kern="1200" dirty="0" smtClean="0">
              <a:latin typeface="Corbel" pitchFamily="34" charset="0"/>
              <a:cs typeface="Arial" pitchFamily="34" charset="0"/>
            </a:rPr>
            <a:t>Training of  ICAN inductees on Capital market at the Annual Induction Program, Workshops, Seminars, conferences and Continuing Professional Education Programs for Capital Market operators</a:t>
          </a:r>
          <a:endParaRPr lang="en-GB" sz="1400" kern="1200" dirty="0">
            <a:latin typeface="Corbel" pitchFamily="34" charset="0"/>
            <a:cs typeface="Arial" pitchFamily="34" charset="0"/>
          </a:endParaRPr>
        </a:p>
        <a:p>
          <a:pPr marL="114300" lvl="1" indent="-114300" algn="l" defTabSz="622300">
            <a:lnSpc>
              <a:spcPct val="90000"/>
            </a:lnSpc>
            <a:spcBef>
              <a:spcPct val="0"/>
            </a:spcBef>
            <a:spcAft>
              <a:spcPct val="20000"/>
            </a:spcAft>
            <a:buChar char="••"/>
          </a:pPr>
          <a:r>
            <a:rPr lang="en-GB" sz="1400" kern="1200" dirty="0" smtClean="0">
              <a:latin typeface="Corbel" pitchFamily="34" charset="0"/>
              <a:cs typeface="Arial" pitchFamily="34" charset="0"/>
            </a:rPr>
            <a:t>Free Investor education programme</a:t>
          </a:r>
          <a:endParaRPr lang="en-GB" sz="1400" kern="1200" dirty="0">
            <a:latin typeface="Corbel" pitchFamily="34" charset="0"/>
            <a:cs typeface="Arial" pitchFamily="34" charset="0"/>
          </a:endParaRPr>
        </a:p>
      </dsp:txBody>
      <dsp:txXfrm>
        <a:off x="0" y="2908958"/>
        <a:ext cx="8294461" cy="904590"/>
      </dsp:txXfrm>
    </dsp:sp>
    <dsp:sp modelId="{52B6F6CC-B605-48FA-B2C3-CDB1A3AEEB85}">
      <dsp:nvSpPr>
        <dsp:cNvPr id="0" name=""/>
        <dsp:cNvSpPr/>
      </dsp:nvSpPr>
      <dsp:spPr>
        <a:xfrm>
          <a:off x="0" y="3813548"/>
          <a:ext cx="8294461" cy="310649"/>
        </a:xfrm>
        <a:prstGeom prst="roundRect">
          <a:avLst/>
        </a:prstGeom>
        <a:solidFill>
          <a:schemeClr val="accent2">
            <a:shade val="80000"/>
            <a:hueOff val="88784"/>
            <a:satOff val="-19505"/>
            <a:lumOff val="31104"/>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GB" sz="1400" b="1" kern="1200" dirty="0" smtClean="0">
              <a:latin typeface="Corbel" pitchFamily="34" charset="0"/>
              <a:cs typeface="Arial" pitchFamily="34" charset="0"/>
            </a:rPr>
            <a:t>Institute of Capital Market Registrars (ICMR)</a:t>
          </a:r>
          <a:endParaRPr lang="en-GB" sz="1400" b="1" kern="1200" dirty="0">
            <a:latin typeface="Corbel" pitchFamily="34" charset="0"/>
            <a:cs typeface="Arial" pitchFamily="34" charset="0"/>
          </a:endParaRPr>
        </a:p>
      </dsp:txBody>
      <dsp:txXfrm>
        <a:off x="0" y="3813548"/>
        <a:ext cx="8294461" cy="310649"/>
      </dsp:txXfrm>
    </dsp:sp>
    <dsp:sp modelId="{E6DFA1F3-F9F8-42E4-9956-69786E634184}">
      <dsp:nvSpPr>
        <dsp:cNvPr id="0" name=""/>
        <dsp:cNvSpPr/>
      </dsp:nvSpPr>
      <dsp:spPr>
        <a:xfrm>
          <a:off x="0" y="4124197"/>
          <a:ext cx="8294461" cy="4284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3349" tIns="17780" rIns="99568" bIns="17780" numCol="1" spcCol="1270" anchor="t" anchorCtr="0">
          <a:noAutofit/>
        </a:bodyPr>
        <a:lstStyle/>
        <a:p>
          <a:pPr marL="114300" lvl="1" indent="-114300" algn="l" defTabSz="622300">
            <a:lnSpc>
              <a:spcPct val="90000"/>
            </a:lnSpc>
            <a:spcBef>
              <a:spcPct val="0"/>
            </a:spcBef>
            <a:spcAft>
              <a:spcPct val="20000"/>
            </a:spcAft>
            <a:buChar char="••"/>
          </a:pPr>
          <a:r>
            <a:rPr lang="en-US" sz="1400" kern="1200" dirty="0" smtClean="0">
              <a:latin typeface="Corbel" pitchFamily="34" charset="0"/>
              <a:cs typeface="Arial" pitchFamily="34" charset="0"/>
            </a:rPr>
            <a:t>Professional examination for members, Mandatory Continues training </a:t>
          </a:r>
          <a:r>
            <a:rPr lang="en-US" sz="1400" kern="1200" dirty="0" err="1" smtClean="0">
              <a:latin typeface="Corbel" pitchFamily="34" charset="0"/>
              <a:cs typeface="Arial" pitchFamily="34" charset="0"/>
            </a:rPr>
            <a:t>Programmes</a:t>
          </a:r>
          <a:r>
            <a:rPr lang="en-US" sz="1400" kern="1200" dirty="0" smtClean="0">
              <a:latin typeface="Corbel" pitchFamily="34" charset="0"/>
              <a:cs typeface="Arial" pitchFamily="34" charset="0"/>
            </a:rPr>
            <a:t> (MCTP) Workshops, Seminar, Annual Conferences and induction and investitures lectures</a:t>
          </a:r>
          <a:endParaRPr lang="en-GB" sz="1400" kern="1200" dirty="0">
            <a:latin typeface="Corbel" pitchFamily="34" charset="0"/>
            <a:cs typeface="Arial" pitchFamily="34" charset="0"/>
          </a:endParaRPr>
        </a:p>
      </dsp:txBody>
      <dsp:txXfrm>
        <a:off x="0" y="4124197"/>
        <a:ext cx="8294461" cy="428490"/>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4E18470-0945-0E43-88B9-4389A8ACC18C}">
      <dsp:nvSpPr>
        <dsp:cNvPr id="0" name=""/>
        <dsp:cNvSpPr/>
      </dsp:nvSpPr>
      <dsp:spPr>
        <a:xfrm>
          <a:off x="2073093" y="330362"/>
          <a:ext cx="4090451" cy="4090451"/>
        </a:xfrm>
        <a:prstGeom prst="blockArc">
          <a:avLst>
            <a:gd name="adj1" fmla="val 13714852"/>
            <a:gd name="adj2" fmla="val 16042878"/>
            <a:gd name="adj3" fmla="val 2512"/>
          </a:avLst>
        </a:prstGeom>
        <a:solidFill>
          <a:schemeClr val="accent2">
            <a:tint val="60000"/>
            <a:hueOff val="0"/>
            <a:satOff val="0"/>
            <a:lumOff val="0"/>
            <a:alphaOff val="0"/>
          </a:schemeClr>
        </a:solidFill>
        <a:ln w="9525" cap="flat" cmpd="sng" algn="ctr">
          <a:solidFill>
            <a:schemeClr val="accent2">
              <a:tint val="60000"/>
              <a:hueOff val="0"/>
              <a:satOff val="0"/>
              <a:lumOff val="0"/>
              <a:alphaOff val="0"/>
            </a:schemeClr>
          </a:solidFill>
          <a:prstDash val="solid"/>
        </a:ln>
        <a:effectLst>
          <a:outerShdw blurRad="50800" dist="25400" dir="5400000" rotWithShape="0">
            <a:srgbClr val="000000">
              <a:alpha val="45000"/>
            </a:srgbClr>
          </a:outerShdw>
        </a:effectLst>
        <a:sp3d z="-25400" prstMaterial="plastic">
          <a:bevelT w="25400" h="25400"/>
          <a:bevelB w="25400" h="25400"/>
        </a:sp3d>
      </dsp:spPr>
      <dsp:style>
        <a:lnRef idx="1">
          <a:scrgbClr r="0" g="0" b="0"/>
        </a:lnRef>
        <a:fillRef idx="1">
          <a:scrgbClr r="0" g="0" b="0"/>
        </a:fillRef>
        <a:effectRef idx="2">
          <a:scrgbClr r="0" g="0" b="0"/>
        </a:effectRef>
        <a:fontRef idx="minor">
          <a:schemeClr val="lt1"/>
        </a:fontRef>
      </dsp:style>
    </dsp:sp>
    <dsp:sp modelId="{807C06B1-3B08-BF4E-9E55-BC8B1E67DCA3}">
      <dsp:nvSpPr>
        <dsp:cNvPr id="0" name=""/>
        <dsp:cNvSpPr/>
      </dsp:nvSpPr>
      <dsp:spPr>
        <a:xfrm>
          <a:off x="1814141" y="524260"/>
          <a:ext cx="4090451" cy="4090451"/>
        </a:xfrm>
        <a:prstGeom prst="blockArc">
          <a:avLst>
            <a:gd name="adj1" fmla="val 12377204"/>
            <a:gd name="adj2" fmla="val 14266121"/>
            <a:gd name="adj3" fmla="val 2512"/>
          </a:avLst>
        </a:prstGeom>
        <a:solidFill>
          <a:schemeClr val="accent2">
            <a:tint val="60000"/>
            <a:hueOff val="0"/>
            <a:satOff val="0"/>
            <a:lumOff val="0"/>
            <a:alphaOff val="0"/>
          </a:schemeClr>
        </a:solidFill>
        <a:ln w="9525" cap="flat" cmpd="sng" algn="ctr">
          <a:solidFill>
            <a:schemeClr val="accent2">
              <a:tint val="60000"/>
              <a:hueOff val="0"/>
              <a:satOff val="0"/>
              <a:lumOff val="0"/>
              <a:alphaOff val="0"/>
            </a:schemeClr>
          </a:solidFill>
          <a:prstDash val="solid"/>
        </a:ln>
        <a:effectLst>
          <a:outerShdw blurRad="50800" dist="25400" dir="5400000" rotWithShape="0">
            <a:srgbClr val="000000">
              <a:alpha val="45000"/>
            </a:srgbClr>
          </a:outerShdw>
        </a:effectLst>
        <a:sp3d z="-25400" prstMaterial="plastic">
          <a:bevelT w="25400" h="25400"/>
          <a:bevelB w="25400" h="25400"/>
        </a:sp3d>
      </dsp:spPr>
      <dsp:style>
        <a:lnRef idx="1">
          <a:scrgbClr r="0" g="0" b="0"/>
        </a:lnRef>
        <a:fillRef idx="1">
          <a:scrgbClr r="0" g="0" b="0"/>
        </a:fillRef>
        <a:effectRef idx="2">
          <a:scrgbClr r="0" g="0" b="0"/>
        </a:effectRef>
        <a:fontRef idx="minor">
          <a:schemeClr val="lt1"/>
        </a:fontRef>
      </dsp:style>
    </dsp:sp>
    <dsp:sp modelId="{2AE81F07-BB13-9149-9F1A-76801E96C123}">
      <dsp:nvSpPr>
        <dsp:cNvPr id="0" name=""/>
        <dsp:cNvSpPr/>
      </dsp:nvSpPr>
      <dsp:spPr>
        <a:xfrm>
          <a:off x="1935415" y="218122"/>
          <a:ext cx="4090451" cy="4090451"/>
        </a:xfrm>
        <a:prstGeom prst="blockArc">
          <a:avLst>
            <a:gd name="adj1" fmla="val 9926891"/>
            <a:gd name="adj2" fmla="val 11816058"/>
            <a:gd name="adj3" fmla="val 2512"/>
          </a:avLst>
        </a:prstGeom>
        <a:solidFill>
          <a:schemeClr val="accent2">
            <a:tint val="60000"/>
            <a:hueOff val="0"/>
            <a:satOff val="0"/>
            <a:lumOff val="0"/>
            <a:alphaOff val="0"/>
          </a:schemeClr>
        </a:solidFill>
        <a:ln w="9525" cap="flat" cmpd="sng" algn="ctr">
          <a:solidFill>
            <a:schemeClr val="accent2">
              <a:tint val="60000"/>
              <a:hueOff val="0"/>
              <a:satOff val="0"/>
              <a:lumOff val="0"/>
              <a:alphaOff val="0"/>
            </a:schemeClr>
          </a:solidFill>
          <a:prstDash val="solid"/>
        </a:ln>
        <a:effectLst>
          <a:outerShdw blurRad="50800" dist="25400" dir="5400000" rotWithShape="0">
            <a:srgbClr val="000000">
              <a:alpha val="45000"/>
            </a:srgbClr>
          </a:outerShdw>
        </a:effectLst>
        <a:sp3d z="-25400" prstMaterial="plastic">
          <a:bevelT w="25400" h="25400"/>
          <a:bevelB w="25400" h="25400"/>
        </a:sp3d>
      </dsp:spPr>
      <dsp:style>
        <a:lnRef idx="1">
          <a:scrgbClr r="0" g="0" b="0"/>
        </a:lnRef>
        <a:fillRef idx="1">
          <a:scrgbClr r="0" g="0" b="0"/>
        </a:fillRef>
        <a:effectRef idx="2">
          <a:scrgbClr r="0" g="0" b="0"/>
        </a:effectRef>
        <a:fontRef idx="minor">
          <a:schemeClr val="lt1"/>
        </a:fontRef>
      </dsp:style>
    </dsp:sp>
    <dsp:sp modelId="{51F2514D-3B7D-9D4D-B583-782D22741FFB}">
      <dsp:nvSpPr>
        <dsp:cNvPr id="0" name=""/>
        <dsp:cNvSpPr/>
      </dsp:nvSpPr>
      <dsp:spPr>
        <a:xfrm>
          <a:off x="1958419" y="507568"/>
          <a:ext cx="4150417" cy="4090451"/>
        </a:xfrm>
        <a:prstGeom prst="blockArc">
          <a:avLst>
            <a:gd name="adj1" fmla="val 8464685"/>
            <a:gd name="adj2" fmla="val 10428232"/>
            <a:gd name="adj3" fmla="val 2512"/>
          </a:avLst>
        </a:prstGeom>
        <a:solidFill>
          <a:schemeClr val="accent2">
            <a:tint val="60000"/>
            <a:hueOff val="0"/>
            <a:satOff val="0"/>
            <a:lumOff val="0"/>
            <a:alphaOff val="0"/>
          </a:schemeClr>
        </a:solidFill>
        <a:ln w="9525" cap="flat" cmpd="sng" algn="ctr">
          <a:solidFill>
            <a:schemeClr val="accent2">
              <a:tint val="60000"/>
              <a:hueOff val="0"/>
              <a:satOff val="0"/>
              <a:lumOff val="0"/>
              <a:alphaOff val="0"/>
            </a:schemeClr>
          </a:solidFill>
          <a:prstDash val="solid"/>
        </a:ln>
        <a:effectLst>
          <a:outerShdw blurRad="50800" dist="25400" dir="5400000" rotWithShape="0">
            <a:srgbClr val="000000">
              <a:alpha val="45000"/>
            </a:srgbClr>
          </a:outerShdw>
        </a:effectLst>
        <a:sp3d z="-25400" prstMaterial="plastic">
          <a:bevelT w="25400" h="25400"/>
          <a:bevelB w="25400" h="25400"/>
        </a:sp3d>
      </dsp:spPr>
      <dsp:style>
        <a:lnRef idx="1">
          <a:scrgbClr r="0" g="0" b="0"/>
        </a:lnRef>
        <a:fillRef idx="1">
          <a:scrgbClr r="0" g="0" b="0"/>
        </a:fillRef>
        <a:effectRef idx="2">
          <a:scrgbClr r="0" g="0" b="0"/>
        </a:effectRef>
        <a:fontRef idx="minor">
          <a:schemeClr val="lt1"/>
        </a:fontRef>
      </dsp:style>
    </dsp:sp>
    <dsp:sp modelId="{3AE592B4-301B-7B42-8B07-AD424F538195}">
      <dsp:nvSpPr>
        <dsp:cNvPr id="0" name=""/>
        <dsp:cNvSpPr/>
      </dsp:nvSpPr>
      <dsp:spPr>
        <a:xfrm>
          <a:off x="1769768" y="276670"/>
          <a:ext cx="4090451" cy="4090451"/>
        </a:xfrm>
        <a:prstGeom prst="blockArc">
          <a:avLst>
            <a:gd name="adj1" fmla="val 5937963"/>
            <a:gd name="adj2" fmla="val 7922835"/>
            <a:gd name="adj3" fmla="val 2512"/>
          </a:avLst>
        </a:prstGeom>
        <a:solidFill>
          <a:schemeClr val="accent2">
            <a:tint val="60000"/>
            <a:hueOff val="0"/>
            <a:satOff val="0"/>
            <a:lumOff val="0"/>
            <a:alphaOff val="0"/>
          </a:schemeClr>
        </a:solidFill>
        <a:ln w="9525" cap="flat" cmpd="sng" algn="ctr">
          <a:solidFill>
            <a:schemeClr val="accent2">
              <a:tint val="60000"/>
              <a:hueOff val="0"/>
              <a:satOff val="0"/>
              <a:lumOff val="0"/>
              <a:alphaOff val="0"/>
            </a:schemeClr>
          </a:solidFill>
          <a:prstDash val="solid"/>
        </a:ln>
        <a:effectLst>
          <a:outerShdw blurRad="50800" dist="25400" dir="5400000" rotWithShape="0">
            <a:srgbClr val="000000">
              <a:alpha val="45000"/>
            </a:srgbClr>
          </a:outerShdw>
        </a:effectLst>
        <a:sp3d z="-25400" prstMaterial="plastic">
          <a:bevelT w="25400" h="25400"/>
          <a:bevelB w="25400" h="25400"/>
        </a:sp3d>
      </dsp:spPr>
      <dsp:style>
        <a:lnRef idx="1">
          <a:scrgbClr r="0" g="0" b="0"/>
        </a:lnRef>
        <a:fillRef idx="1">
          <a:scrgbClr r="0" g="0" b="0"/>
        </a:fillRef>
        <a:effectRef idx="2">
          <a:scrgbClr r="0" g="0" b="0"/>
        </a:effectRef>
        <a:fontRef idx="minor">
          <a:schemeClr val="lt1"/>
        </a:fontRef>
      </dsp:style>
    </dsp:sp>
    <dsp:sp modelId="{914F5CC1-4747-7D4B-811A-CF2D9CE43543}">
      <dsp:nvSpPr>
        <dsp:cNvPr id="0" name=""/>
        <dsp:cNvSpPr/>
      </dsp:nvSpPr>
      <dsp:spPr>
        <a:xfrm>
          <a:off x="2115172" y="362935"/>
          <a:ext cx="4090451" cy="4090451"/>
        </a:xfrm>
        <a:prstGeom prst="blockArc">
          <a:avLst>
            <a:gd name="adj1" fmla="val 4248363"/>
            <a:gd name="adj2" fmla="val 6544773"/>
            <a:gd name="adj3" fmla="val 2512"/>
          </a:avLst>
        </a:prstGeom>
        <a:solidFill>
          <a:schemeClr val="accent2">
            <a:tint val="60000"/>
            <a:hueOff val="0"/>
            <a:satOff val="0"/>
            <a:lumOff val="0"/>
            <a:alphaOff val="0"/>
          </a:schemeClr>
        </a:solidFill>
        <a:ln w="9525" cap="flat" cmpd="sng" algn="ctr">
          <a:solidFill>
            <a:schemeClr val="accent2">
              <a:tint val="60000"/>
              <a:hueOff val="0"/>
              <a:satOff val="0"/>
              <a:lumOff val="0"/>
              <a:alphaOff val="0"/>
            </a:schemeClr>
          </a:solidFill>
          <a:prstDash val="solid"/>
        </a:ln>
        <a:effectLst>
          <a:outerShdw blurRad="50800" dist="25400" dir="5400000" rotWithShape="0">
            <a:srgbClr val="000000">
              <a:alpha val="45000"/>
            </a:srgbClr>
          </a:outerShdw>
        </a:effectLst>
        <a:sp3d z="-25400" prstMaterial="plastic">
          <a:bevelT w="25400" h="25400"/>
          <a:bevelB w="25400" h="25400"/>
        </a:sp3d>
      </dsp:spPr>
      <dsp:style>
        <a:lnRef idx="1">
          <a:scrgbClr r="0" g="0" b="0"/>
        </a:lnRef>
        <a:fillRef idx="1">
          <a:scrgbClr r="0" g="0" b="0"/>
        </a:fillRef>
        <a:effectRef idx="2">
          <a:scrgbClr r="0" g="0" b="0"/>
        </a:effectRef>
        <a:fontRef idx="minor">
          <a:schemeClr val="lt1"/>
        </a:fontRef>
      </dsp:style>
    </dsp:sp>
    <dsp:sp modelId="{46619EA1-9FC2-4A59-AAD4-9020BD19E12A}">
      <dsp:nvSpPr>
        <dsp:cNvPr id="0" name=""/>
        <dsp:cNvSpPr/>
      </dsp:nvSpPr>
      <dsp:spPr>
        <a:xfrm>
          <a:off x="2519005" y="267493"/>
          <a:ext cx="4090451" cy="4090451"/>
        </a:xfrm>
        <a:prstGeom prst="blockArc">
          <a:avLst>
            <a:gd name="adj1" fmla="val 2481499"/>
            <a:gd name="adj2" fmla="val 4955973"/>
            <a:gd name="adj3" fmla="val 2512"/>
          </a:avLst>
        </a:prstGeom>
        <a:solidFill>
          <a:schemeClr val="accent2">
            <a:tint val="60000"/>
            <a:hueOff val="0"/>
            <a:satOff val="0"/>
            <a:lumOff val="0"/>
            <a:alphaOff val="0"/>
          </a:schemeClr>
        </a:solidFill>
        <a:ln w="9525" cap="flat" cmpd="sng" algn="ctr">
          <a:solidFill>
            <a:schemeClr val="accent2">
              <a:tint val="60000"/>
              <a:hueOff val="0"/>
              <a:satOff val="0"/>
              <a:lumOff val="0"/>
              <a:alphaOff val="0"/>
            </a:schemeClr>
          </a:solidFill>
          <a:prstDash val="solid"/>
        </a:ln>
        <a:effectLst>
          <a:outerShdw blurRad="50800" dist="25400" dir="5400000" rotWithShape="0">
            <a:srgbClr val="000000">
              <a:alpha val="45000"/>
            </a:srgbClr>
          </a:outerShdw>
        </a:effectLst>
        <a:sp3d z="-25400" prstMaterial="plastic">
          <a:bevelT w="25400" h="25400"/>
          <a:bevelB w="25400" h="25400"/>
        </a:sp3d>
      </dsp:spPr>
      <dsp:style>
        <a:lnRef idx="1">
          <a:scrgbClr r="0" g="0" b="0"/>
        </a:lnRef>
        <a:fillRef idx="1">
          <a:scrgbClr r="0" g="0" b="0"/>
        </a:fillRef>
        <a:effectRef idx="2">
          <a:scrgbClr r="0" g="0" b="0"/>
        </a:effectRef>
        <a:fontRef idx="minor">
          <a:schemeClr val="lt1"/>
        </a:fontRef>
      </dsp:style>
    </dsp:sp>
    <dsp:sp modelId="{8C86B8CE-A884-4762-A74B-FCD4D2EC725D}">
      <dsp:nvSpPr>
        <dsp:cNvPr id="0" name=""/>
        <dsp:cNvSpPr/>
      </dsp:nvSpPr>
      <dsp:spPr>
        <a:xfrm>
          <a:off x="2545806" y="237651"/>
          <a:ext cx="4090451" cy="4090451"/>
        </a:xfrm>
        <a:prstGeom prst="blockArc">
          <a:avLst>
            <a:gd name="adj1" fmla="val 572192"/>
            <a:gd name="adj2" fmla="val 2549779"/>
            <a:gd name="adj3" fmla="val 2512"/>
          </a:avLst>
        </a:prstGeom>
        <a:solidFill>
          <a:schemeClr val="accent2">
            <a:tint val="60000"/>
            <a:hueOff val="0"/>
            <a:satOff val="0"/>
            <a:lumOff val="0"/>
            <a:alphaOff val="0"/>
          </a:schemeClr>
        </a:solidFill>
        <a:ln w="9525" cap="flat" cmpd="sng" algn="ctr">
          <a:solidFill>
            <a:schemeClr val="accent2">
              <a:tint val="60000"/>
              <a:hueOff val="0"/>
              <a:satOff val="0"/>
              <a:lumOff val="0"/>
              <a:alphaOff val="0"/>
            </a:schemeClr>
          </a:solidFill>
          <a:prstDash val="solid"/>
        </a:ln>
        <a:effectLst>
          <a:outerShdw blurRad="50800" dist="25400" dir="5400000" rotWithShape="0">
            <a:srgbClr val="000000">
              <a:alpha val="45000"/>
            </a:srgbClr>
          </a:outerShdw>
        </a:effectLst>
        <a:sp3d z="-25400" prstMaterial="plastic">
          <a:bevelT w="25400" h="25400"/>
          <a:bevelB w="25400" h="25400"/>
        </a:sp3d>
      </dsp:spPr>
      <dsp:style>
        <a:lnRef idx="1">
          <a:scrgbClr r="0" g="0" b="0"/>
        </a:lnRef>
        <a:fillRef idx="1">
          <a:scrgbClr r="0" g="0" b="0"/>
        </a:fillRef>
        <a:effectRef idx="2">
          <a:scrgbClr r="0" g="0" b="0"/>
        </a:effectRef>
        <a:fontRef idx="minor">
          <a:schemeClr val="lt1"/>
        </a:fontRef>
      </dsp:style>
    </dsp:sp>
    <dsp:sp modelId="{FC80EBC9-F540-4E1F-A1CF-9B003D20B077}">
      <dsp:nvSpPr>
        <dsp:cNvPr id="0" name=""/>
        <dsp:cNvSpPr/>
      </dsp:nvSpPr>
      <dsp:spPr>
        <a:xfrm>
          <a:off x="2556032" y="181631"/>
          <a:ext cx="4090451" cy="4090451"/>
        </a:xfrm>
        <a:prstGeom prst="blockArc">
          <a:avLst>
            <a:gd name="adj1" fmla="val 20304445"/>
            <a:gd name="adj2" fmla="val 669132"/>
            <a:gd name="adj3" fmla="val 2512"/>
          </a:avLst>
        </a:prstGeom>
        <a:solidFill>
          <a:schemeClr val="accent2">
            <a:tint val="60000"/>
            <a:hueOff val="0"/>
            <a:satOff val="0"/>
            <a:lumOff val="0"/>
            <a:alphaOff val="0"/>
          </a:schemeClr>
        </a:solidFill>
        <a:ln w="9525" cap="flat" cmpd="sng" algn="ctr">
          <a:solidFill>
            <a:schemeClr val="accent2">
              <a:tint val="60000"/>
              <a:hueOff val="0"/>
              <a:satOff val="0"/>
              <a:lumOff val="0"/>
              <a:alphaOff val="0"/>
            </a:schemeClr>
          </a:solidFill>
          <a:prstDash val="solid"/>
        </a:ln>
        <a:effectLst>
          <a:outerShdw blurRad="50800" dist="25400" dir="5400000" rotWithShape="0">
            <a:srgbClr val="000000">
              <a:alpha val="45000"/>
            </a:srgbClr>
          </a:outerShdw>
        </a:effectLst>
        <a:sp3d z="-25400" prstMaterial="plastic">
          <a:bevelT w="25400" h="25400"/>
          <a:bevelB w="25400" h="25400"/>
        </a:sp3d>
      </dsp:spPr>
      <dsp:style>
        <a:lnRef idx="1">
          <a:scrgbClr r="0" g="0" b="0"/>
        </a:lnRef>
        <a:fillRef idx="1">
          <a:scrgbClr r="0" g="0" b="0"/>
        </a:fillRef>
        <a:effectRef idx="2">
          <a:scrgbClr r="0" g="0" b="0"/>
        </a:effectRef>
        <a:fontRef idx="minor">
          <a:schemeClr val="lt1"/>
        </a:fontRef>
      </dsp:style>
    </dsp:sp>
    <dsp:sp modelId="{0EA62FAB-B05E-497E-8C0A-26E53579223A}">
      <dsp:nvSpPr>
        <dsp:cNvPr id="0" name=""/>
        <dsp:cNvSpPr/>
      </dsp:nvSpPr>
      <dsp:spPr>
        <a:xfrm>
          <a:off x="2768892" y="581435"/>
          <a:ext cx="4090451" cy="4090451"/>
        </a:xfrm>
        <a:prstGeom prst="blockArc">
          <a:avLst>
            <a:gd name="adj1" fmla="val 17118369"/>
            <a:gd name="adj2" fmla="val 19531806"/>
            <a:gd name="adj3" fmla="val 2512"/>
          </a:avLst>
        </a:prstGeom>
        <a:solidFill>
          <a:schemeClr val="accent2">
            <a:tint val="60000"/>
            <a:hueOff val="0"/>
            <a:satOff val="0"/>
            <a:lumOff val="0"/>
            <a:alphaOff val="0"/>
          </a:schemeClr>
        </a:solidFill>
        <a:ln w="9525" cap="flat" cmpd="sng" algn="ctr">
          <a:solidFill>
            <a:schemeClr val="accent2">
              <a:tint val="60000"/>
              <a:hueOff val="0"/>
              <a:satOff val="0"/>
              <a:lumOff val="0"/>
              <a:alphaOff val="0"/>
            </a:schemeClr>
          </a:solidFill>
          <a:prstDash val="solid"/>
        </a:ln>
        <a:effectLst>
          <a:outerShdw blurRad="50800" dist="25400" dir="5400000" rotWithShape="0">
            <a:srgbClr val="000000">
              <a:alpha val="45000"/>
            </a:srgbClr>
          </a:outerShdw>
        </a:effectLst>
        <a:sp3d z="-25400" prstMaterial="plastic">
          <a:bevelT w="25400" h="25400"/>
          <a:bevelB w="25400" h="25400"/>
        </a:sp3d>
      </dsp:spPr>
      <dsp:style>
        <a:lnRef idx="1">
          <a:scrgbClr r="0" g="0" b="0"/>
        </a:lnRef>
        <a:fillRef idx="1">
          <a:scrgbClr r="0" g="0" b="0"/>
        </a:fillRef>
        <a:effectRef idx="2">
          <a:scrgbClr r="0" g="0" b="0"/>
        </a:effectRef>
        <a:fontRef idx="minor">
          <a:schemeClr val="lt1"/>
        </a:fontRef>
      </dsp:style>
    </dsp:sp>
    <dsp:sp modelId="{A3A9191B-56A1-41A7-9760-01C76899BB99}">
      <dsp:nvSpPr>
        <dsp:cNvPr id="0" name=""/>
        <dsp:cNvSpPr/>
      </dsp:nvSpPr>
      <dsp:spPr>
        <a:xfrm>
          <a:off x="2192959" y="321298"/>
          <a:ext cx="4090451" cy="4090451"/>
        </a:xfrm>
        <a:prstGeom prst="blockArc">
          <a:avLst>
            <a:gd name="adj1" fmla="val 15838225"/>
            <a:gd name="adj2" fmla="val 18198556"/>
            <a:gd name="adj3" fmla="val 2512"/>
          </a:avLst>
        </a:prstGeom>
        <a:solidFill>
          <a:schemeClr val="accent2">
            <a:tint val="60000"/>
            <a:hueOff val="0"/>
            <a:satOff val="0"/>
            <a:lumOff val="0"/>
            <a:alphaOff val="0"/>
          </a:schemeClr>
        </a:solidFill>
        <a:ln w="9525" cap="flat" cmpd="sng" algn="ctr">
          <a:solidFill>
            <a:schemeClr val="accent2">
              <a:tint val="60000"/>
              <a:hueOff val="0"/>
              <a:satOff val="0"/>
              <a:lumOff val="0"/>
              <a:alphaOff val="0"/>
            </a:schemeClr>
          </a:solidFill>
          <a:prstDash val="solid"/>
        </a:ln>
        <a:effectLst>
          <a:outerShdw blurRad="50800" dist="25400" dir="5400000" rotWithShape="0">
            <a:srgbClr val="000000">
              <a:alpha val="45000"/>
            </a:srgbClr>
          </a:outerShdw>
        </a:effectLst>
        <a:sp3d z="-25400" prstMaterial="plastic">
          <a:bevelT w="25400" h="25400"/>
          <a:bevelB w="25400" h="25400"/>
        </a:sp3d>
      </dsp:spPr>
      <dsp:style>
        <a:lnRef idx="1">
          <a:scrgbClr r="0" g="0" b="0"/>
        </a:lnRef>
        <a:fillRef idx="1">
          <a:scrgbClr r="0" g="0" b="0"/>
        </a:fillRef>
        <a:effectRef idx="2">
          <a:scrgbClr r="0" g="0" b="0"/>
        </a:effectRef>
        <a:fontRef idx="minor">
          <a:schemeClr val="lt1"/>
        </a:fontRef>
      </dsp:style>
    </dsp:sp>
    <dsp:sp modelId="{FF426656-23F5-4475-8DE3-A1B0BE0AE5BF}">
      <dsp:nvSpPr>
        <dsp:cNvPr id="0" name=""/>
        <dsp:cNvSpPr/>
      </dsp:nvSpPr>
      <dsp:spPr>
        <a:xfrm>
          <a:off x="3124573" y="1600461"/>
          <a:ext cx="2241994" cy="1405522"/>
        </a:xfrm>
        <a:prstGeom prst="ellipse">
          <a:avLst/>
        </a:prstGeom>
        <a:solidFill>
          <a:schemeClr val="accent2">
            <a:hueOff val="0"/>
            <a:satOff val="0"/>
            <a:lumOff val="0"/>
            <a:alphaOff val="0"/>
          </a:schemeClr>
        </a:solidFill>
        <a:ln>
          <a:noFill/>
        </a:ln>
        <a:effectLst>
          <a:outerShdw blurRad="50800" dist="25400" dir="5400000" rotWithShape="0">
            <a:srgbClr val="000000">
              <a:alpha val="4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GB" sz="2400" kern="1200" dirty="0" smtClean="0">
              <a:latin typeface="Arial" pitchFamily="34" charset="0"/>
              <a:cs typeface="Arial" pitchFamily="34" charset="0"/>
            </a:rPr>
            <a:t>Regulators</a:t>
          </a:r>
          <a:endParaRPr lang="en-GB" sz="2400" kern="1200" dirty="0">
            <a:latin typeface="Arial" pitchFamily="34" charset="0"/>
            <a:cs typeface="Arial" pitchFamily="34" charset="0"/>
          </a:endParaRPr>
        </a:p>
      </dsp:txBody>
      <dsp:txXfrm>
        <a:off x="3124573" y="1600461"/>
        <a:ext cx="2241994" cy="1405522"/>
      </dsp:txXfrm>
    </dsp:sp>
    <dsp:sp modelId="{F05B72D3-FA21-42EF-A3F7-E3B4B02A0B04}">
      <dsp:nvSpPr>
        <dsp:cNvPr id="0" name=""/>
        <dsp:cNvSpPr/>
      </dsp:nvSpPr>
      <dsp:spPr>
        <a:xfrm>
          <a:off x="3429006" y="1316"/>
          <a:ext cx="1194084" cy="713695"/>
        </a:xfrm>
        <a:prstGeom prst="ellipse">
          <a:avLst/>
        </a:prstGeom>
        <a:solidFill>
          <a:schemeClr val="accent2">
            <a:hueOff val="0"/>
            <a:satOff val="0"/>
            <a:lumOff val="0"/>
            <a:alphaOff val="0"/>
          </a:schemeClr>
        </a:solidFill>
        <a:ln>
          <a:noFill/>
        </a:ln>
        <a:effectLst>
          <a:outerShdw blurRad="50800" dist="25400" dir="5400000" rotWithShape="0">
            <a:srgbClr val="000000">
              <a:alpha val="4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GB" sz="1400" kern="1200" dirty="0" smtClean="0">
              <a:latin typeface="Arial" pitchFamily="34" charset="0"/>
              <a:cs typeface="Arial" pitchFamily="34" charset="0"/>
            </a:rPr>
            <a:t>Operators</a:t>
          </a:r>
          <a:endParaRPr lang="en-GB" sz="1400" kern="1200" dirty="0">
            <a:latin typeface="Arial" pitchFamily="34" charset="0"/>
            <a:cs typeface="Arial" pitchFamily="34" charset="0"/>
          </a:endParaRPr>
        </a:p>
      </dsp:txBody>
      <dsp:txXfrm>
        <a:off x="3429006" y="1316"/>
        <a:ext cx="1194084" cy="713695"/>
      </dsp:txXfrm>
    </dsp:sp>
    <dsp:sp modelId="{F18C46DF-7514-4D23-A83A-2103092073CF}">
      <dsp:nvSpPr>
        <dsp:cNvPr id="0" name=""/>
        <dsp:cNvSpPr/>
      </dsp:nvSpPr>
      <dsp:spPr>
        <a:xfrm>
          <a:off x="4685163" y="321915"/>
          <a:ext cx="1324127" cy="713695"/>
        </a:xfrm>
        <a:prstGeom prst="ellipse">
          <a:avLst/>
        </a:prstGeom>
        <a:solidFill>
          <a:schemeClr val="accent2">
            <a:hueOff val="0"/>
            <a:satOff val="0"/>
            <a:lumOff val="0"/>
            <a:alphaOff val="0"/>
          </a:schemeClr>
        </a:solidFill>
        <a:ln>
          <a:noFill/>
        </a:ln>
        <a:effectLst>
          <a:outerShdw blurRad="50800" dist="25400" dir="5400000" rotWithShape="0">
            <a:srgbClr val="000000">
              <a:alpha val="4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GB" sz="1400" kern="1200" dirty="0" smtClean="0">
              <a:latin typeface="Arial" pitchFamily="34" charset="0"/>
              <a:cs typeface="Arial" pitchFamily="34" charset="0"/>
            </a:rPr>
            <a:t>Listed Companies</a:t>
          </a:r>
          <a:endParaRPr lang="en-GB" sz="1400" kern="1200" dirty="0">
            <a:latin typeface="Arial" pitchFamily="34" charset="0"/>
            <a:cs typeface="Arial" pitchFamily="34" charset="0"/>
          </a:endParaRPr>
        </a:p>
      </dsp:txBody>
      <dsp:txXfrm>
        <a:off x="4685163" y="321915"/>
        <a:ext cx="1324127" cy="713695"/>
      </dsp:txXfrm>
    </dsp:sp>
    <dsp:sp modelId="{AFFC0895-7AA2-4E50-A31F-694E43CEBD0D}">
      <dsp:nvSpPr>
        <dsp:cNvPr id="0" name=""/>
        <dsp:cNvSpPr/>
      </dsp:nvSpPr>
      <dsp:spPr>
        <a:xfrm>
          <a:off x="5840331" y="1126812"/>
          <a:ext cx="1277472" cy="713695"/>
        </a:xfrm>
        <a:prstGeom prst="ellipse">
          <a:avLst/>
        </a:prstGeom>
        <a:solidFill>
          <a:schemeClr val="accent2">
            <a:hueOff val="0"/>
            <a:satOff val="0"/>
            <a:lumOff val="0"/>
            <a:alphaOff val="0"/>
          </a:schemeClr>
        </a:solidFill>
        <a:ln>
          <a:noFill/>
        </a:ln>
        <a:effectLst>
          <a:outerShdw blurRad="50800" dist="25400" dir="5400000" rotWithShape="0">
            <a:srgbClr val="000000">
              <a:alpha val="4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GB" sz="1400" kern="1200" dirty="0" smtClean="0">
              <a:latin typeface="Arial" pitchFamily="34" charset="0"/>
              <a:cs typeface="Arial" pitchFamily="34" charset="0"/>
            </a:rPr>
            <a:t>Unlisted Companies</a:t>
          </a:r>
          <a:endParaRPr lang="en-GB" sz="1400" kern="1200" dirty="0">
            <a:latin typeface="Arial" pitchFamily="34" charset="0"/>
            <a:cs typeface="Arial" pitchFamily="34" charset="0"/>
          </a:endParaRPr>
        </a:p>
      </dsp:txBody>
      <dsp:txXfrm>
        <a:off x="5840331" y="1126812"/>
        <a:ext cx="1277472" cy="713695"/>
      </dsp:txXfrm>
    </dsp:sp>
    <dsp:sp modelId="{B62C87AB-4178-4F0A-8CDD-676928851DB9}">
      <dsp:nvSpPr>
        <dsp:cNvPr id="0" name=""/>
        <dsp:cNvSpPr/>
      </dsp:nvSpPr>
      <dsp:spPr>
        <a:xfrm>
          <a:off x="5890145" y="2260618"/>
          <a:ext cx="1385019" cy="713695"/>
        </a:xfrm>
        <a:prstGeom prst="ellipse">
          <a:avLst/>
        </a:prstGeom>
        <a:solidFill>
          <a:schemeClr val="accent2">
            <a:hueOff val="0"/>
            <a:satOff val="0"/>
            <a:lumOff val="0"/>
            <a:alphaOff val="0"/>
          </a:schemeClr>
        </a:solidFill>
        <a:ln>
          <a:noFill/>
        </a:ln>
        <a:effectLst>
          <a:outerShdw blurRad="50800" dist="25400" dir="5400000" rotWithShape="0">
            <a:srgbClr val="000000">
              <a:alpha val="4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GB" sz="1400" kern="1200" dirty="0" smtClean="0">
              <a:latin typeface="Arial" pitchFamily="34" charset="0"/>
              <a:cs typeface="Arial" pitchFamily="34" charset="0"/>
            </a:rPr>
            <a:t>Financial Institutions</a:t>
          </a:r>
          <a:endParaRPr lang="en-GB" sz="1400" kern="1200" dirty="0">
            <a:latin typeface="Arial" pitchFamily="34" charset="0"/>
            <a:cs typeface="Arial" pitchFamily="34" charset="0"/>
          </a:endParaRPr>
        </a:p>
      </dsp:txBody>
      <dsp:txXfrm>
        <a:off x="5890145" y="2260618"/>
        <a:ext cx="1385019" cy="713695"/>
      </dsp:txXfrm>
    </dsp:sp>
    <dsp:sp modelId="{5012FB2D-8E81-465E-B83B-FEB9B057393B}">
      <dsp:nvSpPr>
        <dsp:cNvPr id="0" name=""/>
        <dsp:cNvSpPr/>
      </dsp:nvSpPr>
      <dsp:spPr>
        <a:xfrm>
          <a:off x="5565940" y="3290310"/>
          <a:ext cx="1028271" cy="713695"/>
        </a:xfrm>
        <a:prstGeom prst="ellipse">
          <a:avLst/>
        </a:prstGeom>
        <a:solidFill>
          <a:schemeClr val="accent2">
            <a:hueOff val="0"/>
            <a:satOff val="0"/>
            <a:lumOff val="0"/>
            <a:alphaOff val="0"/>
          </a:schemeClr>
        </a:solidFill>
        <a:ln>
          <a:noFill/>
        </a:ln>
        <a:effectLst>
          <a:outerShdw blurRad="50800" dist="25400" dir="5400000" rotWithShape="0">
            <a:srgbClr val="000000">
              <a:alpha val="4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GB" sz="1400" kern="1200" dirty="0" smtClean="0">
              <a:latin typeface="Arial" pitchFamily="34" charset="0"/>
              <a:cs typeface="Arial" pitchFamily="34" charset="0"/>
            </a:rPr>
            <a:t>Investors</a:t>
          </a:r>
          <a:endParaRPr lang="en-GB" sz="1400" kern="1200" dirty="0">
            <a:latin typeface="Arial" pitchFamily="34" charset="0"/>
            <a:cs typeface="Arial" pitchFamily="34" charset="0"/>
          </a:endParaRPr>
        </a:p>
      </dsp:txBody>
      <dsp:txXfrm>
        <a:off x="5565940" y="3290310"/>
        <a:ext cx="1028271" cy="713695"/>
      </dsp:txXfrm>
    </dsp:sp>
    <dsp:sp modelId="{4A540ADE-1016-C54F-9DFE-68416D2E7E70}">
      <dsp:nvSpPr>
        <dsp:cNvPr id="0" name=""/>
        <dsp:cNvSpPr/>
      </dsp:nvSpPr>
      <dsp:spPr>
        <a:xfrm>
          <a:off x="4134755" y="3958582"/>
          <a:ext cx="1379196" cy="713695"/>
        </a:xfrm>
        <a:prstGeom prst="ellipse">
          <a:avLst/>
        </a:prstGeom>
        <a:solidFill>
          <a:schemeClr val="accent2">
            <a:hueOff val="0"/>
            <a:satOff val="0"/>
            <a:lumOff val="0"/>
            <a:alphaOff val="0"/>
          </a:schemeClr>
        </a:solidFill>
        <a:ln>
          <a:noFill/>
        </a:ln>
        <a:effectLst>
          <a:outerShdw blurRad="50800" dist="25400" dir="5400000" rotWithShape="0">
            <a:srgbClr val="000000">
              <a:alpha val="4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GB" sz="1400" kern="1200" dirty="0" smtClean="0">
              <a:latin typeface="Arial" pitchFamily="34" charset="0"/>
              <a:cs typeface="Arial" pitchFamily="34" charset="0"/>
            </a:rPr>
            <a:t>Academic Community</a:t>
          </a:r>
          <a:endParaRPr lang="en-GB" sz="1400" kern="1200" dirty="0">
            <a:latin typeface="Arial" pitchFamily="34" charset="0"/>
            <a:cs typeface="Arial" pitchFamily="34" charset="0"/>
          </a:endParaRPr>
        </a:p>
      </dsp:txBody>
      <dsp:txXfrm>
        <a:off x="4134755" y="3958582"/>
        <a:ext cx="1379196" cy="713695"/>
      </dsp:txXfrm>
    </dsp:sp>
    <dsp:sp modelId="{5A6C5EA2-6E0A-CD4C-AC56-7F9C24493C04}">
      <dsp:nvSpPr>
        <dsp:cNvPr id="0" name=""/>
        <dsp:cNvSpPr/>
      </dsp:nvSpPr>
      <dsp:spPr>
        <a:xfrm>
          <a:off x="3143403" y="3959904"/>
          <a:ext cx="713695" cy="713695"/>
        </a:xfrm>
        <a:prstGeom prst="ellipse">
          <a:avLst/>
        </a:prstGeom>
        <a:solidFill>
          <a:schemeClr val="accent2">
            <a:hueOff val="0"/>
            <a:satOff val="0"/>
            <a:lumOff val="0"/>
            <a:alphaOff val="0"/>
          </a:schemeClr>
        </a:solidFill>
        <a:ln>
          <a:noFill/>
        </a:ln>
        <a:effectLst>
          <a:outerShdw blurRad="50800" dist="25400" dir="5400000" rotWithShape="0">
            <a:srgbClr val="000000">
              <a:alpha val="4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GB" sz="1400" kern="1200" dirty="0" smtClean="0">
              <a:latin typeface="Arial" pitchFamily="34" charset="0"/>
              <a:cs typeface="Arial" pitchFamily="34" charset="0"/>
            </a:rPr>
            <a:t>NGOs</a:t>
          </a:r>
          <a:endParaRPr lang="en-GB" sz="1400" kern="1200" dirty="0">
            <a:latin typeface="Arial" pitchFamily="34" charset="0"/>
            <a:cs typeface="Arial" pitchFamily="34" charset="0"/>
          </a:endParaRPr>
        </a:p>
      </dsp:txBody>
      <dsp:txXfrm>
        <a:off x="3143403" y="3959904"/>
        <a:ext cx="713695" cy="713695"/>
      </dsp:txXfrm>
    </dsp:sp>
    <dsp:sp modelId="{71C26E87-84E1-3B42-9EB3-286945B2AD79}">
      <dsp:nvSpPr>
        <dsp:cNvPr id="0" name=""/>
        <dsp:cNvSpPr/>
      </dsp:nvSpPr>
      <dsp:spPr>
        <a:xfrm>
          <a:off x="1999344" y="3464738"/>
          <a:ext cx="926163" cy="713695"/>
        </a:xfrm>
        <a:prstGeom prst="ellipse">
          <a:avLst/>
        </a:prstGeom>
        <a:solidFill>
          <a:schemeClr val="accent2">
            <a:hueOff val="0"/>
            <a:satOff val="0"/>
            <a:lumOff val="0"/>
            <a:alphaOff val="0"/>
          </a:schemeClr>
        </a:solidFill>
        <a:ln>
          <a:noFill/>
        </a:ln>
        <a:effectLst>
          <a:outerShdw blurRad="50800" dist="25400" dir="5400000" rotWithShape="0">
            <a:srgbClr val="000000">
              <a:alpha val="4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GB" sz="1400" kern="1200" dirty="0" smtClean="0">
              <a:latin typeface="Arial" pitchFamily="34" charset="0"/>
              <a:cs typeface="Arial" pitchFamily="34" charset="0"/>
            </a:rPr>
            <a:t>Society at large</a:t>
          </a:r>
          <a:endParaRPr lang="en-GB" sz="1400" kern="1200" dirty="0">
            <a:latin typeface="Arial" pitchFamily="34" charset="0"/>
            <a:cs typeface="Arial" pitchFamily="34" charset="0"/>
          </a:endParaRPr>
        </a:p>
      </dsp:txBody>
      <dsp:txXfrm>
        <a:off x="1999344" y="3464738"/>
        <a:ext cx="926163" cy="713695"/>
      </dsp:txXfrm>
    </dsp:sp>
    <dsp:sp modelId="{9BC7D662-C429-6547-864C-2DC75D7C66C8}">
      <dsp:nvSpPr>
        <dsp:cNvPr id="0" name=""/>
        <dsp:cNvSpPr/>
      </dsp:nvSpPr>
      <dsp:spPr>
        <a:xfrm>
          <a:off x="1455265" y="2413918"/>
          <a:ext cx="1141256" cy="713695"/>
        </a:xfrm>
        <a:prstGeom prst="ellipse">
          <a:avLst/>
        </a:prstGeom>
        <a:solidFill>
          <a:schemeClr val="accent2">
            <a:hueOff val="0"/>
            <a:satOff val="0"/>
            <a:lumOff val="0"/>
            <a:alphaOff val="0"/>
          </a:schemeClr>
        </a:solidFill>
        <a:ln>
          <a:noFill/>
        </a:ln>
        <a:effectLst>
          <a:outerShdw blurRad="50800" dist="25400" dir="5400000" rotWithShape="0">
            <a:srgbClr val="000000">
              <a:alpha val="4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GB" sz="1400" kern="1200" dirty="0" smtClean="0">
              <a:latin typeface="Arial" pitchFamily="34" charset="0"/>
              <a:cs typeface="Arial" pitchFamily="34" charset="0"/>
            </a:rPr>
            <a:t>Labour Unions</a:t>
          </a:r>
          <a:endParaRPr lang="en-GB" sz="1400" kern="1200" dirty="0">
            <a:latin typeface="Arial" pitchFamily="34" charset="0"/>
            <a:cs typeface="Arial" pitchFamily="34" charset="0"/>
          </a:endParaRPr>
        </a:p>
      </dsp:txBody>
      <dsp:txXfrm>
        <a:off x="1455265" y="2413918"/>
        <a:ext cx="1141256" cy="713695"/>
      </dsp:txXfrm>
    </dsp:sp>
    <dsp:sp modelId="{D7E94737-A6E7-8D48-9887-2798E4157B8C}">
      <dsp:nvSpPr>
        <dsp:cNvPr id="0" name=""/>
        <dsp:cNvSpPr/>
      </dsp:nvSpPr>
      <dsp:spPr>
        <a:xfrm>
          <a:off x="1294050" y="1318261"/>
          <a:ext cx="1509252" cy="713695"/>
        </a:xfrm>
        <a:prstGeom prst="ellipse">
          <a:avLst/>
        </a:prstGeom>
        <a:solidFill>
          <a:schemeClr val="accent2">
            <a:hueOff val="0"/>
            <a:satOff val="0"/>
            <a:lumOff val="0"/>
            <a:alphaOff val="0"/>
          </a:schemeClr>
        </a:solidFill>
        <a:ln>
          <a:noFill/>
        </a:ln>
        <a:effectLst>
          <a:outerShdw blurRad="50800" dist="25400" dir="5400000" rotWithShape="0">
            <a:srgbClr val="000000">
              <a:alpha val="4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GB" sz="1400" kern="1200" dirty="0" smtClean="0">
              <a:latin typeface="Arial" pitchFamily="34" charset="0"/>
              <a:cs typeface="Arial" pitchFamily="34" charset="0"/>
            </a:rPr>
            <a:t>Academic Community</a:t>
          </a:r>
          <a:endParaRPr lang="en-GB" sz="1400" kern="1200" dirty="0">
            <a:latin typeface="Arial" pitchFamily="34" charset="0"/>
            <a:cs typeface="Arial" pitchFamily="34" charset="0"/>
          </a:endParaRPr>
        </a:p>
      </dsp:txBody>
      <dsp:txXfrm>
        <a:off x="1294050" y="1318261"/>
        <a:ext cx="1509252" cy="713695"/>
      </dsp:txXfrm>
    </dsp:sp>
    <dsp:sp modelId="{DA403DBA-4A0C-B349-AC6B-D8A062BFBD87}">
      <dsp:nvSpPr>
        <dsp:cNvPr id="0" name=""/>
        <dsp:cNvSpPr/>
      </dsp:nvSpPr>
      <dsp:spPr>
        <a:xfrm>
          <a:off x="1980399" y="504312"/>
          <a:ext cx="1603746" cy="713695"/>
        </a:xfrm>
        <a:prstGeom prst="ellipse">
          <a:avLst/>
        </a:prstGeom>
        <a:solidFill>
          <a:schemeClr val="accent2">
            <a:hueOff val="0"/>
            <a:satOff val="0"/>
            <a:lumOff val="0"/>
            <a:alphaOff val="0"/>
          </a:schemeClr>
        </a:solidFill>
        <a:ln>
          <a:noFill/>
        </a:ln>
        <a:effectLst>
          <a:outerShdw blurRad="50800" dist="25400" dir="5400000" rotWithShape="0">
            <a:srgbClr val="000000">
              <a:alpha val="4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GB" sz="1400" kern="1200" dirty="0" smtClean="0">
              <a:latin typeface="Arial" pitchFamily="34" charset="0"/>
              <a:cs typeface="Arial" pitchFamily="34" charset="0"/>
            </a:rPr>
            <a:t>Government</a:t>
          </a:r>
          <a:endParaRPr lang="en-GB" sz="1400" kern="1200" dirty="0">
            <a:latin typeface="Arial" pitchFamily="34" charset="0"/>
            <a:cs typeface="Arial" pitchFamily="34" charset="0"/>
          </a:endParaRPr>
        </a:p>
      </dsp:txBody>
      <dsp:txXfrm>
        <a:off x="1980399" y="504312"/>
        <a:ext cx="1603746" cy="713695"/>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42" name="Rectangle 2"/>
          <p:cNvSpPr>
            <a:spLocks noGrp="1" noChangeArrowheads="1"/>
          </p:cNvSpPr>
          <p:nvPr>
            <p:ph type="hdr" sz="quarter"/>
          </p:nvPr>
        </p:nvSpPr>
        <p:spPr bwMode="auto">
          <a:xfrm>
            <a:off x="0" y="0"/>
            <a:ext cx="3039219" cy="4648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cs typeface="+mn-cs"/>
              </a:defRPr>
            </a:lvl1pPr>
          </a:lstStyle>
          <a:p>
            <a:pPr>
              <a:defRPr/>
            </a:pPr>
            <a:endParaRPr lang="en-US"/>
          </a:p>
        </p:txBody>
      </p:sp>
      <p:sp>
        <p:nvSpPr>
          <p:cNvPr id="112643" name="Rectangle 3"/>
          <p:cNvSpPr>
            <a:spLocks noGrp="1" noChangeArrowheads="1"/>
          </p:cNvSpPr>
          <p:nvPr>
            <p:ph type="dt" sz="quarter" idx="1"/>
          </p:nvPr>
        </p:nvSpPr>
        <p:spPr bwMode="auto">
          <a:xfrm>
            <a:off x="3969592" y="0"/>
            <a:ext cx="3039219" cy="4648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cs typeface="+mn-cs"/>
              </a:defRPr>
            </a:lvl1pPr>
          </a:lstStyle>
          <a:p>
            <a:pPr>
              <a:defRPr/>
            </a:pPr>
            <a:endParaRPr lang="en-US"/>
          </a:p>
        </p:txBody>
      </p:sp>
      <p:sp>
        <p:nvSpPr>
          <p:cNvPr id="112644" name="Rectangle 4"/>
          <p:cNvSpPr>
            <a:spLocks noGrp="1" noChangeArrowheads="1"/>
          </p:cNvSpPr>
          <p:nvPr>
            <p:ph type="ftr" sz="quarter" idx="2"/>
          </p:nvPr>
        </p:nvSpPr>
        <p:spPr bwMode="auto">
          <a:xfrm>
            <a:off x="0" y="8829989"/>
            <a:ext cx="3039219"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cs typeface="+mn-cs"/>
              </a:defRPr>
            </a:lvl1pPr>
          </a:lstStyle>
          <a:p>
            <a:pPr>
              <a:defRPr/>
            </a:pPr>
            <a:endParaRPr lang="en-US"/>
          </a:p>
        </p:txBody>
      </p:sp>
      <p:sp>
        <p:nvSpPr>
          <p:cNvPr id="112645" name="Rectangle 5"/>
          <p:cNvSpPr>
            <a:spLocks noGrp="1" noChangeArrowheads="1"/>
          </p:cNvSpPr>
          <p:nvPr>
            <p:ph type="sldNum" sz="quarter" idx="3"/>
          </p:nvPr>
        </p:nvSpPr>
        <p:spPr bwMode="auto">
          <a:xfrm>
            <a:off x="3969592" y="8829989"/>
            <a:ext cx="3039219"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cs typeface="+mn-cs"/>
              </a:defRPr>
            </a:lvl1pPr>
          </a:lstStyle>
          <a:p>
            <a:pPr>
              <a:defRPr/>
            </a:pPr>
            <a:fld id="{0EAD4A1C-AEF8-489D-917D-2C795C10E794}" type="slidenum">
              <a:rPr lang="en-US"/>
              <a:pPr>
                <a:defRPr/>
              </a:pPr>
              <a:t>‹#›</a:t>
            </a:fld>
            <a:endParaRPr lang="en-US"/>
          </a:p>
        </p:txBody>
      </p:sp>
    </p:spTree>
    <p:extLst>
      <p:ext uri="{BB962C8B-B14F-4D97-AF65-F5344CB8AC3E}">
        <p14:creationId xmlns="" xmlns:p14="http://schemas.microsoft.com/office/powerpoint/2010/main" val="103516881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106" name="Rectangle 2"/>
          <p:cNvSpPr>
            <a:spLocks noGrp="1" noChangeArrowheads="1"/>
          </p:cNvSpPr>
          <p:nvPr>
            <p:ph type="hdr" sz="quarter"/>
          </p:nvPr>
        </p:nvSpPr>
        <p:spPr bwMode="auto">
          <a:xfrm>
            <a:off x="0" y="0"/>
            <a:ext cx="3039219"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atin typeface="Arial" charset="0"/>
                <a:cs typeface="+mn-cs"/>
              </a:defRPr>
            </a:lvl1pPr>
          </a:lstStyle>
          <a:p>
            <a:pPr>
              <a:defRPr/>
            </a:pPr>
            <a:endParaRPr lang="en-US"/>
          </a:p>
        </p:txBody>
      </p:sp>
      <p:sp>
        <p:nvSpPr>
          <p:cNvPr id="47107" name="Rectangle 3"/>
          <p:cNvSpPr>
            <a:spLocks noGrp="1" noChangeArrowheads="1"/>
          </p:cNvSpPr>
          <p:nvPr>
            <p:ph type="dt" idx="1"/>
          </p:nvPr>
        </p:nvSpPr>
        <p:spPr bwMode="auto">
          <a:xfrm>
            <a:off x="3969592" y="0"/>
            <a:ext cx="3039219"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atin typeface="Arial" charset="0"/>
                <a:cs typeface="+mn-cs"/>
              </a:defRPr>
            </a:lvl1pPr>
          </a:lstStyle>
          <a:p>
            <a:pPr>
              <a:defRPr/>
            </a:pPr>
            <a:endParaRPr lang="en-US"/>
          </a:p>
        </p:txBody>
      </p:sp>
      <p:sp>
        <p:nvSpPr>
          <p:cNvPr id="93188" name="Rectangle 4"/>
          <p:cNvSpPr>
            <a:spLocks noGrp="1" noRot="1" noChangeAspect="1" noChangeArrowheads="1" noTextEdit="1"/>
          </p:cNvSpPr>
          <p:nvPr>
            <p:ph type="sldImg" idx="2"/>
          </p:nvPr>
        </p:nvSpPr>
        <p:spPr bwMode="auto">
          <a:xfrm>
            <a:off x="1182688" y="696913"/>
            <a:ext cx="4648200" cy="3486150"/>
          </a:xfrm>
          <a:prstGeom prst="rect">
            <a:avLst/>
          </a:prstGeom>
          <a:noFill/>
          <a:ln w="9525">
            <a:solidFill>
              <a:srgbClr val="000000"/>
            </a:solidFill>
            <a:miter lim="800000"/>
            <a:headEnd/>
            <a:tailEnd/>
          </a:ln>
        </p:spPr>
      </p:sp>
      <p:sp>
        <p:nvSpPr>
          <p:cNvPr id="47109" name="Rectangle 5"/>
          <p:cNvSpPr>
            <a:spLocks noGrp="1" noChangeArrowheads="1"/>
          </p:cNvSpPr>
          <p:nvPr>
            <p:ph type="body" sz="quarter" idx="3"/>
          </p:nvPr>
        </p:nvSpPr>
        <p:spPr bwMode="auto">
          <a:xfrm>
            <a:off x="702950" y="4415790"/>
            <a:ext cx="5604503" cy="418338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7110" name="Rectangle 6"/>
          <p:cNvSpPr>
            <a:spLocks noGrp="1" noChangeArrowheads="1"/>
          </p:cNvSpPr>
          <p:nvPr>
            <p:ph type="ftr" sz="quarter" idx="4"/>
          </p:nvPr>
        </p:nvSpPr>
        <p:spPr bwMode="auto">
          <a:xfrm>
            <a:off x="0" y="8829989"/>
            <a:ext cx="3039219"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defRPr sz="1200">
                <a:latin typeface="Arial" charset="0"/>
                <a:cs typeface="+mn-cs"/>
              </a:defRPr>
            </a:lvl1pPr>
          </a:lstStyle>
          <a:p>
            <a:pPr>
              <a:defRPr/>
            </a:pPr>
            <a:endParaRPr lang="en-US"/>
          </a:p>
        </p:txBody>
      </p:sp>
      <p:sp>
        <p:nvSpPr>
          <p:cNvPr id="47111" name="Rectangle 7"/>
          <p:cNvSpPr>
            <a:spLocks noGrp="1" noChangeArrowheads="1"/>
          </p:cNvSpPr>
          <p:nvPr>
            <p:ph type="sldNum" sz="quarter" idx="5"/>
          </p:nvPr>
        </p:nvSpPr>
        <p:spPr bwMode="auto">
          <a:xfrm>
            <a:off x="3969592" y="8829989"/>
            <a:ext cx="3039219"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atin typeface="Arial" charset="0"/>
                <a:cs typeface="+mn-cs"/>
              </a:defRPr>
            </a:lvl1pPr>
          </a:lstStyle>
          <a:p>
            <a:pPr>
              <a:defRPr/>
            </a:pPr>
            <a:fld id="{B48DFF00-F923-495C-99F8-010B39342A7F}" type="slidenum">
              <a:rPr lang="en-US"/>
              <a:pPr>
                <a:defRPr/>
              </a:pPr>
              <a:t>‹#›</a:t>
            </a:fld>
            <a:endParaRPr lang="en-US"/>
          </a:p>
        </p:txBody>
      </p:sp>
    </p:spTree>
    <p:extLst>
      <p:ext uri="{BB962C8B-B14F-4D97-AF65-F5344CB8AC3E}">
        <p14:creationId xmlns="" xmlns:p14="http://schemas.microsoft.com/office/powerpoint/2010/main" val="344667992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p:txBody>
          <a:bodyPr/>
          <a:lstStyle/>
          <a:p>
            <a:pPr>
              <a:defRPr/>
            </a:pPr>
            <a:fld id="{6FB9020D-3E4A-4AE9-BD13-A2A5EADE0FEC}" type="slidenum">
              <a:rPr lang="en-US" smtClean="0"/>
              <a:pPr>
                <a:defRPr/>
              </a:pPr>
              <a:t>1</a:t>
            </a:fld>
            <a:endParaRPr lang="en-US" smtClean="0"/>
          </a:p>
        </p:txBody>
      </p:sp>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F6958A24-4134-478B-972B-313BBF6EF260}" type="datetime1">
              <a:rPr lang="en-US" smtClean="0"/>
              <a:pPr/>
              <a:t>3/26/2014</a:t>
            </a:fld>
            <a:endParaRPr lang="en-US" dirty="0"/>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dirty="0"/>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8B37D5FE-740C-46F5-801A-FA5477D9711F}" type="slidenum">
              <a:rPr lang="en-US" smtClean="0"/>
              <a:pPr/>
              <a:t>‹#›</a:t>
            </a:fld>
            <a:endParaRPr lang="en-US" dirty="0"/>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9354E4-676B-4EBC-B58B-4FB4C246C8E6}" type="datetime1">
              <a:rPr lang="en-US" smtClean="0"/>
              <a:pPr/>
              <a:t>3/26/2014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4B606B-68D1-436F-B530-87B98D15D398}" type="datetime1">
              <a:rPr lang="en-US" smtClean="0"/>
              <a:pPr/>
              <a:t>3/26/2014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pPr eaLnBrk="1" latinLnBrk="0" hangingPunct="1"/>
            <a:fld id="{DAF95492-1E4A-47C8-A088-CAAF70B12452}" type="datetime1">
              <a:rPr lang="en-US" smtClean="0"/>
              <a:pPr eaLnBrk="1" latinLnBrk="0" hangingPunct="1"/>
              <a:t>3/26/2014</a:t>
            </a:fld>
            <a:endParaRPr lang="en-US"/>
          </a:p>
        </p:txBody>
      </p:sp>
      <p:sp>
        <p:nvSpPr>
          <p:cNvPr id="17" name="Footer Placeholder 16"/>
          <p:cNvSpPr>
            <a:spLocks noGrp="1"/>
          </p:cNvSpPr>
          <p:nvPr>
            <p:ph type="ftr" sz="quarter" idx="11"/>
          </p:nvPr>
        </p:nvSpPr>
        <p:spPr/>
        <p:txBody>
          <a:bodyPr/>
          <a:lstStyle/>
          <a:p>
            <a:endParaRPr kumimoji="0" lang="en-US"/>
          </a:p>
        </p:txBody>
      </p:sp>
      <p:sp>
        <p:nvSpPr>
          <p:cNvPr id="29" name="Slide Number Placeholder 28"/>
          <p:cNvSpPr>
            <a:spLocks noGrp="1"/>
          </p:cNvSpPr>
          <p:nvPr>
            <p:ph type="sldNum" sz="quarter" idx="12"/>
          </p:nvPr>
        </p:nvSpPr>
        <p:spPr/>
        <p:txBody>
          <a:bodyPr/>
          <a:lstStyle/>
          <a:p>
            <a:fld id="{69E29E33-B620-47F9-BB04-8846C2A5AFCC}" type="slidenum">
              <a:rPr kumimoji="0" lang="en-US" smtClean="0"/>
              <a:pPr/>
              <a:t>‹#›</a:t>
            </a:fld>
            <a:endParaRPr kumimoji="0"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2899A14F-3064-4B46-989A-2491C15A6084}" type="datetime1">
              <a:rPr lang="en-US" smtClean="0"/>
              <a:pPr eaLnBrk="1" latinLnBrk="0" hangingPunct="1"/>
              <a:t>3/26/2014</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eaLnBrk="1" latinLnBrk="0" hangingPunct="1"/>
            <a:fld id="{C18B46E9-D025-4860-BBB7-4E99D5E8BE6E}" type="datetime1">
              <a:rPr lang="en-US" smtClean="0"/>
              <a:pPr eaLnBrk="1" latinLnBrk="0" hangingPunct="1"/>
              <a:t>3/26/2014</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a:xfrm>
            <a:off x="7924800" y="6416675"/>
            <a:ext cx="762000" cy="365125"/>
          </a:xfrm>
        </p:spPr>
        <p:txBody>
          <a:bodyPr/>
          <a:lstStyle/>
          <a:p>
            <a:fld id="{69E29E33-B620-47F9-BB04-8846C2A5AFCC}" type="slidenum">
              <a:rPr kumimoji="0" lang="en-US" smtClean="0"/>
              <a:pPr/>
              <a:t>‹#›</a:t>
            </a:fld>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eaLnBrk="1" latinLnBrk="0" hangingPunct="1"/>
            <a:fld id="{1E4404ED-0782-48A1-9E6D-2BA2483224BC}" type="datetime1">
              <a:rPr lang="en-US" smtClean="0"/>
              <a:pPr eaLnBrk="1" latinLnBrk="0" hangingPunct="1"/>
              <a:t>3/26/2014</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eaLnBrk="1" latinLnBrk="0" hangingPunct="1"/>
            <a:fld id="{5D3E4B8E-88D5-4AA4-BC3B-C9FFEA87D59E}" type="datetime1">
              <a:rPr lang="en-US" smtClean="0"/>
              <a:pPr eaLnBrk="1" latinLnBrk="0" hangingPunct="1"/>
              <a:t>3/26/2014</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eaLnBrk="1" latinLnBrk="0" hangingPunct="1"/>
            <a:fld id="{145016F8-6B8F-48B6-84BF-1F11ED6E53DE}" type="datetime1">
              <a:rPr lang="en-US" smtClean="0"/>
              <a:pPr eaLnBrk="1" latinLnBrk="0" hangingPunct="1"/>
              <a:t>3/26/2014</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eaLnBrk="1" latinLnBrk="0" hangingPunct="1"/>
            <a:fld id="{6BB809F9-99C4-4D30-A4A0-B3E52ACD0C89}" type="datetime1">
              <a:rPr lang="en-US" smtClean="0"/>
              <a:pPr eaLnBrk="1" latinLnBrk="0" hangingPunct="1"/>
              <a:t>3/26/2014</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eaLnBrk="1" latinLnBrk="0" hangingPunct="1"/>
            <a:fld id="{2C8DB264-A20F-4870-9A15-A2AF27A449D7}" type="datetime1">
              <a:rPr lang="en-US" smtClean="0"/>
              <a:pPr eaLnBrk="1" latinLnBrk="0" hangingPunct="1"/>
              <a:t>3/26/2014</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CA4A923-FCFE-4BE6-A380-9D5B82EB090F}" type="datetime1">
              <a:rPr lang="en-US" smtClean="0"/>
              <a:pPr/>
              <a:t>3/26/2014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eaLnBrk="1" latinLnBrk="0" hangingPunct="1"/>
            <a:fld id="{FC72CEEF-E733-4D09-AC1E-56D0D307EC7C}" type="datetime1">
              <a:rPr lang="en-US" smtClean="0"/>
              <a:pPr eaLnBrk="1" latinLnBrk="0" hangingPunct="1"/>
              <a:t>3/26/2014</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B9A133C7-733A-4704-AE6C-5DF699BAE13A}" type="datetime1">
              <a:rPr lang="en-US" smtClean="0"/>
              <a:pPr eaLnBrk="1" latinLnBrk="0" hangingPunct="1"/>
              <a:t>3/26/2014</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9A7AF213-B5D2-446A-B460-62128FAE8980}" type="datetime1">
              <a:rPr lang="en-US" smtClean="0"/>
              <a:pPr eaLnBrk="1" latinLnBrk="0" hangingPunct="1"/>
              <a:t>3/26/2014</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9F907C73-BB83-4A23-BADC-78B0B9CF3172}" type="datetime1">
              <a:rPr lang="en-US" smtClean="0"/>
              <a:pPr/>
              <a:t>3/26/2014</a:t>
            </a:fld>
            <a:endParaRPr lang="en-US"/>
          </a:p>
        </p:txBody>
      </p:sp>
      <p:sp>
        <p:nvSpPr>
          <p:cNvPr id="17" name="Footer Placeholder 16"/>
          <p:cNvSpPr>
            <a:spLocks noGrp="1"/>
          </p:cNvSpPr>
          <p:nvPr>
            <p:ph type="ftr" sz="quarter" idx="11"/>
          </p:nvPr>
        </p:nvSpPr>
        <p:spPr/>
        <p:txBody>
          <a:bodyPr/>
          <a:lstStyle/>
          <a:p>
            <a:endParaRPr kumimoji="0"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6F42FDE4-A7DD-41A7-A0A6-9B649FB43336}" type="slidenum">
              <a:rPr kumimoji="0" lang="en-US" smtClean="0"/>
              <a:pPr/>
              <a:t>‹#›</a:t>
            </a:fld>
            <a:endParaRPr kumimoji="0" lang="en-US" sz="1400" dirty="0">
              <a:solidFill>
                <a:srgbClr val="FFFFFF"/>
              </a:solidFill>
            </a:endParaRPr>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3E3A4F93-188B-4E8E-8C8E-7AEB9E90741A}" type="datetime1">
              <a:rPr lang="en-US" smtClean="0"/>
              <a:pPr/>
              <a:t>3/26/2014</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6F42FDE4-A7DD-41A7-A0A6-9B649FB43336}" type="slidenum">
              <a:rPr kumimoji="0" lang="en-US" smtClean="0"/>
              <a:pPr/>
              <a:t>‹#›</a:t>
            </a:fld>
            <a:endParaRPr kumimoji="0"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A084B48D-D27F-4015-ADFA-4B041636E3C6}" type="datetime1">
              <a:rPr lang="en-US" smtClean="0"/>
              <a:pPr/>
              <a:t>3/26/2014</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kumimoji="0" lang="en-US" dirty="0"/>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6F42FDE4-A7DD-41A7-A0A6-9B649FB43336}" type="slidenum">
              <a:rPr kumimoji="0" lang="en-US" smtClean="0"/>
              <a:pPr/>
              <a:t>‹#›</a:t>
            </a:fld>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2120DCE1-2ACF-4720-BADA-39231CBD2BCF}" type="datetime1">
              <a:rPr lang="en-US" smtClean="0"/>
              <a:pPr/>
              <a:t>3/26/2014</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6F42FDE4-A7DD-41A7-A0A6-9B649FB43336}" type="slidenum">
              <a:rPr kumimoji="0" lang="en-US" smtClean="0"/>
              <a:pPr/>
              <a:t>‹#›</a:t>
            </a:fld>
            <a:endParaRPr kumimoji="0"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8FCE5988-F9CF-4FA0-9CD8-A45B0E81712B}" type="datetime1">
              <a:rPr lang="en-US" smtClean="0"/>
              <a:pPr/>
              <a:t>3/26/2014</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fld id="{6F42FDE4-A7DD-41A7-A0A6-9B649FB43336}" type="slidenum">
              <a:rPr kumimoji="0" lang="en-US" smtClean="0"/>
              <a:pPr/>
              <a:t>‹#›</a:t>
            </a:fld>
            <a:endParaRPr kumimoji="0"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3A847B18-494D-4967-9E52-6CC869CBA9EC}" type="datetime1">
              <a:rPr lang="en-US" smtClean="0"/>
              <a:pPr/>
              <a:t>3/26/2014</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fld id="{6F42FDE4-A7DD-41A7-A0A6-9B649FB43336}" type="slidenum">
              <a:rPr kumimoji="0" lang="en-US" smtClean="0"/>
              <a:pPr/>
              <a:t>‹#›</a:t>
            </a:fld>
            <a:endParaRPr kumimoji="0"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DA0030-91E6-418D-8C97-ACD957E65F69}" type="datetime1">
              <a:rPr lang="en-US" smtClean="0"/>
              <a:pPr/>
              <a:t>3/26/2014</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6F42FDE4-A7DD-41A7-A0A6-9B649FB43336}" type="slidenum">
              <a:rPr kumimoji="0" lang="en-US" smtClean="0"/>
              <a:pPr/>
              <a:t>‹#›</a:t>
            </a:fld>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16F77F4-9F61-48F1-9B1B-840EE151F8BB}" type="datetime1">
              <a:rPr lang="en-US" smtClean="0"/>
              <a:pPr/>
              <a:t>3/26/2014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511FAD0E-E434-4E07-B009-4EFF9B9B604A}" type="datetime1">
              <a:rPr lang="en-US" smtClean="0"/>
              <a:pPr/>
              <a:t>3/26/2014</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6F42FDE4-A7DD-41A7-A0A6-9B649FB43336}" type="slidenum">
              <a:rPr kumimoji="0" lang="en-US" smtClean="0"/>
              <a:pPr/>
              <a:t>‹#›</a:t>
            </a:fld>
            <a:endParaRPr kumimoji="0"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0DDCBF46-2DE2-48A1-8A8E-7AEC5BD841FA}" type="datetime1">
              <a:rPr lang="en-US" smtClean="0"/>
              <a:pPr/>
              <a:t>3/26/2014</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kumimoji="0" lang="en-US" dirty="0"/>
          </a:p>
        </p:txBody>
      </p:sp>
      <p:sp>
        <p:nvSpPr>
          <p:cNvPr id="7" name="Slide Number Placeholder 6"/>
          <p:cNvSpPr>
            <a:spLocks noGrp="1"/>
          </p:cNvSpPr>
          <p:nvPr>
            <p:ph type="sldNum" sz="quarter" idx="12"/>
          </p:nvPr>
        </p:nvSpPr>
        <p:spPr>
          <a:xfrm>
            <a:off x="146304" y="6208776"/>
            <a:ext cx="457200" cy="457200"/>
          </a:xfrm>
        </p:spPr>
        <p:txBody>
          <a:bodyPr/>
          <a:lstStyle/>
          <a:p>
            <a:fld id="{6F42FDE4-A7DD-41A7-A0A6-9B649FB43336}" type="slidenum">
              <a:rPr kumimoji="0" lang="en-US" smtClean="0"/>
              <a:pPr/>
              <a:t>‹#›</a:t>
            </a:fld>
            <a:endParaRPr kumimoji="0" lang="en-US" dirty="0"/>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87F0920-24E3-4B66-9785-BCB3D8376E34}" type="datetime1">
              <a:rPr lang="en-US" smtClean="0"/>
              <a:pPr/>
              <a:t>3/26/2014</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6F42FDE4-A7DD-41A7-A0A6-9B649FB43336}" type="slidenum">
              <a:rPr kumimoji="0" lang="en-US" smtClean="0"/>
              <a:pPr/>
              <a:t>‹#›</a:t>
            </a:fld>
            <a:endParaRPr kumimoji="0"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22D4D18-DD47-40D3-B825-97DE6EE72E89}" type="datetime1">
              <a:rPr lang="en-US" smtClean="0"/>
              <a:pPr/>
              <a:t>3/26/2014</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6F42FDE4-A7DD-41A7-A0A6-9B649FB43336}" type="slidenum">
              <a:rPr kumimoji="0" lang="en-US" smtClean="0"/>
              <a:pPr/>
              <a:t>‹#›</a:t>
            </a:fld>
            <a:endParaRPr kumimoji="0"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F50B9FFB-7260-4DAB-8A26-673F88B73FAD}" type="datetime1">
              <a:rPr lang="en-US" smtClean="0"/>
              <a:pPr/>
              <a:t>3/26/2014</a:t>
            </a:fld>
            <a:endParaRPr lang="en-US"/>
          </a:p>
        </p:txBody>
      </p:sp>
      <p:sp>
        <p:nvSpPr>
          <p:cNvPr id="17" name="Footer Placeholder 16"/>
          <p:cNvSpPr>
            <a:spLocks noGrp="1"/>
          </p:cNvSpPr>
          <p:nvPr>
            <p:ph type="ftr" sz="quarter" idx="11"/>
          </p:nvPr>
        </p:nvSpPr>
        <p:spPr/>
        <p:txBody>
          <a:bodyPr/>
          <a:lstStyle/>
          <a:p>
            <a:endParaRPr kumimoji="0"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6F42FDE4-A7DD-41A7-A0A6-9B649FB43336}" type="slidenum">
              <a:rPr kumimoji="0" lang="en-US" smtClean="0"/>
              <a:pPr/>
              <a:t>‹#›</a:t>
            </a:fld>
            <a:endParaRPr kumimoji="0" lang="en-US" sz="1400" dirty="0">
              <a:solidFill>
                <a:srgbClr val="FFFFFF"/>
              </a:solidFill>
            </a:endParaRPr>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11F9499C-DAC8-48C8-BE23-8DB77C2F87B3}" type="datetime1">
              <a:rPr lang="en-US" smtClean="0"/>
              <a:pPr/>
              <a:t>3/26/2014</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6F42FDE4-A7DD-41A7-A0A6-9B649FB43336}" type="slidenum">
              <a:rPr kumimoji="0" lang="en-US" smtClean="0"/>
              <a:pPr/>
              <a:t>‹#›</a:t>
            </a:fld>
            <a:endParaRPr kumimoji="0"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22DBBCE9-8B1B-415F-9324-4927DDB52E5B}" type="datetime1">
              <a:rPr lang="en-US" smtClean="0"/>
              <a:pPr/>
              <a:t>3/26/2014</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kumimoji="0" lang="en-US" dirty="0"/>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6F42FDE4-A7DD-41A7-A0A6-9B649FB43336}" type="slidenum">
              <a:rPr kumimoji="0" lang="en-US" smtClean="0"/>
              <a:pPr/>
              <a:t>‹#›</a:t>
            </a:fld>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31E7E1D9-7EEE-404F-8C3B-F627B698AC43}" type="datetime1">
              <a:rPr lang="en-US" smtClean="0"/>
              <a:pPr/>
              <a:t>3/26/2014</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6F42FDE4-A7DD-41A7-A0A6-9B649FB43336}" type="slidenum">
              <a:rPr kumimoji="0" lang="en-US" smtClean="0"/>
              <a:pPr/>
              <a:t>‹#›</a:t>
            </a:fld>
            <a:endParaRPr kumimoji="0"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86D54E13-AEB7-4876-A729-34A33557379B}" type="datetime1">
              <a:rPr lang="en-US" smtClean="0"/>
              <a:pPr/>
              <a:t>3/26/2014</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fld id="{6F42FDE4-A7DD-41A7-A0A6-9B649FB43336}" type="slidenum">
              <a:rPr kumimoji="0" lang="en-US" smtClean="0"/>
              <a:pPr/>
              <a:t>‹#›</a:t>
            </a:fld>
            <a:endParaRPr kumimoji="0"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F67D6D4E-B8F3-4E07-B4D4-1DA01C1045DA}" type="datetime1">
              <a:rPr lang="en-US" smtClean="0"/>
              <a:pPr/>
              <a:t>3/26/2014</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fld id="{6F42FDE4-A7DD-41A7-A0A6-9B649FB43336}" type="slidenum">
              <a:rPr kumimoji="0" lang="en-US" smtClean="0"/>
              <a:pPr/>
              <a:t>‹#›</a:t>
            </a:fld>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D7A9FA38-191B-45A7-A789-B18B0444C951}" type="datetime1">
              <a:rPr lang="en-US" smtClean="0"/>
              <a:pPr/>
              <a:t>3/26/2014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37D5FE-740C-46F5-801A-FA5477D9711F}" type="slidenum">
              <a:rPr lang="en-US" smtClean="0"/>
              <a:pPr/>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990DC7-B2BC-4F44-A6B5-3D5ADB6972C9}" type="datetime1">
              <a:rPr lang="en-US" smtClean="0"/>
              <a:pPr/>
              <a:t>3/26/2014</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6F42FDE4-A7DD-41A7-A0A6-9B649FB43336}" type="slidenum">
              <a:rPr kumimoji="0" lang="en-US" smtClean="0"/>
              <a:pPr/>
              <a:t>‹#›</a:t>
            </a:fld>
            <a:endParaRPr kumimoji="0"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DE99FB5E-51A9-4063-89D0-329783055216}" type="datetime1">
              <a:rPr lang="en-US" smtClean="0"/>
              <a:pPr/>
              <a:t>3/26/2014</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6F42FDE4-A7DD-41A7-A0A6-9B649FB43336}" type="slidenum">
              <a:rPr kumimoji="0" lang="en-US" smtClean="0"/>
              <a:pPr/>
              <a:t>‹#›</a:t>
            </a:fld>
            <a:endParaRPr kumimoji="0"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3FED0CE-4A55-4FDE-8CC3-79C052A3B963}" type="datetime1">
              <a:rPr lang="en-US" smtClean="0"/>
              <a:pPr/>
              <a:t>3/26/2014</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kumimoji="0" lang="en-US" dirty="0"/>
          </a:p>
        </p:txBody>
      </p:sp>
      <p:sp>
        <p:nvSpPr>
          <p:cNvPr id="7" name="Slide Number Placeholder 6"/>
          <p:cNvSpPr>
            <a:spLocks noGrp="1"/>
          </p:cNvSpPr>
          <p:nvPr>
            <p:ph type="sldNum" sz="quarter" idx="12"/>
          </p:nvPr>
        </p:nvSpPr>
        <p:spPr>
          <a:xfrm>
            <a:off x="146304" y="6208776"/>
            <a:ext cx="457200" cy="457200"/>
          </a:xfrm>
        </p:spPr>
        <p:txBody>
          <a:bodyPr/>
          <a:lstStyle/>
          <a:p>
            <a:fld id="{6F42FDE4-A7DD-41A7-A0A6-9B649FB43336}" type="slidenum">
              <a:rPr kumimoji="0" lang="en-US" smtClean="0"/>
              <a:pPr/>
              <a:t>‹#›</a:t>
            </a:fld>
            <a:endParaRPr kumimoji="0" lang="en-US" dirty="0"/>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8751C97-3E50-4172-BA32-E4DAD615A077}" type="datetime1">
              <a:rPr lang="en-US" smtClean="0"/>
              <a:pPr/>
              <a:t>3/26/2014</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6F42FDE4-A7DD-41A7-A0A6-9B649FB43336}" type="slidenum">
              <a:rPr kumimoji="0" lang="en-US" smtClean="0"/>
              <a:pPr/>
              <a:t>‹#›</a:t>
            </a:fld>
            <a:endParaRPr kumimoji="0"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8339C73-E67C-4A8E-9AAD-FE88DA08FC2F}" type="datetime1">
              <a:rPr lang="en-US" smtClean="0"/>
              <a:pPr/>
              <a:t>3/26/2014</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6F42FDE4-A7DD-41A7-A0A6-9B649FB43336}" type="slidenum">
              <a:rPr kumimoji="0" lang="en-US" smtClean="0"/>
              <a:pPr/>
              <a:t>‹#›</a:t>
            </a:fld>
            <a:endParaRPr kumimoji="0"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89390D04-0C48-4D60-A6F1-A02B51121AEC}" type="datetime1">
              <a:rPr lang="en-US" smtClean="0"/>
              <a:pPr/>
              <a:t>3/26/2014</a:t>
            </a:fld>
            <a:endParaRPr lang="en-US"/>
          </a:p>
        </p:txBody>
      </p:sp>
      <p:sp>
        <p:nvSpPr>
          <p:cNvPr id="17" name="Footer Placeholder 16"/>
          <p:cNvSpPr>
            <a:spLocks noGrp="1"/>
          </p:cNvSpPr>
          <p:nvPr>
            <p:ph type="ftr" sz="quarter" idx="11"/>
          </p:nvPr>
        </p:nvSpPr>
        <p:spPr/>
        <p:txBody>
          <a:bodyPr/>
          <a:lstStyle/>
          <a:p>
            <a:endParaRPr kumimoji="0"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6F42FDE4-A7DD-41A7-A0A6-9B649FB43336}" type="slidenum">
              <a:rPr kumimoji="0" lang="en-US" smtClean="0"/>
              <a:pPr/>
              <a:t>‹#›</a:t>
            </a:fld>
            <a:endParaRPr kumimoji="0" lang="en-US" sz="1400" dirty="0">
              <a:solidFill>
                <a:srgbClr val="FFFFFF"/>
              </a:solidFill>
            </a:endParaRPr>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1843EA8D-8084-47C2-9917-20D3ADBCEE7B}" type="datetime1">
              <a:rPr lang="en-US" smtClean="0"/>
              <a:pPr/>
              <a:t>3/26/2014</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6F42FDE4-A7DD-41A7-A0A6-9B649FB43336}" type="slidenum">
              <a:rPr kumimoji="0" lang="en-US" smtClean="0"/>
              <a:pPr/>
              <a:t>‹#›</a:t>
            </a:fld>
            <a:endParaRPr kumimoji="0"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992D4516-F159-45C5-8C85-EBC10E850E24}" type="datetime1">
              <a:rPr lang="en-US" smtClean="0"/>
              <a:pPr/>
              <a:t>3/26/2014</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kumimoji="0" lang="en-US" dirty="0"/>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6F42FDE4-A7DD-41A7-A0A6-9B649FB43336}" type="slidenum">
              <a:rPr kumimoji="0" lang="en-US" smtClean="0"/>
              <a:pPr/>
              <a:t>‹#›</a:t>
            </a:fld>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FD426711-1D1B-4968-94E3-909481DF88F4}" type="datetime1">
              <a:rPr lang="en-US" smtClean="0"/>
              <a:pPr/>
              <a:t>3/26/2014</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6F42FDE4-A7DD-41A7-A0A6-9B649FB43336}" type="slidenum">
              <a:rPr kumimoji="0" lang="en-US" smtClean="0"/>
              <a:pPr/>
              <a:t>‹#›</a:t>
            </a:fld>
            <a:endParaRPr kumimoji="0"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50B4C9AF-1B69-4A54-A1B6-7B9041746192}" type="datetime1">
              <a:rPr lang="en-US" smtClean="0"/>
              <a:pPr/>
              <a:t>3/26/2014</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fld id="{6F42FDE4-A7DD-41A7-A0A6-9B649FB43336}" type="slidenum">
              <a:rPr kumimoji="0" lang="en-US" smtClean="0"/>
              <a:pPr/>
              <a:t>‹#›</a:t>
            </a:fld>
            <a:endParaRPr kumimoji="0"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8727F9F-774E-4D6B-A916-7F44FC3D89C7}" type="datetime1">
              <a:rPr lang="en-US" smtClean="0"/>
              <a:pPr/>
              <a:t>3/26/2014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19CB414-5C7B-40A4-B004-732A20307C48}" type="datetime1">
              <a:rPr lang="en-US" smtClean="0"/>
              <a:pPr/>
              <a:t>3/26/2014</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fld id="{6F42FDE4-A7DD-41A7-A0A6-9B649FB43336}" type="slidenum">
              <a:rPr kumimoji="0" lang="en-US" smtClean="0"/>
              <a:pPr/>
              <a:t>‹#›</a:t>
            </a:fld>
            <a:endParaRPr kumimoji="0"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682734-BD8A-4232-8F67-535BF2833760}" type="datetime1">
              <a:rPr lang="en-US" smtClean="0"/>
              <a:pPr/>
              <a:t>3/26/2014</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6F42FDE4-A7DD-41A7-A0A6-9B649FB43336}" type="slidenum">
              <a:rPr kumimoji="0" lang="en-US" smtClean="0"/>
              <a:pPr/>
              <a:t>‹#›</a:t>
            </a:fld>
            <a:endParaRPr kumimoji="0"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A562D5D8-3C65-4886-80E6-9E6FB995911D}" type="datetime1">
              <a:rPr lang="en-US" smtClean="0"/>
              <a:pPr/>
              <a:t>3/26/2014</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6F42FDE4-A7DD-41A7-A0A6-9B649FB43336}" type="slidenum">
              <a:rPr kumimoji="0" lang="en-US" smtClean="0"/>
              <a:pPr/>
              <a:t>‹#›</a:t>
            </a:fld>
            <a:endParaRPr kumimoji="0"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501C983C-E566-419F-8022-D57625243744}" type="datetime1">
              <a:rPr lang="en-US" smtClean="0"/>
              <a:pPr/>
              <a:t>3/26/2014</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kumimoji="0" lang="en-US" dirty="0"/>
          </a:p>
        </p:txBody>
      </p:sp>
      <p:sp>
        <p:nvSpPr>
          <p:cNvPr id="7" name="Slide Number Placeholder 6"/>
          <p:cNvSpPr>
            <a:spLocks noGrp="1"/>
          </p:cNvSpPr>
          <p:nvPr>
            <p:ph type="sldNum" sz="quarter" idx="12"/>
          </p:nvPr>
        </p:nvSpPr>
        <p:spPr>
          <a:xfrm>
            <a:off x="146304" y="6208776"/>
            <a:ext cx="457200" cy="457200"/>
          </a:xfrm>
        </p:spPr>
        <p:txBody>
          <a:bodyPr/>
          <a:lstStyle/>
          <a:p>
            <a:fld id="{6F42FDE4-A7DD-41A7-A0A6-9B649FB43336}" type="slidenum">
              <a:rPr kumimoji="0" lang="en-US" smtClean="0"/>
              <a:pPr/>
              <a:t>‹#›</a:t>
            </a:fld>
            <a:endParaRPr kumimoji="0" lang="en-US" dirty="0"/>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3AD9ED3-9950-4CA2-9BDF-1311A6100B1E}" type="datetime1">
              <a:rPr lang="en-US" smtClean="0"/>
              <a:pPr/>
              <a:t>3/26/2014</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6F42FDE4-A7DD-41A7-A0A6-9B649FB43336}" type="slidenum">
              <a:rPr kumimoji="0" lang="en-US" smtClean="0"/>
              <a:pPr/>
              <a:t>‹#›</a:t>
            </a:fld>
            <a:endParaRPr kumimoji="0"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31463E2-2B89-4AA9-840A-2069971500C1}" type="datetime1">
              <a:rPr lang="en-US" smtClean="0"/>
              <a:pPr/>
              <a:t>3/26/2014</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6F42FDE4-A7DD-41A7-A0A6-9B649FB43336}" type="slidenum">
              <a:rPr kumimoji="0" lang="en-US" smtClean="0"/>
              <a:pPr/>
              <a:t>‹#›</a:t>
            </a:fld>
            <a:endParaRPr kumimoji="0"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AD8B9F13-48C0-4C26-A738-87A503E45B36}" type="datetime1">
              <a:rPr lang="en-US" smtClean="0"/>
              <a:pPr/>
              <a:t>3/26/2014</a:t>
            </a:fld>
            <a:endParaRPr lang="en-US"/>
          </a:p>
        </p:txBody>
      </p:sp>
      <p:sp>
        <p:nvSpPr>
          <p:cNvPr id="17" name="Footer Placeholder 16"/>
          <p:cNvSpPr>
            <a:spLocks noGrp="1"/>
          </p:cNvSpPr>
          <p:nvPr>
            <p:ph type="ftr" sz="quarter" idx="11"/>
          </p:nvPr>
        </p:nvSpPr>
        <p:spPr>
          <a:xfrm>
            <a:off x="5410200" y="4205288"/>
            <a:ext cx="1295400" cy="457200"/>
          </a:xfrm>
        </p:spPr>
        <p:txBody>
          <a:bodyPr/>
          <a:lstStyle/>
          <a:p>
            <a:endParaRPr kumimoji="0" lang="en-US"/>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6F42FDE4-A7DD-41A7-A0A6-9B649FB43336}" type="slidenum">
              <a:rPr kumimoji="0" lang="en-US" smtClean="0"/>
              <a:pPr/>
              <a:t>‹#›</a:t>
            </a:fld>
            <a:endParaRPr kumimoji="0" lang="en-US" sz="1400" dirty="0">
              <a:solidFill>
                <a:srgbClr val="FFFFFF"/>
              </a:solidFil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C00000"/>
                </a:solidFill>
              </a:defRPr>
            </a:lvl1pPr>
          </a:lstStyle>
          <a:p>
            <a:r>
              <a:rPr kumimoji="0" lang="en-US" dirty="0" smtClean="0"/>
              <a:t>Click to edit Master title style</a:t>
            </a:r>
            <a:endParaRPr kumimoji="0" lang="en-US" dirty="0"/>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F5C6F5C-1B8A-42D5-A3B2-9DBB6CF5E4BF}" type="datetime1">
              <a:rPr lang="en-US" smtClean="0"/>
              <a:pPr/>
              <a:t>3/26/2014</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6F42FDE4-A7DD-41A7-A0A6-9B649FB43336}" type="slidenum">
              <a:rPr kumimoji="0" lang="en-US" smtClean="0"/>
              <a:pPr/>
              <a:t>‹#›</a:t>
            </a:fld>
            <a:endParaRPr kumimoji="0"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518B944C-BB67-4DCF-AD6C-603232ADED26}" type="datetime1">
              <a:rPr lang="en-US" smtClean="0"/>
              <a:pPr/>
              <a:t>3/26/2014</a:t>
            </a:fld>
            <a:endParaRPr lang="en-US"/>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6F42FDE4-A7DD-41A7-A0A6-9B649FB43336}" type="slidenum">
              <a:rPr kumimoji="0" lang="en-US" smtClean="0"/>
              <a:pPr/>
              <a:t>‹#›</a:t>
            </a:fld>
            <a:endParaRPr kumimoji="0" lang="en-US" dirty="0"/>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2A10E5A-598C-4A59-9FF5-6B62ECDECECD}" type="datetime1">
              <a:rPr lang="en-US" smtClean="0"/>
              <a:pPr/>
              <a:t>3/26/2014</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6F42FDE4-A7DD-41A7-A0A6-9B649FB43336}" type="slidenum">
              <a:rPr kumimoji="0" lang="en-US" smtClean="0"/>
              <a:pPr/>
              <a:t>‹#›</a:t>
            </a:fld>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1766277-21BF-45E7-A071-339A24DBB920}" type="datetime1">
              <a:rPr lang="en-US" smtClean="0"/>
              <a:pPr/>
              <a:t>3/26/2014</a:t>
            </a:fld>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10D49335-0A08-4C64-80B6-EBC35357E82E}" type="datetime1">
              <a:rPr lang="en-US" smtClean="0"/>
              <a:pPr/>
              <a:t>3/26/2014</a:t>
            </a:fld>
            <a:endParaRPr lang="en-US"/>
          </a:p>
        </p:txBody>
      </p:sp>
      <p:sp>
        <p:nvSpPr>
          <p:cNvPr id="27" name="Slide Number Placeholder 26"/>
          <p:cNvSpPr>
            <a:spLocks noGrp="1"/>
          </p:cNvSpPr>
          <p:nvPr>
            <p:ph type="sldNum" sz="quarter" idx="11"/>
          </p:nvPr>
        </p:nvSpPr>
        <p:spPr/>
        <p:txBody>
          <a:bodyPr rtlCol="0"/>
          <a:lstStyle/>
          <a:p>
            <a:fld id="{6F42FDE4-A7DD-41A7-A0A6-9B649FB43336}" type="slidenum">
              <a:rPr kumimoji="0" lang="en-US" smtClean="0"/>
              <a:pPr/>
              <a:t>‹#›</a:t>
            </a:fld>
            <a:endParaRPr kumimoji="0" lang="en-US"/>
          </a:p>
        </p:txBody>
      </p:sp>
      <p:sp>
        <p:nvSpPr>
          <p:cNvPr id="28" name="Footer Placeholder 27"/>
          <p:cNvSpPr>
            <a:spLocks noGrp="1"/>
          </p:cNvSpPr>
          <p:nvPr>
            <p:ph type="ftr" sz="quarter" idx="12"/>
          </p:nvPr>
        </p:nvSpPr>
        <p:spPr/>
        <p:txBody>
          <a:bodyPr rtlCol="0"/>
          <a:lstStyle/>
          <a:p>
            <a:endParaRPr kumimoji="0" 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973C199E-8CE9-401F-B683-1E51F458EBA6}" type="datetime1">
              <a:rPr lang="en-US" smtClean="0"/>
              <a:pPr/>
              <a:t>3/26/2014</a:t>
            </a:fld>
            <a:endParaRPr lang="en-US"/>
          </a:p>
        </p:txBody>
      </p:sp>
      <p:sp>
        <p:nvSpPr>
          <p:cNvPr id="4" name="Footer Placeholder 3"/>
          <p:cNvSpPr>
            <a:spLocks noGrp="1"/>
          </p:cNvSpPr>
          <p:nvPr>
            <p:ph type="ftr" sz="quarter" idx="11"/>
          </p:nvPr>
        </p:nvSpPr>
        <p:spPr>
          <a:xfrm>
            <a:off x="5257800" y="612648"/>
            <a:ext cx="1325880" cy="457200"/>
          </a:xfrm>
        </p:spPr>
        <p:txBody>
          <a:bodyPr/>
          <a:lstStyle/>
          <a:p>
            <a:endParaRPr kumimoji="0" lang="en-US"/>
          </a:p>
        </p:txBody>
      </p:sp>
      <p:sp>
        <p:nvSpPr>
          <p:cNvPr id="5" name="Slide Number Placeholder 4"/>
          <p:cNvSpPr>
            <a:spLocks noGrp="1"/>
          </p:cNvSpPr>
          <p:nvPr>
            <p:ph type="sldNum" sz="quarter" idx="12"/>
          </p:nvPr>
        </p:nvSpPr>
        <p:spPr>
          <a:xfrm>
            <a:off x="8174736" y="2272"/>
            <a:ext cx="762000" cy="365760"/>
          </a:xfrm>
        </p:spPr>
        <p:txBody>
          <a:bodyPr/>
          <a:lstStyle/>
          <a:p>
            <a:fld id="{6F42FDE4-A7DD-41A7-A0A6-9B649FB43336}" type="slidenum">
              <a:rPr kumimoji="0" lang="en-US" smtClean="0"/>
              <a:pPr/>
              <a:t>‹#›</a:t>
            </a:fld>
            <a:endParaRPr kumimoji="0" 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FFF01A-C587-4012-9FEC-83BA002D75AA}" type="datetime1">
              <a:rPr lang="en-US" smtClean="0"/>
              <a:pPr/>
              <a:t>3/26/2014</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6F42FDE4-A7DD-41A7-A0A6-9B649FB43336}" type="slidenum">
              <a:rPr kumimoji="0" lang="en-US" smtClean="0"/>
              <a:pPr/>
              <a:t>‹#›</a:t>
            </a:fld>
            <a:endParaRPr kumimoji="0" 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082C230-8443-4840-9612-7EAD9D95FDE8}" type="datetime1">
              <a:rPr lang="en-US" smtClean="0"/>
              <a:pPr/>
              <a:t>3/26/2014</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6F42FDE4-A7DD-41A7-A0A6-9B649FB43336}" type="slidenum">
              <a:rPr kumimoji="0" lang="en-US" smtClean="0"/>
              <a:pPr/>
              <a:t>‹#›</a:t>
            </a:fld>
            <a:endParaRPr kumimoji="0" 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8329B09-6520-4F74-B818-9BFAC3009DEE}" type="datetime1">
              <a:rPr lang="en-US" smtClean="0"/>
              <a:pPr/>
              <a:t>3/26/2014</a:t>
            </a:fld>
            <a:endParaRPr lang="en-US"/>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6F42FDE4-A7DD-41A7-A0A6-9B649FB43336}" type="slidenum">
              <a:rPr kumimoji="0" lang="en-US" smtClean="0"/>
              <a:pPr/>
              <a:t>‹#›</a:t>
            </a:fld>
            <a:endParaRPr kumimoji="0" lang="en-US" dirty="0"/>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0790D15-2A85-4017-BEEE-5222407B8471}" type="datetime1">
              <a:rPr lang="en-US" smtClean="0"/>
              <a:pPr/>
              <a:t>3/26/2014</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6F42FDE4-A7DD-41A7-A0A6-9B649FB43336}" type="slidenum">
              <a:rPr kumimoji="0" lang="en-US" smtClean="0"/>
              <a:pPr/>
              <a:t>‹#›</a:t>
            </a:fld>
            <a:endParaRPr kumimoji="0" 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63E3BB5-72C6-4E13-AEBF-E558F1BBFA26}" type="datetime1">
              <a:rPr lang="en-US" smtClean="0"/>
              <a:pPr/>
              <a:t>3/26/2014</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6F42FDE4-A7DD-41A7-A0A6-9B649FB43336}" type="slidenum">
              <a:rPr kumimoji="0" lang="en-US" smtClean="0"/>
              <a:pPr/>
              <a:t>‹#›</a:t>
            </a:fld>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9FA716-83D4-42FC-A17B-661959F86083}" type="datetime1">
              <a:rPr lang="en-US" smtClean="0"/>
              <a:pPr/>
              <a:t>3/26/2014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AF557DC8-785E-4A17-A29D-8E993D94ADED}" type="datetime1">
              <a:rPr lang="en-US" smtClean="0"/>
              <a:pPr/>
              <a:t>3/26/2014</a:t>
            </a:fld>
            <a:endParaRPr lang="en-US"/>
          </a:p>
        </p:txBody>
      </p:sp>
      <p:sp>
        <p:nvSpPr>
          <p:cNvPr id="7" name="Slide Number Placeholder 6"/>
          <p:cNvSpPr>
            <a:spLocks noGrp="1"/>
          </p:cNvSpPr>
          <p:nvPr>
            <p:ph type="sldNum" sz="quarter" idx="12"/>
          </p:nvPr>
        </p:nvSpPr>
        <p:spPr/>
        <p:txBody>
          <a:bodyPr/>
          <a:lstStyle/>
          <a:p>
            <a:fld id="{8B37D5FE-740C-46F5-801A-FA5477D9711F}" type="slidenum">
              <a:rPr lang="en-US" smtClean="0"/>
              <a:pPr/>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dirty="0"/>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45AEA4-4BC3-4557-A1D7-1378C8EBBD79}" type="datetime1">
              <a:rPr lang="en-US" smtClean="0"/>
              <a:pPr/>
              <a:t>3/26/2014</a:t>
            </a:fld>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dirty="0"/>
          </a:p>
        </p:txBody>
      </p:sp>
      <p:sp>
        <p:nvSpPr>
          <p:cNvPr id="7" name="Slide Number Placeholder 6"/>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725D70FC-0270-4E35-989B-6F8078B87FBC}" type="datetime1">
              <a:rPr lang="en-US" smtClean="0"/>
              <a:pPr/>
              <a:t>3/26/2014</a:t>
            </a:fld>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dirty="0"/>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8B37D5FE-740C-46F5-801A-FA5477D9711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971" r:id="rId1"/>
    <p:sldLayoutId id="2147483972" r:id="rId2"/>
    <p:sldLayoutId id="2147483973" r:id="rId3"/>
    <p:sldLayoutId id="2147483974" r:id="rId4"/>
    <p:sldLayoutId id="2147483975" r:id="rId5"/>
    <p:sldLayoutId id="2147483976" r:id="rId6"/>
    <p:sldLayoutId id="2147483977" r:id="rId7"/>
    <p:sldLayoutId id="2147483978" r:id="rId8"/>
    <p:sldLayoutId id="2147483979" r:id="rId9"/>
    <p:sldLayoutId id="2147483980" r:id="rId10"/>
    <p:sldLayoutId id="2147483981" r:id="rId11"/>
  </p:sldLayoutIdLst>
  <p:hf hdr="0" ftr="0" dt="0"/>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pPr eaLnBrk="1" latinLnBrk="0" hangingPunct="1"/>
            <a:fld id="{4EBCD610-965C-4CDF-8E3D-C5AA2342AEBB}" type="datetime1">
              <a:rPr lang="en-US" smtClean="0"/>
              <a:pPr eaLnBrk="1" latinLnBrk="0" hangingPunct="1"/>
              <a:t>3/26/2014</a:t>
            </a:fld>
            <a:endParaRPr lang="en-US">
              <a:solidFill>
                <a:schemeClr val="tx1">
                  <a:shade val="50000"/>
                </a:scheme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kumimoji="0" lang="en-US">
              <a:solidFill>
                <a:schemeClr val="tx1">
                  <a:shade val="50000"/>
                </a:scheme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9E29E33-B620-47F9-BB04-8846C2A5AFCC}" type="slidenum">
              <a:rPr kumimoji="0" lang="en-US" smtClean="0"/>
              <a:pPr/>
              <a:t>‹#›</a:t>
            </a:fld>
            <a:endParaRPr kumimoji="0" lang="en-US" dirty="0">
              <a:solidFill>
                <a:schemeClr val="tx1">
                  <a:shade val="50000"/>
                </a:schemeClr>
              </a:solidFill>
            </a:endParaRPr>
          </a:p>
        </p:txBody>
      </p:sp>
    </p:spTree>
  </p:cSld>
  <p:clrMap bg1="dk1" tx1="lt1" bg2="dk2" tx2="lt2" accent1="accent1" accent2="accent2" accent3="accent3" accent4="accent4" accent5="accent5" accent6="accent6" hlink="hlink" folHlink="folHlink"/>
  <p:sldLayoutIdLst>
    <p:sldLayoutId id="2147483983" r:id="rId1"/>
    <p:sldLayoutId id="2147483984" r:id="rId2"/>
    <p:sldLayoutId id="2147483985" r:id="rId3"/>
    <p:sldLayoutId id="2147483986" r:id="rId4"/>
    <p:sldLayoutId id="2147483987" r:id="rId5"/>
    <p:sldLayoutId id="2147483988" r:id="rId6"/>
    <p:sldLayoutId id="2147483989" r:id="rId7"/>
    <p:sldLayoutId id="2147483990" r:id="rId8"/>
    <p:sldLayoutId id="2147483991" r:id="rId9"/>
    <p:sldLayoutId id="2147483992" r:id="rId10"/>
    <p:sldLayoutId id="2147483993" r:id="rId11"/>
  </p:sldLayoutIdLst>
  <p:hf hdr="0" ftr="0" dt="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pPr algn="r" eaLnBrk="1" latinLnBrk="0" hangingPunct="1"/>
            <a:fld id="{86D449E3-12FB-488F-A917-D5AC70D5FDE2}" type="datetime1">
              <a:rPr lang="en-US" smtClean="0"/>
              <a:pPr algn="r" eaLnBrk="1" latinLnBrk="0" hangingPunct="1"/>
              <a:t>3/26/2014</a:t>
            </a:fld>
            <a:endParaRPr lang="en-US" sz="1400" dirty="0">
              <a:solidFill>
                <a:schemeClr val="tx2"/>
              </a:solidFill>
            </a:endParaRPr>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kumimoji="0" lang="en-US" sz="1400" dirty="0">
              <a:solidFill>
                <a:schemeClr val="tx2"/>
              </a:solidFill>
            </a:endParaRPr>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pPr algn="ctr" eaLnBrk="1" latinLnBrk="0" hangingPunct="1"/>
            <a:fld id="{6F42FDE4-A7DD-41A7-A0A6-9B649FB43336}" type="slidenum">
              <a:rPr kumimoji="0" lang="en-US" smtClean="0"/>
              <a:pPr algn="ctr" eaLnBrk="1" latinLnBrk="0" hangingPunct="1"/>
              <a:t>‹#›</a:t>
            </a:fld>
            <a:endParaRPr kumimoji="0" lang="en-US" sz="1400" dirty="0">
              <a:solidFill>
                <a:srgbClr val="FFFFFF"/>
              </a:solidFill>
              <a:latin typeface="+mj-lt"/>
              <a:ea typeface="+mj-ea"/>
              <a:cs typeface="+mj-cs"/>
            </a:endParaRPr>
          </a:p>
        </p:txBody>
      </p:sp>
    </p:spTree>
  </p:cSld>
  <p:clrMap bg1="lt1" tx1="dk1" bg2="lt2" tx2="dk2" accent1="accent1" accent2="accent2" accent3="accent3" accent4="accent4" accent5="accent5" accent6="accent6" hlink="hlink" folHlink="folHlink"/>
  <p:sldLayoutIdLst>
    <p:sldLayoutId id="2147483995" r:id="rId1"/>
    <p:sldLayoutId id="2147483996" r:id="rId2"/>
    <p:sldLayoutId id="2147483997" r:id="rId3"/>
    <p:sldLayoutId id="2147483998" r:id="rId4"/>
    <p:sldLayoutId id="2147483999" r:id="rId5"/>
    <p:sldLayoutId id="2147484000" r:id="rId6"/>
    <p:sldLayoutId id="2147484001" r:id="rId7"/>
    <p:sldLayoutId id="2147484002" r:id="rId8"/>
    <p:sldLayoutId id="2147484003" r:id="rId9"/>
    <p:sldLayoutId id="2147484004" r:id="rId10"/>
    <p:sldLayoutId id="2147484005" r:id="rId11"/>
  </p:sldLayoutIdLst>
  <p:hf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pPr algn="r" eaLnBrk="1" latinLnBrk="0" hangingPunct="1"/>
            <a:fld id="{BB130F04-9A05-46D6-A26E-F0DD61BB56EA}" type="datetime1">
              <a:rPr lang="en-US" smtClean="0"/>
              <a:pPr algn="r" eaLnBrk="1" latinLnBrk="0" hangingPunct="1"/>
              <a:t>3/26/2014</a:t>
            </a:fld>
            <a:endParaRPr lang="en-US" sz="1400" dirty="0">
              <a:solidFill>
                <a:schemeClr val="tx2"/>
              </a:solidFill>
            </a:endParaRPr>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kumimoji="0" lang="en-US" sz="1400" dirty="0">
              <a:solidFill>
                <a:schemeClr val="tx2"/>
              </a:solidFill>
            </a:endParaRPr>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pPr algn="ctr" eaLnBrk="1" latinLnBrk="0" hangingPunct="1"/>
            <a:fld id="{6F42FDE4-A7DD-41A7-A0A6-9B649FB43336}" type="slidenum">
              <a:rPr kumimoji="0" lang="en-US" smtClean="0"/>
              <a:pPr algn="ctr" eaLnBrk="1" latinLnBrk="0" hangingPunct="1"/>
              <a:t>‹#›</a:t>
            </a:fld>
            <a:endParaRPr kumimoji="0" lang="en-US" sz="1400" dirty="0">
              <a:solidFill>
                <a:srgbClr val="FFFFFF"/>
              </a:solidFill>
              <a:latin typeface="+mj-lt"/>
              <a:ea typeface="+mj-ea"/>
              <a:cs typeface="+mj-cs"/>
            </a:endParaRPr>
          </a:p>
        </p:txBody>
      </p:sp>
    </p:spTree>
  </p:cSld>
  <p:clrMap bg1="lt1" tx1="dk1" bg2="lt2" tx2="dk2" accent1="accent1" accent2="accent2" accent3="accent3" accent4="accent4" accent5="accent5" accent6="accent6" hlink="hlink" folHlink="folHlink"/>
  <p:sldLayoutIdLst>
    <p:sldLayoutId id="2147484007" r:id="rId1"/>
    <p:sldLayoutId id="2147484008" r:id="rId2"/>
    <p:sldLayoutId id="2147484009" r:id="rId3"/>
    <p:sldLayoutId id="2147484010" r:id="rId4"/>
    <p:sldLayoutId id="2147484011" r:id="rId5"/>
    <p:sldLayoutId id="2147484012" r:id="rId6"/>
    <p:sldLayoutId id="2147484013" r:id="rId7"/>
    <p:sldLayoutId id="2147484014" r:id="rId8"/>
    <p:sldLayoutId id="2147484015" r:id="rId9"/>
    <p:sldLayoutId id="2147484016" r:id="rId10"/>
    <p:sldLayoutId id="2147484017" r:id="rId11"/>
  </p:sldLayoutIdLst>
  <p:hf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pPr algn="r" eaLnBrk="1" latinLnBrk="0" hangingPunct="1"/>
            <a:fld id="{9E6D074B-D258-48DD-BC65-4E1AA6D116E4}" type="datetime1">
              <a:rPr lang="en-US" smtClean="0"/>
              <a:pPr algn="r" eaLnBrk="1" latinLnBrk="0" hangingPunct="1"/>
              <a:t>3/26/2014</a:t>
            </a:fld>
            <a:endParaRPr lang="en-US" sz="1400" dirty="0">
              <a:solidFill>
                <a:schemeClr val="tx2"/>
              </a:solidFill>
            </a:endParaRPr>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kumimoji="0" lang="en-US" sz="1400" dirty="0">
              <a:solidFill>
                <a:schemeClr val="tx2"/>
              </a:solidFill>
            </a:endParaRPr>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pPr algn="ctr" eaLnBrk="1" latinLnBrk="0" hangingPunct="1"/>
            <a:fld id="{6F42FDE4-A7DD-41A7-A0A6-9B649FB43336}" type="slidenum">
              <a:rPr kumimoji="0" lang="en-US" smtClean="0"/>
              <a:pPr algn="ctr" eaLnBrk="1" latinLnBrk="0" hangingPunct="1"/>
              <a:t>‹#›</a:t>
            </a:fld>
            <a:endParaRPr kumimoji="0" lang="en-US" sz="1400" dirty="0">
              <a:solidFill>
                <a:srgbClr val="FFFFFF"/>
              </a:solidFill>
              <a:latin typeface="+mj-lt"/>
              <a:ea typeface="+mj-ea"/>
              <a:cs typeface="+mj-cs"/>
            </a:endParaRPr>
          </a:p>
        </p:txBody>
      </p:sp>
    </p:spTree>
  </p:cSld>
  <p:clrMap bg1="lt1" tx1="dk1" bg2="lt2" tx2="dk2" accent1="accent1" accent2="accent2" accent3="accent3" accent4="accent4" accent5="accent5" accent6="accent6" hlink="hlink" folHlink="folHlink"/>
  <p:sldLayoutIdLst>
    <p:sldLayoutId id="2147484019" r:id="rId1"/>
    <p:sldLayoutId id="2147484020" r:id="rId2"/>
    <p:sldLayoutId id="2147484021" r:id="rId3"/>
    <p:sldLayoutId id="2147484022" r:id="rId4"/>
    <p:sldLayoutId id="2147484023" r:id="rId5"/>
    <p:sldLayoutId id="2147484024" r:id="rId6"/>
    <p:sldLayoutId id="2147484025" r:id="rId7"/>
    <p:sldLayoutId id="2147484026" r:id="rId8"/>
    <p:sldLayoutId id="2147484027" r:id="rId9"/>
    <p:sldLayoutId id="2147484028" r:id="rId10"/>
    <p:sldLayoutId id="2147484029" r:id="rId11"/>
  </p:sldLayoutIdLst>
  <p:hf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962F2290-F413-4DB9-A630-5FC57A0B0D4E}" type="datetime1">
              <a:rPr lang="en-US" smtClean="0"/>
              <a:pPr/>
              <a:t>3/26/2014</a:t>
            </a:fld>
            <a:endParaRPr lang="en-US"/>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dirty="0"/>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8B37D5FE-740C-46F5-801A-FA5477D9711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4043" r:id="rId1"/>
    <p:sldLayoutId id="2147484044" r:id="rId2"/>
    <p:sldLayoutId id="2147484045" r:id="rId3"/>
    <p:sldLayoutId id="2147484046" r:id="rId4"/>
    <p:sldLayoutId id="2147484047" r:id="rId5"/>
    <p:sldLayoutId id="2147484048" r:id="rId6"/>
    <p:sldLayoutId id="2147484049" r:id="rId7"/>
    <p:sldLayoutId id="2147484050" r:id="rId8"/>
    <p:sldLayoutId id="2147484051" r:id="rId9"/>
    <p:sldLayoutId id="2147484052" r:id="rId10"/>
    <p:sldLayoutId id="2147484053" r:id="rId11"/>
  </p:sldLayoutIdLst>
  <p:hf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56.xml"/><Relationship Id="rId5" Type="http://schemas.openxmlformats.org/officeDocument/2006/relationships/image" Target="../media/image6.jpe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7.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7.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7.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6.jpeg"/><Relationship Id="rId2" Type="http://schemas.openxmlformats.org/officeDocument/2006/relationships/diagramData" Target="../diagrams/data5.xml"/><Relationship Id="rId1" Type="http://schemas.openxmlformats.org/officeDocument/2006/relationships/slideLayout" Target="../slideLayouts/slideLayout5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7.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7.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7.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7.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7.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7.jpeg"/><Relationship Id="rId2" Type="http://schemas.openxmlformats.org/officeDocument/2006/relationships/diagramData" Target="../diagrams/data1.xml"/><Relationship Id="rId1" Type="http://schemas.openxmlformats.org/officeDocument/2006/relationships/slideLayout" Target="../slideLayouts/slideLayout5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7.xml"/></Relationships>
</file>

<file path=ppt/slides/_rels/slide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7.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6.jpeg"/><Relationship Id="rId2" Type="http://schemas.openxmlformats.org/officeDocument/2006/relationships/diagramData" Target="../diagrams/data6.xml"/><Relationship Id="rId1" Type="http://schemas.openxmlformats.org/officeDocument/2006/relationships/slideLayout" Target="../slideLayouts/slideLayout5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7.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6.jpeg"/><Relationship Id="rId2" Type="http://schemas.openxmlformats.org/officeDocument/2006/relationships/diagramData" Target="../diagrams/data7.xml"/><Relationship Id="rId1" Type="http://schemas.openxmlformats.org/officeDocument/2006/relationships/slideLayout" Target="../slideLayouts/slideLayout5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7.xml"/></Relationships>
</file>

<file path=ppt/slides/_rels/slide2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7.xml"/></Relationships>
</file>

<file path=ppt/slides/_rels/slide2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6.jpeg"/><Relationship Id="rId2" Type="http://schemas.openxmlformats.org/officeDocument/2006/relationships/diagramData" Target="../diagrams/data2.xml"/><Relationship Id="rId1" Type="http://schemas.openxmlformats.org/officeDocument/2006/relationships/slideLayout" Target="../slideLayouts/slideLayout5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7.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7.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9.jpeg"/><Relationship Id="rId2" Type="http://schemas.openxmlformats.org/officeDocument/2006/relationships/diagramData" Target="../diagrams/data3.xml"/><Relationship Id="rId1" Type="http://schemas.openxmlformats.org/officeDocument/2006/relationships/slideLayout" Target="../slideLayouts/slideLayout5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6.jpeg"/><Relationship Id="rId1" Type="http://schemas.openxmlformats.org/officeDocument/2006/relationships/slideLayout" Target="../slideLayouts/slideLayout57.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10.jpeg"/><Relationship Id="rId2" Type="http://schemas.openxmlformats.org/officeDocument/2006/relationships/diagramData" Target="../diagrams/data4.xml"/><Relationship Id="rId1" Type="http://schemas.openxmlformats.org/officeDocument/2006/relationships/slideLayout" Target="../slideLayouts/slideLayout5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BEBA8EAE-BF5A-486C-A8C5-ECC9F3942E4B}">
                <a14:imgProps xmlns="" xmlns:a14="http://schemas.microsoft.com/office/drawing/2010/main">
                  <a14:imgLayer r:embed="rId4">
                    <a14:imgEffect>
                      <a14:artisticFilmGrain/>
                    </a14:imgEffect>
                    <a14:imgEffect>
                      <a14:brightnessContrast bright="-20000" contrast="-20000"/>
                    </a14:imgEffect>
                  </a14:imgLayer>
                </a14:imgProps>
              </a:ext>
              <a:ext uri="{28A0092B-C50C-407E-A947-70E740481C1C}">
                <a14:useLocalDpi xmlns="" xmlns:a14="http://schemas.microsoft.com/office/drawing/2010/main" val="0"/>
              </a:ext>
            </a:extLst>
          </a:blip>
          <a:srcRect/>
          <a:stretch>
            <a:fillRect/>
          </a:stretch>
        </p:blipFill>
        <p:spPr bwMode="auto">
          <a:xfrm>
            <a:off x="2667000" y="1947076"/>
            <a:ext cx="3886200" cy="3528552"/>
          </a:xfrm>
          <a:prstGeom prst="ellipse">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1828800" y="152400"/>
            <a:ext cx="6934200" cy="5607689"/>
          </a:xfrm>
          <a:prstGeom prst="rect">
            <a:avLst/>
          </a:prstGeom>
        </p:spPr>
        <p:txBody>
          <a:bodyPr wrap="square">
            <a:spAutoFit/>
          </a:bodyPr>
          <a:lstStyle/>
          <a:p>
            <a:pPr marL="457200" indent="-457200" algn="ctr" eaLnBrk="1" hangingPunct="1">
              <a:lnSpc>
                <a:spcPct val="80000"/>
              </a:lnSpc>
              <a:buNone/>
            </a:pPr>
            <a:r>
              <a:rPr lang="en-US" sz="3600" b="1" dirty="0" smtClean="0">
                <a:solidFill>
                  <a:schemeClr val="bg1"/>
                </a:solidFill>
                <a:latin typeface="Corbel" pitchFamily="34" charset="0"/>
                <a:cs typeface="Arial" pitchFamily="34" charset="0"/>
              </a:rPr>
              <a:t>Capital Market Literacy </a:t>
            </a:r>
          </a:p>
          <a:p>
            <a:pPr marL="457200" indent="-457200" algn="ctr" eaLnBrk="1" hangingPunct="1">
              <a:lnSpc>
                <a:spcPct val="80000"/>
              </a:lnSpc>
              <a:buNone/>
            </a:pPr>
            <a:endParaRPr lang="en-US" sz="2800" b="1" dirty="0" smtClean="0">
              <a:solidFill>
                <a:schemeClr val="bg1"/>
              </a:solidFill>
              <a:latin typeface="Arial" pitchFamily="34" charset="0"/>
              <a:cs typeface="Arial" pitchFamily="34" charset="0"/>
            </a:endParaRPr>
          </a:p>
          <a:p>
            <a:pPr marL="457200" indent="-457200" algn="ctr" eaLnBrk="1" hangingPunct="1">
              <a:lnSpc>
                <a:spcPct val="80000"/>
              </a:lnSpc>
              <a:buNone/>
            </a:pPr>
            <a:endParaRPr lang="en-US" sz="2400" b="1" dirty="0">
              <a:solidFill>
                <a:schemeClr val="bg1"/>
              </a:solidFill>
              <a:latin typeface="Arial" pitchFamily="34" charset="0"/>
              <a:cs typeface="Arial" pitchFamily="34" charset="0"/>
            </a:endParaRPr>
          </a:p>
          <a:p>
            <a:pPr marL="457200" indent="-457200" algn="ctr" eaLnBrk="1" hangingPunct="1">
              <a:lnSpc>
                <a:spcPct val="80000"/>
              </a:lnSpc>
              <a:buNone/>
            </a:pPr>
            <a:endParaRPr lang="en-US" sz="2400" b="1" dirty="0" smtClean="0">
              <a:solidFill>
                <a:schemeClr val="bg1"/>
              </a:solidFill>
              <a:latin typeface="Arial" pitchFamily="34" charset="0"/>
              <a:cs typeface="Arial" pitchFamily="34" charset="0"/>
            </a:endParaRPr>
          </a:p>
          <a:p>
            <a:pPr marL="457200" indent="-457200" algn="ctr" eaLnBrk="1" hangingPunct="1">
              <a:lnSpc>
                <a:spcPct val="80000"/>
              </a:lnSpc>
              <a:buNone/>
            </a:pPr>
            <a:endParaRPr lang="en-US" sz="2400" b="1" dirty="0">
              <a:solidFill>
                <a:schemeClr val="bg1"/>
              </a:solidFill>
              <a:latin typeface="Arial" pitchFamily="34" charset="0"/>
              <a:cs typeface="Arial" pitchFamily="34" charset="0"/>
            </a:endParaRPr>
          </a:p>
          <a:p>
            <a:pPr marL="457200" indent="-457200" algn="ctr" eaLnBrk="1" hangingPunct="1">
              <a:lnSpc>
                <a:spcPct val="80000"/>
              </a:lnSpc>
              <a:buNone/>
            </a:pPr>
            <a:endParaRPr lang="en-US" sz="2400" b="1" dirty="0" smtClean="0">
              <a:solidFill>
                <a:schemeClr val="bg1"/>
              </a:solidFill>
              <a:latin typeface="Arial" pitchFamily="34" charset="0"/>
              <a:cs typeface="Arial" pitchFamily="34" charset="0"/>
            </a:endParaRPr>
          </a:p>
          <a:p>
            <a:pPr marL="457200" indent="-457200" algn="ctr" eaLnBrk="1" hangingPunct="1">
              <a:lnSpc>
                <a:spcPct val="80000"/>
              </a:lnSpc>
              <a:buNone/>
            </a:pPr>
            <a:endParaRPr lang="en-US" sz="2400" b="1" dirty="0">
              <a:solidFill>
                <a:schemeClr val="bg1"/>
              </a:solidFill>
              <a:latin typeface="Arial" pitchFamily="34" charset="0"/>
              <a:cs typeface="Arial" pitchFamily="34" charset="0"/>
            </a:endParaRPr>
          </a:p>
          <a:p>
            <a:pPr marL="457200" indent="-457200" algn="ctr" eaLnBrk="1" hangingPunct="1">
              <a:lnSpc>
                <a:spcPct val="80000"/>
              </a:lnSpc>
              <a:buNone/>
            </a:pPr>
            <a:endParaRPr lang="en-US" sz="2400" b="1" dirty="0" smtClean="0">
              <a:solidFill>
                <a:schemeClr val="bg1"/>
              </a:solidFill>
              <a:latin typeface="Arial" pitchFamily="34" charset="0"/>
              <a:cs typeface="Arial" pitchFamily="34" charset="0"/>
            </a:endParaRPr>
          </a:p>
          <a:p>
            <a:pPr marL="457200" indent="-457200" algn="ctr" eaLnBrk="1" hangingPunct="1">
              <a:lnSpc>
                <a:spcPct val="80000"/>
              </a:lnSpc>
              <a:buNone/>
            </a:pPr>
            <a:endParaRPr lang="en-US" sz="2400" b="1" dirty="0">
              <a:solidFill>
                <a:schemeClr val="bg1"/>
              </a:solidFill>
              <a:latin typeface="Arial" pitchFamily="34" charset="0"/>
              <a:cs typeface="Arial" pitchFamily="34" charset="0"/>
            </a:endParaRPr>
          </a:p>
          <a:p>
            <a:pPr marL="457200" indent="-457200" algn="ctr" eaLnBrk="1" hangingPunct="1">
              <a:lnSpc>
                <a:spcPct val="80000"/>
              </a:lnSpc>
              <a:buNone/>
            </a:pPr>
            <a:endParaRPr lang="en-US" sz="2400" b="1" dirty="0" smtClean="0">
              <a:solidFill>
                <a:schemeClr val="bg1"/>
              </a:solidFill>
              <a:latin typeface="Arial" pitchFamily="34" charset="0"/>
              <a:cs typeface="Arial" pitchFamily="34" charset="0"/>
            </a:endParaRPr>
          </a:p>
          <a:p>
            <a:pPr marL="457200" indent="-457200" algn="ctr" eaLnBrk="1" hangingPunct="1">
              <a:lnSpc>
                <a:spcPct val="80000"/>
              </a:lnSpc>
              <a:buNone/>
            </a:pPr>
            <a:endParaRPr lang="en-US" sz="2400" b="1" dirty="0">
              <a:solidFill>
                <a:schemeClr val="bg1"/>
              </a:solidFill>
              <a:latin typeface="Arial" pitchFamily="34" charset="0"/>
              <a:cs typeface="Arial" pitchFamily="34" charset="0"/>
            </a:endParaRPr>
          </a:p>
          <a:p>
            <a:pPr marL="457200" indent="-457200" algn="ctr" eaLnBrk="1" hangingPunct="1">
              <a:lnSpc>
                <a:spcPct val="80000"/>
              </a:lnSpc>
              <a:buNone/>
            </a:pPr>
            <a:endParaRPr lang="en-US" sz="2400" b="1" dirty="0" smtClean="0">
              <a:solidFill>
                <a:schemeClr val="bg1"/>
              </a:solidFill>
              <a:latin typeface="Arial" pitchFamily="34" charset="0"/>
              <a:cs typeface="Arial" pitchFamily="34" charset="0"/>
            </a:endParaRPr>
          </a:p>
          <a:p>
            <a:pPr marL="457200" indent="-457200" algn="ctr" eaLnBrk="1" hangingPunct="1">
              <a:lnSpc>
                <a:spcPct val="80000"/>
              </a:lnSpc>
              <a:buNone/>
            </a:pPr>
            <a:endParaRPr lang="en-US" sz="2400" b="1" dirty="0">
              <a:solidFill>
                <a:schemeClr val="bg1"/>
              </a:solidFill>
              <a:latin typeface="Arial" pitchFamily="34" charset="0"/>
              <a:cs typeface="Arial" pitchFamily="34" charset="0"/>
            </a:endParaRPr>
          </a:p>
          <a:p>
            <a:pPr marL="457200" indent="-457200" algn="ctr" eaLnBrk="1" hangingPunct="1">
              <a:lnSpc>
                <a:spcPct val="80000"/>
              </a:lnSpc>
              <a:buNone/>
            </a:pPr>
            <a:endParaRPr lang="en-US" sz="2400" b="1" dirty="0" smtClean="0">
              <a:solidFill>
                <a:schemeClr val="bg1"/>
              </a:solidFill>
              <a:latin typeface="Arial" pitchFamily="34" charset="0"/>
              <a:cs typeface="Arial" pitchFamily="34" charset="0"/>
            </a:endParaRPr>
          </a:p>
          <a:p>
            <a:pPr marL="457200" indent="-457200" algn="ctr" eaLnBrk="1" hangingPunct="1">
              <a:lnSpc>
                <a:spcPct val="80000"/>
              </a:lnSpc>
              <a:buNone/>
            </a:pPr>
            <a:endParaRPr lang="en-US" sz="2400" b="1" dirty="0" smtClean="0">
              <a:solidFill>
                <a:schemeClr val="bg1"/>
              </a:solidFill>
              <a:latin typeface="Arial" pitchFamily="34" charset="0"/>
              <a:cs typeface="Arial" pitchFamily="34" charset="0"/>
            </a:endParaRPr>
          </a:p>
          <a:p>
            <a:pPr marL="457200" indent="-457200" algn="ctr" eaLnBrk="1" hangingPunct="1">
              <a:lnSpc>
                <a:spcPct val="80000"/>
              </a:lnSpc>
              <a:buNone/>
            </a:pPr>
            <a:r>
              <a:rPr lang="en-US" sz="2400" b="1" dirty="0" smtClean="0">
                <a:latin typeface="Corbel" pitchFamily="34" charset="0"/>
                <a:cs typeface="Arial" pitchFamily="34" charset="0"/>
              </a:rPr>
              <a:t>MASTER PLAN (CML-MP)</a:t>
            </a:r>
          </a:p>
          <a:p>
            <a:pPr marL="457200" indent="-457200" algn="ctr" eaLnBrk="1" hangingPunct="1">
              <a:lnSpc>
                <a:spcPct val="80000"/>
              </a:lnSpc>
              <a:buNone/>
            </a:pPr>
            <a:endParaRPr lang="en-US" sz="2400" b="1" dirty="0" smtClean="0">
              <a:solidFill>
                <a:schemeClr val="bg1"/>
              </a:solidFill>
              <a:latin typeface="Corbel" pitchFamily="34" charset="0"/>
              <a:cs typeface="Arial" pitchFamily="34" charset="0"/>
            </a:endParaRPr>
          </a:p>
          <a:p>
            <a:pPr marL="457200" indent="-457200" algn="ctr" eaLnBrk="1" hangingPunct="1">
              <a:lnSpc>
                <a:spcPct val="80000"/>
              </a:lnSpc>
              <a:buNone/>
            </a:pPr>
            <a:r>
              <a:rPr lang="en-US" sz="2400" b="1" i="1" dirty="0" smtClean="0">
                <a:latin typeface="Corbel" pitchFamily="34" charset="0"/>
                <a:cs typeface="Arial" pitchFamily="34" charset="0"/>
              </a:rPr>
              <a:t>Interim Report</a:t>
            </a:r>
          </a:p>
        </p:txBody>
      </p:sp>
      <p:sp>
        <p:nvSpPr>
          <p:cNvPr id="5" name="Rectangle 4"/>
          <p:cNvSpPr/>
          <p:nvPr/>
        </p:nvSpPr>
        <p:spPr>
          <a:xfrm>
            <a:off x="0" y="0"/>
            <a:ext cx="9144000" cy="6858000"/>
          </a:xfrm>
          <a:prstGeom prst="rect">
            <a:avLst/>
          </a:prstGeom>
          <a:noFill/>
          <a:ln w="889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C:\Users\Callista\Desktop\CMC-logo-Newest.jpg"/>
          <p:cNvPicPr/>
          <p:nvPr/>
        </p:nvPicPr>
        <p:blipFill>
          <a:blip r:embed="rId5" cstate="print"/>
          <a:srcRect/>
          <a:stretch>
            <a:fillRect/>
          </a:stretch>
        </p:blipFill>
        <p:spPr bwMode="auto">
          <a:xfrm>
            <a:off x="0" y="0"/>
            <a:ext cx="2215435" cy="1622738"/>
          </a:xfrm>
          <a:prstGeom prst="rect">
            <a:avLst/>
          </a:prstGeom>
          <a:noFill/>
          <a:ln w="9525">
            <a:noFill/>
            <a:miter lim="800000"/>
            <a:headEnd/>
            <a:tailEnd/>
          </a:ln>
        </p:spPr>
      </p:pic>
      <p:sp>
        <p:nvSpPr>
          <p:cNvPr id="8" name="Slide Number Placeholder 7"/>
          <p:cNvSpPr>
            <a:spLocks noGrp="1"/>
          </p:cNvSpPr>
          <p:nvPr>
            <p:ph type="sldNum" sz="quarter" idx="12"/>
          </p:nvPr>
        </p:nvSpPr>
        <p:spPr/>
        <p:txBody>
          <a:bodyPr/>
          <a:lstStyle/>
          <a:p>
            <a:fld id="{6F42FDE4-A7DD-41A7-A0A6-9B649FB43336}" type="slidenum">
              <a:rPr kumimoji="0" lang="en-US" smtClean="0"/>
              <a:pPr/>
              <a:t>1</a:t>
            </a:fld>
            <a:endParaRPr kumimoji="0" lang="en-US" sz="1400" dirty="0">
              <a:solidFill>
                <a:srgbClr val="FFFFFF"/>
              </a:solidFill>
            </a:endParaRPr>
          </a:p>
        </p:txBody>
      </p:sp>
    </p:spTree>
  </p:cSld>
  <p:clrMapOvr>
    <a:masterClrMapping/>
  </p:clrMapOvr>
  <mc:AlternateContent xmlns:mc="http://schemas.openxmlformats.org/markup-compatibility/2006">
    <mc:Choice xmlns="" xmlns:p14="http://schemas.microsoft.com/office/powerpoint/2010/main" Requires="p14">
      <p:transition p14:dur="1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6126162"/>
          </a:xfrm>
        </p:spPr>
        <p:txBody>
          <a:bodyPr/>
          <a:lstStyle/>
          <a:p>
            <a:pPr algn="ctr"/>
            <a:r>
              <a:rPr lang="en-GB" dirty="0" smtClean="0">
                <a:solidFill>
                  <a:schemeClr val="tx1"/>
                </a:solidFill>
                <a:latin typeface="Corbel" pitchFamily="34" charset="0"/>
              </a:rPr>
              <a:t>Statement of Overall Objective</a:t>
            </a:r>
            <a:endParaRPr lang="en-GB" dirty="0">
              <a:solidFill>
                <a:schemeClr val="tx1"/>
              </a:solidFill>
              <a:latin typeface="Corbel" pitchFamily="34" charset="0"/>
            </a:endParaRPr>
          </a:p>
        </p:txBody>
      </p:sp>
      <p:sp>
        <p:nvSpPr>
          <p:cNvPr id="3" name="Slide Number Placeholder 2"/>
          <p:cNvSpPr>
            <a:spLocks noGrp="1"/>
          </p:cNvSpPr>
          <p:nvPr>
            <p:ph type="sldNum" sz="quarter" idx="12"/>
          </p:nvPr>
        </p:nvSpPr>
        <p:spPr/>
        <p:txBody>
          <a:bodyPr/>
          <a:lstStyle/>
          <a:p>
            <a:pPr>
              <a:defRPr/>
            </a:pPr>
            <a:fld id="{B54858A2-9925-442D-B6FA-B1BE28C257E3}" type="slidenum">
              <a:rPr lang="en-US" smtClean="0"/>
              <a:pPr>
                <a:defRPr/>
              </a:pPr>
              <a:t>10</a:t>
            </a:fld>
            <a:endParaRPr lang="en-US"/>
          </a:p>
        </p:txBody>
      </p:sp>
      <p:pic>
        <p:nvPicPr>
          <p:cNvPr id="5" name="Picture 4" descr="C:\Users\Callista\Desktop\CMC-logo-Newest.jpg"/>
          <p:cNvPicPr/>
          <p:nvPr/>
        </p:nvPicPr>
        <p:blipFill>
          <a:blip r:embed="rId2" cstate="print"/>
          <a:srcRect/>
          <a:stretch>
            <a:fillRect/>
          </a:stretch>
        </p:blipFill>
        <p:spPr bwMode="auto">
          <a:xfrm>
            <a:off x="0" y="0"/>
            <a:ext cx="2215435" cy="1622738"/>
          </a:xfrm>
          <a:prstGeom prst="rect">
            <a:avLst/>
          </a:prstGeom>
          <a:noFill/>
          <a:ln w="9525">
            <a:noFill/>
            <a:miter lim="800000"/>
            <a:headEnd/>
            <a:tailEnd/>
          </a:ln>
        </p:spPr>
      </p:pic>
    </p:spTree>
    <p:extLst>
      <p:ext uri="{BB962C8B-B14F-4D97-AF65-F5344CB8AC3E}">
        <p14:creationId xmlns="" xmlns:p14="http://schemas.microsoft.com/office/powerpoint/2010/main" val="1082182857"/>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14600" y="990600"/>
            <a:ext cx="6172200" cy="1066800"/>
          </a:xfrm>
        </p:spPr>
        <p:txBody>
          <a:bodyPr>
            <a:normAutofit/>
          </a:bodyPr>
          <a:lstStyle/>
          <a:p>
            <a:r>
              <a:rPr lang="en-US" sz="2800" dirty="0"/>
              <a:t>CML-MP</a:t>
            </a:r>
            <a:r>
              <a:rPr lang="en-GB" sz="2800" dirty="0"/>
              <a:t> </a:t>
            </a:r>
            <a:r>
              <a:rPr lang="en-GB" sz="2800" dirty="0" smtClean="0"/>
              <a:t>|Statement of Overall Objective</a:t>
            </a:r>
            <a:endParaRPr lang="en-GB" sz="2800" dirty="0"/>
          </a:p>
        </p:txBody>
      </p:sp>
      <p:sp>
        <p:nvSpPr>
          <p:cNvPr id="3" name="Slide Number Placeholder 2"/>
          <p:cNvSpPr>
            <a:spLocks noGrp="1"/>
          </p:cNvSpPr>
          <p:nvPr>
            <p:ph type="sldNum" sz="quarter" idx="12"/>
          </p:nvPr>
        </p:nvSpPr>
        <p:spPr/>
        <p:txBody>
          <a:bodyPr/>
          <a:lstStyle/>
          <a:p>
            <a:pPr>
              <a:defRPr/>
            </a:pPr>
            <a:fld id="{B54858A2-9925-442D-B6FA-B1BE28C257E3}" type="slidenum">
              <a:rPr lang="en-US" smtClean="0"/>
              <a:pPr>
                <a:defRPr/>
              </a:pPr>
              <a:t>11</a:t>
            </a:fld>
            <a:endParaRPr lang="en-US"/>
          </a:p>
        </p:txBody>
      </p:sp>
      <p:sp>
        <p:nvSpPr>
          <p:cNvPr id="5" name="Rounded Rectangle 4"/>
          <p:cNvSpPr/>
          <p:nvPr/>
        </p:nvSpPr>
        <p:spPr>
          <a:xfrm>
            <a:off x="1752600" y="2667000"/>
            <a:ext cx="6019800" cy="1905000"/>
          </a:xfrm>
          <a:prstGeom prst="round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smtClean="0">
              <a:solidFill>
                <a:schemeClr val="bg1"/>
              </a:solidFill>
              <a:latin typeface="Arial" pitchFamily="34" charset="0"/>
              <a:cs typeface="Arial" pitchFamily="34" charset="0"/>
            </a:endParaRPr>
          </a:p>
          <a:p>
            <a:pPr algn="ctr"/>
            <a:r>
              <a:rPr lang="en-US" sz="2000" dirty="0" smtClean="0">
                <a:solidFill>
                  <a:schemeClr val="bg1"/>
                </a:solidFill>
                <a:latin typeface="Arial" pitchFamily="34" charset="0"/>
                <a:cs typeface="Arial" pitchFamily="34" charset="0"/>
              </a:rPr>
              <a:t>To </a:t>
            </a:r>
            <a:r>
              <a:rPr lang="en-US" sz="2000" dirty="0">
                <a:solidFill>
                  <a:schemeClr val="bg1"/>
                </a:solidFill>
                <a:latin typeface="Arial" pitchFamily="34" charset="0"/>
                <a:cs typeface="Arial" pitchFamily="34" charset="0"/>
              </a:rPr>
              <a:t>develop a </a:t>
            </a:r>
            <a:r>
              <a:rPr lang="en-US" sz="2000" dirty="0" smtClean="0">
                <a:solidFill>
                  <a:schemeClr val="bg1"/>
                </a:solidFill>
                <a:latin typeface="Arial" pitchFamily="34" charset="0"/>
                <a:cs typeface="Arial" pitchFamily="34" charset="0"/>
              </a:rPr>
              <a:t>framework </a:t>
            </a:r>
            <a:r>
              <a:rPr lang="en-US" sz="2000" dirty="0">
                <a:solidFill>
                  <a:schemeClr val="bg1"/>
                </a:solidFill>
                <a:latin typeface="Arial" pitchFamily="34" charset="0"/>
                <a:cs typeface="Arial" pitchFamily="34" charset="0"/>
              </a:rPr>
              <a:t>for continuously building capacity of all Stakeholders for a wider and more informed participation </a:t>
            </a:r>
            <a:r>
              <a:rPr lang="en-US" sz="2000" dirty="0" smtClean="0">
                <a:solidFill>
                  <a:schemeClr val="bg1"/>
                </a:solidFill>
                <a:latin typeface="Arial" pitchFamily="34" charset="0"/>
                <a:cs typeface="Arial" pitchFamily="34" charset="0"/>
              </a:rPr>
              <a:t>in the Nigerian </a:t>
            </a:r>
            <a:r>
              <a:rPr lang="en-US" sz="2000" dirty="0">
                <a:solidFill>
                  <a:schemeClr val="bg1"/>
                </a:solidFill>
                <a:latin typeface="Arial" pitchFamily="34" charset="0"/>
                <a:cs typeface="Arial" pitchFamily="34" charset="0"/>
              </a:rPr>
              <a:t>capital  market</a:t>
            </a:r>
            <a:endParaRPr lang="en-GB" sz="2000" dirty="0">
              <a:solidFill>
                <a:schemeClr val="bg1"/>
              </a:solidFill>
              <a:latin typeface="Arial" pitchFamily="34" charset="0"/>
              <a:cs typeface="Arial" pitchFamily="34" charset="0"/>
            </a:endParaRPr>
          </a:p>
          <a:p>
            <a:pPr algn="ctr"/>
            <a:endParaRPr lang="en-GB" dirty="0">
              <a:solidFill>
                <a:schemeClr val="bg1"/>
              </a:solidFill>
            </a:endParaRPr>
          </a:p>
        </p:txBody>
      </p:sp>
      <p:pic>
        <p:nvPicPr>
          <p:cNvPr id="6" name="Picture 5" descr="C:\Users\Callista\Desktop\CMC-logo-Newest.jpg"/>
          <p:cNvPicPr/>
          <p:nvPr/>
        </p:nvPicPr>
        <p:blipFill>
          <a:blip r:embed="rId2" cstate="print"/>
          <a:srcRect/>
          <a:stretch>
            <a:fillRect/>
          </a:stretch>
        </p:blipFill>
        <p:spPr bwMode="auto">
          <a:xfrm>
            <a:off x="0" y="0"/>
            <a:ext cx="2215435" cy="1622738"/>
          </a:xfrm>
          <a:prstGeom prst="rect">
            <a:avLst/>
          </a:prstGeom>
          <a:noFill/>
          <a:ln w="9525">
            <a:noFill/>
            <a:miter lim="800000"/>
            <a:headEnd/>
            <a:tailEnd/>
          </a:ln>
        </p:spPr>
      </p:pic>
    </p:spTree>
    <p:extLst>
      <p:ext uri="{BB962C8B-B14F-4D97-AF65-F5344CB8AC3E}">
        <p14:creationId xmlns="" xmlns:p14="http://schemas.microsoft.com/office/powerpoint/2010/main" val="3621044383"/>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6126162"/>
          </a:xfrm>
        </p:spPr>
        <p:txBody>
          <a:bodyPr/>
          <a:lstStyle/>
          <a:p>
            <a:pPr algn="ctr"/>
            <a:r>
              <a:rPr lang="en-GB" dirty="0" smtClean="0">
                <a:solidFill>
                  <a:schemeClr val="tx1"/>
                </a:solidFill>
              </a:rPr>
              <a:t>Methodology</a:t>
            </a:r>
            <a:endParaRPr lang="en-GB" dirty="0">
              <a:solidFill>
                <a:schemeClr val="tx1"/>
              </a:solidFill>
            </a:endParaRPr>
          </a:p>
        </p:txBody>
      </p:sp>
      <p:sp>
        <p:nvSpPr>
          <p:cNvPr id="3" name="Slide Number Placeholder 2"/>
          <p:cNvSpPr>
            <a:spLocks noGrp="1"/>
          </p:cNvSpPr>
          <p:nvPr>
            <p:ph type="sldNum" sz="quarter" idx="12"/>
          </p:nvPr>
        </p:nvSpPr>
        <p:spPr/>
        <p:txBody>
          <a:bodyPr/>
          <a:lstStyle/>
          <a:p>
            <a:pPr>
              <a:defRPr/>
            </a:pPr>
            <a:fld id="{B54858A2-9925-442D-B6FA-B1BE28C257E3}" type="slidenum">
              <a:rPr lang="en-US" smtClean="0">
                <a:solidFill>
                  <a:schemeClr val="tx1"/>
                </a:solidFill>
              </a:rPr>
              <a:pPr>
                <a:defRPr/>
              </a:pPr>
              <a:t>12</a:t>
            </a:fld>
            <a:endParaRPr lang="en-US">
              <a:solidFill>
                <a:schemeClr val="tx1"/>
              </a:solidFill>
            </a:endParaRPr>
          </a:p>
        </p:txBody>
      </p:sp>
      <p:pic>
        <p:nvPicPr>
          <p:cNvPr id="5" name="Picture 4" descr="C:\Users\Callista\Desktop\CMC-logo-Newest.jpg"/>
          <p:cNvPicPr/>
          <p:nvPr/>
        </p:nvPicPr>
        <p:blipFill>
          <a:blip r:embed="rId2" cstate="print"/>
          <a:srcRect/>
          <a:stretch>
            <a:fillRect/>
          </a:stretch>
        </p:blipFill>
        <p:spPr bwMode="auto">
          <a:xfrm>
            <a:off x="0" y="0"/>
            <a:ext cx="2215435" cy="1622738"/>
          </a:xfrm>
          <a:prstGeom prst="rect">
            <a:avLst/>
          </a:prstGeom>
          <a:noFill/>
          <a:ln w="9525">
            <a:noFill/>
            <a:miter lim="800000"/>
            <a:headEnd/>
            <a:tailEnd/>
          </a:ln>
        </p:spPr>
      </p:pic>
    </p:spTree>
    <p:extLst>
      <p:ext uri="{BB962C8B-B14F-4D97-AF65-F5344CB8AC3E}">
        <p14:creationId xmlns="" xmlns:p14="http://schemas.microsoft.com/office/powerpoint/2010/main" val="2967848583"/>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505200" y="914400"/>
            <a:ext cx="5181600" cy="1066800"/>
          </a:xfrm>
        </p:spPr>
        <p:txBody>
          <a:bodyPr>
            <a:normAutofit/>
          </a:bodyPr>
          <a:lstStyle/>
          <a:p>
            <a:r>
              <a:rPr lang="en-US" sz="2800" dirty="0"/>
              <a:t>CML-MP</a:t>
            </a:r>
            <a:r>
              <a:rPr lang="en-GB" sz="2800" dirty="0"/>
              <a:t> </a:t>
            </a:r>
            <a:r>
              <a:rPr lang="en-GB" sz="2800" dirty="0" smtClean="0"/>
              <a:t>|Methodology</a:t>
            </a:r>
            <a:endParaRPr lang="en-GB" sz="2800" dirty="0"/>
          </a:p>
        </p:txBody>
      </p:sp>
      <p:graphicFrame>
        <p:nvGraphicFramePr>
          <p:cNvPr id="9" name="Content Placeholder 8"/>
          <p:cNvGraphicFramePr>
            <a:graphicFrameLocks noGrp="1"/>
          </p:cNvGraphicFramePr>
          <p:nvPr>
            <p:ph idx="1"/>
            <p:extLst>
              <p:ext uri="{D42A27DB-BD31-4B8C-83A1-F6EECF244321}">
                <p14:modId xmlns="" xmlns:p14="http://schemas.microsoft.com/office/powerpoint/2010/main" val="3243608167"/>
              </p:ext>
            </p:extLst>
          </p:nvPr>
        </p:nvGraphicFramePr>
        <p:xfrm>
          <a:off x="457200" y="2076450"/>
          <a:ext cx="8229600" cy="43243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p:cNvSpPr>
            <a:spLocks noGrp="1"/>
          </p:cNvSpPr>
          <p:nvPr>
            <p:ph type="sldNum" sz="quarter" idx="12"/>
          </p:nvPr>
        </p:nvSpPr>
        <p:spPr/>
        <p:txBody>
          <a:bodyPr/>
          <a:lstStyle/>
          <a:p>
            <a:pPr>
              <a:defRPr/>
            </a:pPr>
            <a:fld id="{B54858A2-9925-442D-B6FA-B1BE28C257E3}" type="slidenum">
              <a:rPr lang="en-US" smtClean="0"/>
              <a:pPr>
                <a:defRPr/>
              </a:pPr>
              <a:t>13</a:t>
            </a:fld>
            <a:endParaRPr lang="en-US"/>
          </a:p>
        </p:txBody>
      </p:sp>
      <p:pic>
        <p:nvPicPr>
          <p:cNvPr id="5" name="Picture 4" descr="C:\Users\Callista\Desktop\CMC-logo-Newest.jpg"/>
          <p:cNvPicPr/>
          <p:nvPr/>
        </p:nvPicPr>
        <p:blipFill>
          <a:blip r:embed="rId7" cstate="print"/>
          <a:srcRect/>
          <a:stretch>
            <a:fillRect/>
          </a:stretch>
        </p:blipFill>
        <p:spPr bwMode="auto">
          <a:xfrm>
            <a:off x="0" y="0"/>
            <a:ext cx="2215435" cy="1622738"/>
          </a:xfrm>
          <a:prstGeom prst="rect">
            <a:avLst/>
          </a:prstGeom>
          <a:noFill/>
          <a:ln w="9525">
            <a:noFill/>
            <a:miter lim="800000"/>
            <a:headEnd/>
            <a:tailEnd/>
          </a:ln>
        </p:spPr>
      </p:pic>
    </p:spTree>
    <p:extLst>
      <p:ext uri="{BB962C8B-B14F-4D97-AF65-F5344CB8AC3E}">
        <p14:creationId xmlns="" xmlns:p14="http://schemas.microsoft.com/office/powerpoint/2010/main" val="2224152606"/>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6126162"/>
          </a:xfrm>
        </p:spPr>
        <p:txBody>
          <a:bodyPr/>
          <a:lstStyle/>
          <a:p>
            <a:pPr algn="ctr"/>
            <a:r>
              <a:rPr lang="en-GB" dirty="0" smtClean="0">
                <a:solidFill>
                  <a:schemeClr val="tx1"/>
                </a:solidFill>
                <a:latin typeface="Corbel" pitchFamily="34" charset="0"/>
              </a:rPr>
              <a:t>Review of Global Best Practices</a:t>
            </a:r>
            <a:endParaRPr lang="en-GB" dirty="0">
              <a:solidFill>
                <a:schemeClr val="tx1"/>
              </a:solidFill>
              <a:latin typeface="Corbel" pitchFamily="34" charset="0"/>
            </a:endParaRPr>
          </a:p>
        </p:txBody>
      </p:sp>
      <p:sp>
        <p:nvSpPr>
          <p:cNvPr id="3" name="Slide Number Placeholder 2"/>
          <p:cNvSpPr>
            <a:spLocks noGrp="1"/>
          </p:cNvSpPr>
          <p:nvPr>
            <p:ph type="sldNum" sz="quarter" idx="12"/>
          </p:nvPr>
        </p:nvSpPr>
        <p:spPr/>
        <p:txBody>
          <a:bodyPr/>
          <a:lstStyle/>
          <a:p>
            <a:pPr>
              <a:defRPr/>
            </a:pPr>
            <a:fld id="{B54858A2-9925-442D-B6FA-B1BE28C257E3}" type="slidenum">
              <a:rPr lang="en-US" smtClean="0">
                <a:solidFill>
                  <a:schemeClr val="tx1"/>
                </a:solidFill>
              </a:rPr>
              <a:pPr>
                <a:defRPr/>
              </a:pPr>
              <a:t>14</a:t>
            </a:fld>
            <a:endParaRPr lang="en-US">
              <a:solidFill>
                <a:schemeClr val="tx1"/>
              </a:solidFill>
            </a:endParaRPr>
          </a:p>
        </p:txBody>
      </p:sp>
      <p:pic>
        <p:nvPicPr>
          <p:cNvPr id="5" name="Picture 4" descr="C:\Users\Callista\Desktop\CMC-logo-Newest.jpg"/>
          <p:cNvPicPr/>
          <p:nvPr/>
        </p:nvPicPr>
        <p:blipFill>
          <a:blip r:embed="rId2" cstate="print"/>
          <a:srcRect/>
          <a:stretch>
            <a:fillRect/>
          </a:stretch>
        </p:blipFill>
        <p:spPr bwMode="auto">
          <a:xfrm>
            <a:off x="0" y="0"/>
            <a:ext cx="2215435" cy="1622738"/>
          </a:xfrm>
          <a:prstGeom prst="rect">
            <a:avLst/>
          </a:prstGeom>
          <a:noFill/>
          <a:ln w="9525">
            <a:noFill/>
            <a:miter lim="800000"/>
            <a:headEnd/>
            <a:tailEnd/>
          </a:ln>
        </p:spPr>
      </p:pic>
    </p:spTree>
    <p:extLst>
      <p:ext uri="{BB962C8B-B14F-4D97-AF65-F5344CB8AC3E}">
        <p14:creationId xmlns="" xmlns:p14="http://schemas.microsoft.com/office/powerpoint/2010/main" val="2895400580"/>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371600" y="2209801"/>
            <a:ext cx="6096000" cy="3886200"/>
            <a:chOff x="1710935" y="1994834"/>
            <a:chExt cx="4808396" cy="3482275"/>
          </a:xfrm>
        </p:grpSpPr>
        <p:sp>
          <p:nvSpPr>
            <p:cNvPr id="7" name="Freeform 6"/>
            <p:cNvSpPr/>
            <p:nvPr/>
          </p:nvSpPr>
          <p:spPr>
            <a:xfrm>
              <a:off x="1710935" y="3021775"/>
              <a:ext cx="1080290" cy="927369"/>
            </a:xfrm>
            <a:custGeom>
              <a:avLst/>
              <a:gdLst>
                <a:gd name="connsiteX0" fmla="*/ 0 w 1080290"/>
                <a:gd name="connsiteY0" fmla="*/ 463685 h 927369"/>
                <a:gd name="connsiteX1" fmla="*/ 231842 w 1080290"/>
                <a:gd name="connsiteY1" fmla="*/ 0 h 927369"/>
                <a:gd name="connsiteX2" fmla="*/ 848448 w 1080290"/>
                <a:gd name="connsiteY2" fmla="*/ 0 h 927369"/>
                <a:gd name="connsiteX3" fmla="*/ 1080290 w 1080290"/>
                <a:gd name="connsiteY3" fmla="*/ 463685 h 927369"/>
                <a:gd name="connsiteX4" fmla="*/ 848448 w 1080290"/>
                <a:gd name="connsiteY4" fmla="*/ 927369 h 927369"/>
                <a:gd name="connsiteX5" fmla="*/ 231842 w 1080290"/>
                <a:gd name="connsiteY5" fmla="*/ 927369 h 927369"/>
                <a:gd name="connsiteX6" fmla="*/ 0 w 1080290"/>
                <a:gd name="connsiteY6" fmla="*/ 463685 h 927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0290" h="927369">
                  <a:moveTo>
                    <a:pt x="0" y="463685"/>
                  </a:moveTo>
                  <a:lnTo>
                    <a:pt x="231842" y="0"/>
                  </a:lnTo>
                  <a:lnTo>
                    <a:pt x="848448" y="0"/>
                  </a:lnTo>
                  <a:lnTo>
                    <a:pt x="1080290" y="463685"/>
                  </a:lnTo>
                  <a:lnTo>
                    <a:pt x="848448" y="927369"/>
                  </a:lnTo>
                  <a:lnTo>
                    <a:pt x="231842" y="927369"/>
                  </a:lnTo>
                  <a:lnTo>
                    <a:pt x="0" y="463685"/>
                  </a:lnTo>
                  <a:close/>
                </a:path>
              </a:pathLst>
            </a:custGeom>
            <a:solidFill>
              <a:schemeClr val="accent6">
                <a:lumMod val="75000"/>
              </a:schemeClr>
            </a:solidFill>
          </p:spPr>
          <p:style>
            <a:lnRef idx="0">
              <a:schemeClr val="accent1"/>
            </a:lnRef>
            <a:fillRef idx="3">
              <a:schemeClr val="accent1"/>
            </a:fillRef>
            <a:effectRef idx="3">
              <a:schemeClr val="accent1"/>
            </a:effectRef>
            <a:fontRef idx="minor">
              <a:schemeClr val="lt1"/>
            </a:fontRef>
          </p:style>
          <p:txBody>
            <a:bodyPr spcFirstLastPara="0" vert="horz" wrap="square" lIns="167305" tIns="160132" rIns="167305" bIns="160132" numCol="1" spcCol="1270" anchor="ctr" anchorCtr="0">
              <a:noAutofit/>
            </a:bodyPr>
            <a:lstStyle/>
            <a:p>
              <a:pPr lvl="0" algn="ctr" defTabSz="577850">
                <a:lnSpc>
                  <a:spcPct val="90000"/>
                </a:lnSpc>
                <a:spcBef>
                  <a:spcPct val="0"/>
                </a:spcBef>
                <a:spcAft>
                  <a:spcPct val="35000"/>
                </a:spcAft>
              </a:pPr>
              <a:r>
                <a:rPr lang="en-GB" sz="1300" kern="1200" dirty="0" smtClean="0"/>
                <a:t>USA</a:t>
              </a:r>
              <a:endParaRPr lang="en-GB" sz="1300" kern="1200" dirty="0"/>
            </a:p>
          </p:txBody>
        </p:sp>
        <p:sp>
          <p:nvSpPr>
            <p:cNvPr id="8" name="Hexagon 7"/>
            <p:cNvSpPr/>
            <p:nvPr/>
          </p:nvSpPr>
          <p:spPr>
            <a:xfrm>
              <a:off x="1736711" y="3436353"/>
              <a:ext cx="125844" cy="108623"/>
            </a:xfrm>
            <a:prstGeom prst="hexagon">
              <a:avLst>
                <a:gd name="adj" fmla="val 25000"/>
                <a:gd name="vf" fmla="val 115470"/>
              </a:avLst>
            </a:prstGeom>
          </p:spPr>
          <p:style>
            <a:lnRef idx="0">
              <a:schemeClr val="accent1"/>
            </a:lnRef>
            <a:fillRef idx="3">
              <a:schemeClr val="accent1"/>
            </a:fillRef>
            <a:effectRef idx="3">
              <a:schemeClr val="accent1"/>
            </a:effectRef>
            <a:fontRef idx="minor">
              <a:schemeClr val="lt1"/>
            </a:fontRef>
          </p:style>
        </p:sp>
        <p:sp>
          <p:nvSpPr>
            <p:cNvPr id="11" name="Freeform 10"/>
            <p:cNvSpPr/>
            <p:nvPr/>
          </p:nvSpPr>
          <p:spPr>
            <a:xfrm>
              <a:off x="2640364" y="2506268"/>
              <a:ext cx="1080290" cy="927369"/>
            </a:xfrm>
            <a:custGeom>
              <a:avLst/>
              <a:gdLst>
                <a:gd name="connsiteX0" fmla="*/ 0 w 1080290"/>
                <a:gd name="connsiteY0" fmla="*/ 463685 h 927369"/>
                <a:gd name="connsiteX1" fmla="*/ 231842 w 1080290"/>
                <a:gd name="connsiteY1" fmla="*/ 0 h 927369"/>
                <a:gd name="connsiteX2" fmla="*/ 848448 w 1080290"/>
                <a:gd name="connsiteY2" fmla="*/ 0 h 927369"/>
                <a:gd name="connsiteX3" fmla="*/ 1080290 w 1080290"/>
                <a:gd name="connsiteY3" fmla="*/ 463685 h 927369"/>
                <a:gd name="connsiteX4" fmla="*/ 848448 w 1080290"/>
                <a:gd name="connsiteY4" fmla="*/ 927369 h 927369"/>
                <a:gd name="connsiteX5" fmla="*/ 231842 w 1080290"/>
                <a:gd name="connsiteY5" fmla="*/ 927369 h 927369"/>
                <a:gd name="connsiteX6" fmla="*/ 0 w 1080290"/>
                <a:gd name="connsiteY6" fmla="*/ 463685 h 927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0290" h="927369">
                  <a:moveTo>
                    <a:pt x="0" y="463685"/>
                  </a:moveTo>
                  <a:lnTo>
                    <a:pt x="231842" y="0"/>
                  </a:lnTo>
                  <a:lnTo>
                    <a:pt x="848448" y="0"/>
                  </a:lnTo>
                  <a:lnTo>
                    <a:pt x="1080290" y="463685"/>
                  </a:lnTo>
                  <a:lnTo>
                    <a:pt x="848448" y="927369"/>
                  </a:lnTo>
                  <a:lnTo>
                    <a:pt x="231842" y="927369"/>
                  </a:lnTo>
                  <a:lnTo>
                    <a:pt x="0" y="463685"/>
                  </a:lnTo>
                  <a:close/>
                </a:path>
              </a:pathLst>
            </a:custGeom>
          </p:spPr>
          <p:style>
            <a:lnRef idx="0">
              <a:schemeClr val="accent4"/>
            </a:lnRef>
            <a:fillRef idx="3">
              <a:schemeClr val="accent4"/>
            </a:fillRef>
            <a:effectRef idx="3">
              <a:schemeClr val="accent4"/>
            </a:effectRef>
            <a:fontRef idx="minor">
              <a:schemeClr val="lt1"/>
            </a:fontRef>
          </p:style>
          <p:txBody>
            <a:bodyPr spcFirstLastPara="0" vert="horz" wrap="square" lIns="167305" tIns="160132" rIns="167305" bIns="160132" numCol="1" spcCol="1270" anchor="ctr" anchorCtr="0">
              <a:noAutofit/>
            </a:bodyPr>
            <a:lstStyle/>
            <a:p>
              <a:pPr lvl="0" algn="ctr" defTabSz="577850">
                <a:lnSpc>
                  <a:spcPct val="90000"/>
                </a:lnSpc>
                <a:spcBef>
                  <a:spcPct val="0"/>
                </a:spcBef>
                <a:spcAft>
                  <a:spcPct val="35000"/>
                </a:spcAft>
              </a:pPr>
              <a:r>
                <a:rPr lang="en-GB" sz="1300" kern="1200" dirty="0" smtClean="0"/>
                <a:t>Japan</a:t>
              </a:r>
              <a:endParaRPr lang="en-GB" sz="1300" kern="1200" dirty="0"/>
            </a:p>
          </p:txBody>
        </p:sp>
        <p:sp>
          <p:nvSpPr>
            <p:cNvPr id="12" name="Hexagon 11"/>
            <p:cNvSpPr/>
            <p:nvPr/>
          </p:nvSpPr>
          <p:spPr>
            <a:xfrm>
              <a:off x="3383301" y="3308721"/>
              <a:ext cx="125844" cy="108623"/>
            </a:xfrm>
            <a:prstGeom prst="hexagon">
              <a:avLst>
                <a:gd name="adj" fmla="val 25000"/>
                <a:gd name="vf" fmla="val 115470"/>
              </a:avLst>
            </a:prstGeom>
          </p:spPr>
          <p:style>
            <a:lnRef idx="0">
              <a:schemeClr val="accent1"/>
            </a:lnRef>
            <a:fillRef idx="3">
              <a:schemeClr val="accent1"/>
            </a:fillRef>
            <a:effectRef idx="3">
              <a:schemeClr val="accent1"/>
            </a:effectRef>
            <a:fontRef idx="minor">
              <a:schemeClr val="lt1"/>
            </a:fontRef>
          </p:style>
        </p:sp>
        <p:sp>
          <p:nvSpPr>
            <p:cNvPr id="14" name="Hexagon 13"/>
            <p:cNvSpPr/>
            <p:nvPr/>
          </p:nvSpPr>
          <p:spPr>
            <a:xfrm>
              <a:off x="3595568" y="3432732"/>
              <a:ext cx="125844" cy="108623"/>
            </a:xfrm>
            <a:prstGeom prst="hexagon">
              <a:avLst>
                <a:gd name="adj" fmla="val 25000"/>
                <a:gd name="vf" fmla="val 115470"/>
              </a:avLst>
            </a:prstGeom>
          </p:spPr>
          <p:style>
            <a:lnRef idx="0">
              <a:schemeClr val="accent1"/>
            </a:lnRef>
            <a:fillRef idx="3">
              <a:schemeClr val="accent1"/>
            </a:fillRef>
            <a:effectRef idx="3">
              <a:schemeClr val="accent1"/>
            </a:effectRef>
            <a:fontRef idx="minor">
              <a:schemeClr val="lt1"/>
            </a:fontRef>
          </p:style>
        </p:sp>
        <p:sp>
          <p:nvSpPr>
            <p:cNvPr id="15" name="Freeform 14"/>
            <p:cNvSpPr/>
            <p:nvPr/>
          </p:nvSpPr>
          <p:spPr>
            <a:xfrm>
              <a:off x="4487093" y="4549740"/>
              <a:ext cx="1080290" cy="927369"/>
            </a:xfrm>
            <a:custGeom>
              <a:avLst/>
              <a:gdLst>
                <a:gd name="connsiteX0" fmla="*/ 0 w 1080290"/>
                <a:gd name="connsiteY0" fmla="*/ 463685 h 927369"/>
                <a:gd name="connsiteX1" fmla="*/ 231842 w 1080290"/>
                <a:gd name="connsiteY1" fmla="*/ 0 h 927369"/>
                <a:gd name="connsiteX2" fmla="*/ 848448 w 1080290"/>
                <a:gd name="connsiteY2" fmla="*/ 0 h 927369"/>
                <a:gd name="connsiteX3" fmla="*/ 1080290 w 1080290"/>
                <a:gd name="connsiteY3" fmla="*/ 463685 h 927369"/>
                <a:gd name="connsiteX4" fmla="*/ 848448 w 1080290"/>
                <a:gd name="connsiteY4" fmla="*/ 927369 h 927369"/>
                <a:gd name="connsiteX5" fmla="*/ 231842 w 1080290"/>
                <a:gd name="connsiteY5" fmla="*/ 927369 h 927369"/>
                <a:gd name="connsiteX6" fmla="*/ 0 w 1080290"/>
                <a:gd name="connsiteY6" fmla="*/ 463685 h 927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0290" h="927369">
                  <a:moveTo>
                    <a:pt x="0" y="463685"/>
                  </a:moveTo>
                  <a:lnTo>
                    <a:pt x="231842" y="0"/>
                  </a:lnTo>
                  <a:lnTo>
                    <a:pt x="848448" y="0"/>
                  </a:lnTo>
                  <a:lnTo>
                    <a:pt x="1080290" y="463685"/>
                  </a:lnTo>
                  <a:lnTo>
                    <a:pt x="848448" y="927369"/>
                  </a:lnTo>
                  <a:lnTo>
                    <a:pt x="231842" y="927369"/>
                  </a:lnTo>
                  <a:lnTo>
                    <a:pt x="0" y="463685"/>
                  </a:lnTo>
                  <a:close/>
                </a:path>
              </a:pathLst>
            </a:custGeom>
            <a:solidFill>
              <a:schemeClr val="accent2">
                <a:lumMod val="60000"/>
                <a:lumOff val="40000"/>
              </a:schemeClr>
            </a:solidFill>
          </p:spPr>
          <p:style>
            <a:lnRef idx="0">
              <a:schemeClr val="accent2"/>
            </a:lnRef>
            <a:fillRef idx="3">
              <a:schemeClr val="accent2"/>
            </a:fillRef>
            <a:effectRef idx="3">
              <a:schemeClr val="accent2"/>
            </a:effectRef>
            <a:fontRef idx="minor">
              <a:schemeClr val="lt1"/>
            </a:fontRef>
          </p:style>
          <p:txBody>
            <a:bodyPr spcFirstLastPara="0" vert="horz" wrap="square" lIns="167305" tIns="160132" rIns="167305" bIns="160132" numCol="1" spcCol="1270" anchor="ctr" anchorCtr="0">
              <a:noAutofit/>
            </a:bodyPr>
            <a:lstStyle/>
            <a:p>
              <a:pPr lvl="0" algn="ctr" defTabSz="577850">
                <a:lnSpc>
                  <a:spcPct val="90000"/>
                </a:lnSpc>
                <a:spcBef>
                  <a:spcPct val="0"/>
                </a:spcBef>
                <a:spcAft>
                  <a:spcPct val="35000"/>
                </a:spcAft>
              </a:pPr>
              <a:r>
                <a:rPr lang="en-GB" sz="1300" kern="1200" dirty="0" smtClean="0"/>
                <a:t>Canada</a:t>
              </a:r>
              <a:endParaRPr lang="en-GB" sz="1300" kern="1200" dirty="0"/>
            </a:p>
          </p:txBody>
        </p:sp>
        <p:sp>
          <p:nvSpPr>
            <p:cNvPr id="19" name="Freeform 18"/>
            <p:cNvSpPr/>
            <p:nvPr/>
          </p:nvSpPr>
          <p:spPr>
            <a:xfrm>
              <a:off x="3569035" y="1994834"/>
              <a:ext cx="1080290" cy="927369"/>
            </a:xfrm>
            <a:custGeom>
              <a:avLst/>
              <a:gdLst>
                <a:gd name="connsiteX0" fmla="*/ 0 w 1080290"/>
                <a:gd name="connsiteY0" fmla="*/ 463685 h 927369"/>
                <a:gd name="connsiteX1" fmla="*/ 231842 w 1080290"/>
                <a:gd name="connsiteY1" fmla="*/ 0 h 927369"/>
                <a:gd name="connsiteX2" fmla="*/ 848448 w 1080290"/>
                <a:gd name="connsiteY2" fmla="*/ 0 h 927369"/>
                <a:gd name="connsiteX3" fmla="*/ 1080290 w 1080290"/>
                <a:gd name="connsiteY3" fmla="*/ 463685 h 927369"/>
                <a:gd name="connsiteX4" fmla="*/ 848448 w 1080290"/>
                <a:gd name="connsiteY4" fmla="*/ 927369 h 927369"/>
                <a:gd name="connsiteX5" fmla="*/ 231842 w 1080290"/>
                <a:gd name="connsiteY5" fmla="*/ 927369 h 927369"/>
                <a:gd name="connsiteX6" fmla="*/ 0 w 1080290"/>
                <a:gd name="connsiteY6" fmla="*/ 463685 h 927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0290" h="927369">
                  <a:moveTo>
                    <a:pt x="0" y="463685"/>
                  </a:moveTo>
                  <a:lnTo>
                    <a:pt x="231842" y="0"/>
                  </a:lnTo>
                  <a:lnTo>
                    <a:pt x="848448" y="0"/>
                  </a:lnTo>
                  <a:lnTo>
                    <a:pt x="1080290" y="463685"/>
                  </a:lnTo>
                  <a:lnTo>
                    <a:pt x="848448" y="927369"/>
                  </a:lnTo>
                  <a:lnTo>
                    <a:pt x="231842" y="927369"/>
                  </a:lnTo>
                  <a:lnTo>
                    <a:pt x="0" y="463685"/>
                  </a:lnTo>
                  <a:close/>
                </a:path>
              </a:pathLst>
            </a:custGeom>
          </p:spPr>
          <p:style>
            <a:lnRef idx="0">
              <a:schemeClr val="accent6"/>
            </a:lnRef>
            <a:fillRef idx="3">
              <a:schemeClr val="accent6"/>
            </a:fillRef>
            <a:effectRef idx="3">
              <a:schemeClr val="accent6"/>
            </a:effectRef>
            <a:fontRef idx="minor">
              <a:schemeClr val="lt1"/>
            </a:fontRef>
          </p:style>
          <p:txBody>
            <a:bodyPr spcFirstLastPara="0" vert="horz" wrap="square" lIns="167305" tIns="160132" rIns="167305" bIns="160132" numCol="1" spcCol="1270" anchor="ctr" anchorCtr="0">
              <a:noAutofit/>
            </a:bodyPr>
            <a:lstStyle/>
            <a:p>
              <a:pPr lvl="0" algn="ctr" defTabSz="577850">
                <a:lnSpc>
                  <a:spcPct val="90000"/>
                </a:lnSpc>
                <a:spcBef>
                  <a:spcPct val="0"/>
                </a:spcBef>
                <a:spcAft>
                  <a:spcPct val="35000"/>
                </a:spcAft>
              </a:pPr>
              <a:r>
                <a:rPr lang="en-GB" sz="1300" kern="1200" dirty="0" smtClean="0"/>
                <a:t>France</a:t>
              </a:r>
              <a:endParaRPr lang="en-GB" sz="1300" kern="1200" dirty="0"/>
            </a:p>
          </p:txBody>
        </p:sp>
        <p:sp>
          <p:nvSpPr>
            <p:cNvPr id="20" name="Hexagon 19"/>
            <p:cNvSpPr/>
            <p:nvPr/>
          </p:nvSpPr>
          <p:spPr>
            <a:xfrm>
              <a:off x="4503771" y="2405339"/>
              <a:ext cx="125844" cy="108623"/>
            </a:xfrm>
            <a:prstGeom prst="hexagon">
              <a:avLst>
                <a:gd name="adj" fmla="val 25000"/>
                <a:gd name="vf" fmla="val 115470"/>
              </a:avLst>
            </a:prstGeom>
          </p:spPr>
          <p:style>
            <a:lnRef idx="0">
              <a:schemeClr val="accent1"/>
            </a:lnRef>
            <a:fillRef idx="3">
              <a:schemeClr val="accent1"/>
            </a:fillRef>
            <a:effectRef idx="3">
              <a:schemeClr val="accent1"/>
            </a:effectRef>
            <a:fontRef idx="minor">
              <a:schemeClr val="lt1"/>
            </a:fontRef>
          </p:style>
        </p:sp>
        <p:sp>
          <p:nvSpPr>
            <p:cNvPr id="22" name="Hexagon 21"/>
            <p:cNvSpPr/>
            <p:nvPr/>
          </p:nvSpPr>
          <p:spPr>
            <a:xfrm>
              <a:off x="4709215" y="2532518"/>
              <a:ext cx="125844" cy="108623"/>
            </a:xfrm>
            <a:prstGeom prst="hexagon">
              <a:avLst>
                <a:gd name="adj" fmla="val 25000"/>
                <a:gd name="vf" fmla="val 115470"/>
              </a:avLst>
            </a:prstGeom>
          </p:spPr>
          <p:style>
            <a:lnRef idx="0">
              <a:schemeClr val="accent1"/>
            </a:lnRef>
            <a:fillRef idx="3">
              <a:schemeClr val="accent1"/>
            </a:fillRef>
            <a:effectRef idx="3">
              <a:schemeClr val="accent1"/>
            </a:effectRef>
            <a:fontRef idx="minor">
              <a:schemeClr val="lt1"/>
            </a:fontRef>
          </p:style>
        </p:sp>
        <p:sp>
          <p:nvSpPr>
            <p:cNvPr id="23" name="Freeform 22"/>
            <p:cNvSpPr/>
            <p:nvPr/>
          </p:nvSpPr>
          <p:spPr>
            <a:xfrm>
              <a:off x="5433200" y="2035140"/>
              <a:ext cx="1080290" cy="927369"/>
            </a:xfrm>
            <a:custGeom>
              <a:avLst/>
              <a:gdLst>
                <a:gd name="connsiteX0" fmla="*/ 0 w 1080290"/>
                <a:gd name="connsiteY0" fmla="*/ 463685 h 927369"/>
                <a:gd name="connsiteX1" fmla="*/ 231842 w 1080290"/>
                <a:gd name="connsiteY1" fmla="*/ 0 h 927369"/>
                <a:gd name="connsiteX2" fmla="*/ 848448 w 1080290"/>
                <a:gd name="connsiteY2" fmla="*/ 0 h 927369"/>
                <a:gd name="connsiteX3" fmla="*/ 1080290 w 1080290"/>
                <a:gd name="connsiteY3" fmla="*/ 463685 h 927369"/>
                <a:gd name="connsiteX4" fmla="*/ 848448 w 1080290"/>
                <a:gd name="connsiteY4" fmla="*/ 927369 h 927369"/>
                <a:gd name="connsiteX5" fmla="*/ 231842 w 1080290"/>
                <a:gd name="connsiteY5" fmla="*/ 927369 h 927369"/>
                <a:gd name="connsiteX6" fmla="*/ 0 w 1080290"/>
                <a:gd name="connsiteY6" fmla="*/ 463685 h 927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0290" h="927369">
                  <a:moveTo>
                    <a:pt x="0" y="463685"/>
                  </a:moveTo>
                  <a:lnTo>
                    <a:pt x="231842" y="0"/>
                  </a:lnTo>
                  <a:lnTo>
                    <a:pt x="848448" y="0"/>
                  </a:lnTo>
                  <a:lnTo>
                    <a:pt x="1080290" y="463685"/>
                  </a:lnTo>
                  <a:lnTo>
                    <a:pt x="848448" y="927369"/>
                  </a:lnTo>
                  <a:lnTo>
                    <a:pt x="231842" y="927369"/>
                  </a:lnTo>
                  <a:lnTo>
                    <a:pt x="0" y="463685"/>
                  </a:lnTo>
                  <a:close/>
                </a:path>
              </a:pathLst>
            </a:custGeom>
            <a:solidFill>
              <a:srgbClr val="FFC000"/>
            </a:solidFill>
          </p:spPr>
          <p:style>
            <a:lnRef idx="0">
              <a:schemeClr val="accent1"/>
            </a:lnRef>
            <a:fillRef idx="3">
              <a:schemeClr val="accent1"/>
            </a:fillRef>
            <a:effectRef idx="3">
              <a:schemeClr val="accent1"/>
            </a:effectRef>
            <a:fontRef idx="minor">
              <a:schemeClr val="lt1"/>
            </a:fontRef>
          </p:style>
          <p:txBody>
            <a:bodyPr spcFirstLastPara="0" vert="horz" wrap="square" lIns="167305" tIns="160132" rIns="167305" bIns="160132" numCol="1" spcCol="1270" anchor="ctr" anchorCtr="0">
              <a:noAutofit/>
            </a:bodyPr>
            <a:lstStyle/>
            <a:p>
              <a:pPr lvl="0" algn="ctr" defTabSz="577850">
                <a:lnSpc>
                  <a:spcPct val="90000"/>
                </a:lnSpc>
                <a:spcBef>
                  <a:spcPct val="0"/>
                </a:spcBef>
                <a:spcAft>
                  <a:spcPct val="35000"/>
                </a:spcAft>
              </a:pPr>
              <a:r>
                <a:rPr lang="en-GB" sz="1300" kern="1200" dirty="0" smtClean="0"/>
                <a:t>Australia</a:t>
              </a:r>
              <a:endParaRPr lang="en-GB" sz="1300" kern="1200" dirty="0"/>
            </a:p>
          </p:txBody>
        </p:sp>
        <p:sp>
          <p:nvSpPr>
            <p:cNvPr id="26" name="Hexagon 25"/>
            <p:cNvSpPr/>
            <p:nvPr/>
          </p:nvSpPr>
          <p:spPr>
            <a:xfrm>
              <a:off x="5643193" y="2028779"/>
              <a:ext cx="125844" cy="108623"/>
            </a:xfrm>
            <a:prstGeom prst="hexagon">
              <a:avLst>
                <a:gd name="adj" fmla="val 25000"/>
                <a:gd name="vf" fmla="val 115470"/>
              </a:avLst>
            </a:prstGeom>
          </p:spPr>
          <p:style>
            <a:lnRef idx="0">
              <a:schemeClr val="accent1"/>
            </a:lnRef>
            <a:fillRef idx="3">
              <a:schemeClr val="accent1"/>
            </a:fillRef>
            <a:effectRef idx="3">
              <a:schemeClr val="accent1"/>
            </a:effectRef>
            <a:fontRef idx="minor">
              <a:schemeClr val="lt1"/>
            </a:fontRef>
          </p:style>
        </p:sp>
        <p:sp>
          <p:nvSpPr>
            <p:cNvPr id="27" name="Freeform 26"/>
            <p:cNvSpPr/>
            <p:nvPr/>
          </p:nvSpPr>
          <p:spPr>
            <a:xfrm>
              <a:off x="4497462" y="2494501"/>
              <a:ext cx="1080290" cy="927369"/>
            </a:xfrm>
            <a:custGeom>
              <a:avLst/>
              <a:gdLst>
                <a:gd name="connsiteX0" fmla="*/ 0 w 1080290"/>
                <a:gd name="connsiteY0" fmla="*/ 463685 h 927369"/>
                <a:gd name="connsiteX1" fmla="*/ 231842 w 1080290"/>
                <a:gd name="connsiteY1" fmla="*/ 0 h 927369"/>
                <a:gd name="connsiteX2" fmla="*/ 848448 w 1080290"/>
                <a:gd name="connsiteY2" fmla="*/ 0 h 927369"/>
                <a:gd name="connsiteX3" fmla="*/ 1080290 w 1080290"/>
                <a:gd name="connsiteY3" fmla="*/ 463685 h 927369"/>
                <a:gd name="connsiteX4" fmla="*/ 848448 w 1080290"/>
                <a:gd name="connsiteY4" fmla="*/ 927369 h 927369"/>
                <a:gd name="connsiteX5" fmla="*/ 231842 w 1080290"/>
                <a:gd name="connsiteY5" fmla="*/ 927369 h 927369"/>
                <a:gd name="connsiteX6" fmla="*/ 0 w 1080290"/>
                <a:gd name="connsiteY6" fmla="*/ 463685 h 927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0290" h="927369">
                  <a:moveTo>
                    <a:pt x="0" y="463685"/>
                  </a:moveTo>
                  <a:lnTo>
                    <a:pt x="231842" y="0"/>
                  </a:lnTo>
                  <a:lnTo>
                    <a:pt x="848448" y="0"/>
                  </a:lnTo>
                  <a:lnTo>
                    <a:pt x="1080290" y="463685"/>
                  </a:lnTo>
                  <a:lnTo>
                    <a:pt x="848448" y="927369"/>
                  </a:lnTo>
                  <a:lnTo>
                    <a:pt x="231842" y="927369"/>
                  </a:lnTo>
                  <a:lnTo>
                    <a:pt x="0" y="463685"/>
                  </a:lnTo>
                  <a:close/>
                </a:path>
              </a:pathLst>
            </a:custGeom>
          </p:spPr>
          <p:style>
            <a:lnRef idx="0">
              <a:schemeClr val="dk1"/>
            </a:lnRef>
            <a:fillRef idx="3">
              <a:schemeClr val="dk1"/>
            </a:fillRef>
            <a:effectRef idx="3">
              <a:schemeClr val="dk1"/>
            </a:effectRef>
            <a:fontRef idx="minor">
              <a:schemeClr val="lt1"/>
            </a:fontRef>
          </p:style>
          <p:txBody>
            <a:bodyPr spcFirstLastPara="0" vert="horz" wrap="square" lIns="167305" tIns="160132" rIns="167305" bIns="160132" numCol="1" spcCol="1270" anchor="ctr" anchorCtr="0">
              <a:noAutofit/>
            </a:bodyPr>
            <a:lstStyle/>
            <a:p>
              <a:pPr lvl="0" algn="ctr" defTabSz="577850">
                <a:lnSpc>
                  <a:spcPct val="90000"/>
                </a:lnSpc>
                <a:spcBef>
                  <a:spcPct val="0"/>
                </a:spcBef>
                <a:spcAft>
                  <a:spcPct val="35000"/>
                </a:spcAft>
              </a:pPr>
              <a:r>
                <a:rPr lang="en-GB" sz="1300" kern="1200" dirty="0" smtClean="0"/>
                <a:t>Kenya</a:t>
              </a:r>
              <a:endParaRPr lang="en-GB" sz="1300" kern="1200" dirty="0"/>
            </a:p>
          </p:txBody>
        </p:sp>
        <p:sp>
          <p:nvSpPr>
            <p:cNvPr id="30" name="Hexagon 29"/>
            <p:cNvSpPr/>
            <p:nvPr/>
          </p:nvSpPr>
          <p:spPr>
            <a:xfrm>
              <a:off x="5441539" y="3946429"/>
              <a:ext cx="125844" cy="108623"/>
            </a:xfrm>
            <a:prstGeom prst="hexagon">
              <a:avLst>
                <a:gd name="adj" fmla="val 25000"/>
                <a:gd name="vf" fmla="val 115470"/>
              </a:avLst>
            </a:prstGeom>
          </p:spPr>
          <p:style>
            <a:lnRef idx="0">
              <a:schemeClr val="accent1"/>
            </a:lnRef>
            <a:fillRef idx="3">
              <a:schemeClr val="accent1"/>
            </a:fillRef>
            <a:effectRef idx="3">
              <a:schemeClr val="accent1"/>
            </a:effectRef>
            <a:fontRef idx="minor">
              <a:schemeClr val="lt1"/>
            </a:fontRef>
          </p:style>
        </p:sp>
        <p:sp>
          <p:nvSpPr>
            <p:cNvPr id="31" name="Freeform 30"/>
            <p:cNvSpPr/>
            <p:nvPr/>
          </p:nvSpPr>
          <p:spPr>
            <a:xfrm>
              <a:off x="2639606" y="3533661"/>
              <a:ext cx="1080290" cy="927369"/>
            </a:xfrm>
            <a:custGeom>
              <a:avLst/>
              <a:gdLst>
                <a:gd name="connsiteX0" fmla="*/ 0 w 1080290"/>
                <a:gd name="connsiteY0" fmla="*/ 463685 h 927369"/>
                <a:gd name="connsiteX1" fmla="*/ 231842 w 1080290"/>
                <a:gd name="connsiteY1" fmla="*/ 0 h 927369"/>
                <a:gd name="connsiteX2" fmla="*/ 848448 w 1080290"/>
                <a:gd name="connsiteY2" fmla="*/ 0 h 927369"/>
                <a:gd name="connsiteX3" fmla="*/ 1080290 w 1080290"/>
                <a:gd name="connsiteY3" fmla="*/ 463685 h 927369"/>
                <a:gd name="connsiteX4" fmla="*/ 848448 w 1080290"/>
                <a:gd name="connsiteY4" fmla="*/ 927369 h 927369"/>
                <a:gd name="connsiteX5" fmla="*/ 231842 w 1080290"/>
                <a:gd name="connsiteY5" fmla="*/ 927369 h 927369"/>
                <a:gd name="connsiteX6" fmla="*/ 0 w 1080290"/>
                <a:gd name="connsiteY6" fmla="*/ 463685 h 927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0290" h="927369">
                  <a:moveTo>
                    <a:pt x="0" y="463685"/>
                  </a:moveTo>
                  <a:lnTo>
                    <a:pt x="231842" y="0"/>
                  </a:lnTo>
                  <a:lnTo>
                    <a:pt x="848448" y="0"/>
                  </a:lnTo>
                  <a:lnTo>
                    <a:pt x="1080290" y="463685"/>
                  </a:lnTo>
                  <a:lnTo>
                    <a:pt x="848448" y="927369"/>
                  </a:lnTo>
                  <a:lnTo>
                    <a:pt x="231842" y="927369"/>
                  </a:lnTo>
                  <a:lnTo>
                    <a:pt x="0" y="463685"/>
                  </a:lnTo>
                  <a:close/>
                </a:path>
              </a:pathLst>
            </a:custGeom>
          </p:spPr>
          <p:style>
            <a:lnRef idx="0">
              <a:schemeClr val="accent1"/>
            </a:lnRef>
            <a:fillRef idx="3">
              <a:schemeClr val="accent1"/>
            </a:fillRef>
            <a:effectRef idx="3">
              <a:schemeClr val="accent1"/>
            </a:effectRef>
            <a:fontRef idx="minor">
              <a:schemeClr val="lt1"/>
            </a:fontRef>
          </p:style>
          <p:txBody>
            <a:bodyPr spcFirstLastPara="0" vert="horz" wrap="square" lIns="167305" tIns="160132" rIns="167305" bIns="160132" numCol="1" spcCol="1270" anchor="ctr" anchorCtr="0">
              <a:noAutofit/>
            </a:bodyPr>
            <a:lstStyle/>
            <a:p>
              <a:pPr lvl="0" algn="ctr" defTabSz="577850">
                <a:lnSpc>
                  <a:spcPct val="90000"/>
                </a:lnSpc>
                <a:spcBef>
                  <a:spcPct val="0"/>
                </a:spcBef>
                <a:spcAft>
                  <a:spcPct val="35000"/>
                </a:spcAft>
              </a:pPr>
              <a:r>
                <a:rPr lang="en-GB" sz="1300" kern="1200" dirty="0" smtClean="0"/>
                <a:t>Rwanda</a:t>
              </a:r>
              <a:endParaRPr lang="en-GB" sz="1300" kern="1200" dirty="0"/>
            </a:p>
          </p:txBody>
        </p:sp>
        <p:sp>
          <p:nvSpPr>
            <p:cNvPr id="32" name="Hexagon 31"/>
            <p:cNvSpPr/>
            <p:nvPr/>
          </p:nvSpPr>
          <p:spPr>
            <a:xfrm>
              <a:off x="2669930" y="3944619"/>
              <a:ext cx="125844" cy="108623"/>
            </a:xfrm>
            <a:prstGeom prst="hexagon">
              <a:avLst>
                <a:gd name="adj" fmla="val 25000"/>
                <a:gd name="vf" fmla="val 115470"/>
              </a:avLst>
            </a:prstGeom>
          </p:spPr>
          <p:style>
            <a:lnRef idx="0">
              <a:schemeClr val="accent1"/>
            </a:lnRef>
            <a:fillRef idx="3">
              <a:schemeClr val="accent1"/>
            </a:fillRef>
            <a:effectRef idx="3">
              <a:schemeClr val="accent1"/>
            </a:effectRef>
            <a:fontRef idx="minor">
              <a:schemeClr val="lt1"/>
            </a:fontRef>
          </p:style>
        </p:sp>
        <p:sp>
          <p:nvSpPr>
            <p:cNvPr id="35" name="Freeform 34"/>
            <p:cNvSpPr/>
            <p:nvPr/>
          </p:nvSpPr>
          <p:spPr>
            <a:xfrm>
              <a:off x="4506286" y="3511856"/>
              <a:ext cx="1080290" cy="927369"/>
            </a:xfrm>
            <a:custGeom>
              <a:avLst/>
              <a:gdLst>
                <a:gd name="connsiteX0" fmla="*/ 0 w 1080290"/>
                <a:gd name="connsiteY0" fmla="*/ 463685 h 927369"/>
                <a:gd name="connsiteX1" fmla="*/ 231842 w 1080290"/>
                <a:gd name="connsiteY1" fmla="*/ 0 h 927369"/>
                <a:gd name="connsiteX2" fmla="*/ 848448 w 1080290"/>
                <a:gd name="connsiteY2" fmla="*/ 0 h 927369"/>
                <a:gd name="connsiteX3" fmla="*/ 1080290 w 1080290"/>
                <a:gd name="connsiteY3" fmla="*/ 463685 h 927369"/>
                <a:gd name="connsiteX4" fmla="*/ 848448 w 1080290"/>
                <a:gd name="connsiteY4" fmla="*/ 927369 h 927369"/>
                <a:gd name="connsiteX5" fmla="*/ 231842 w 1080290"/>
                <a:gd name="connsiteY5" fmla="*/ 927369 h 927369"/>
                <a:gd name="connsiteX6" fmla="*/ 0 w 1080290"/>
                <a:gd name="connsiteY6" fmla="*/ 463685 h 927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0290" h="927369">
                  <a:moveTo>
                    <a:pt x="0" y="463685"/>
                  </a:moveTo>
                  <a:lnTo>
                    <a:pt x="231842" y="0"/>
                  </a:lnTo>
                  <a:lnTo>
                    <a:pt x="848448" y="0"/>
                  </a:lnTo>
                  <a:lnTo>
                    <a:pt x="1080290" y="463685"/>
                  </a:lnTo>
                  <a:lnTo>
                    <a:pt x="848448" y="927369"/>
                  </a:lnTo>
                  <a:lnTo>
                    <a:pt x="231842" y="927369"/>
                  </a:lnTo>
                  <a:lnTo>
                    <a:pt x="0" y="463685"/>
                  </a:lnTo>
                  <a:close/>
                </a:path>
              </a:pathLst>
            </a:custGeom>
            <a:solidFill>
              <a:srgbClr val="00B050"/>
            </a:solidFill>
          </p:spPr>
          <p:style>
            <a:lnRef idx="0">
              <a:schemeClr val="accent1"/>
            </a:lnRef>
            <a:fillRef idx="3">
              <a:schemeClr val="accent1"/>
            </a:fillRef>
            <a:effectRef idx="3">
              <a:schemeClr val="accent1"/>
            </a:effectRef>
            <a:fontRef idx="minor">
              <a:schemeClr val="lt1"/>
            </a:fontRef>
          </p:style>
          <p:txBody>
            <a:bodyPr spcFirstLastPara="0" vert="horz" wrap="square" lIns="167305" tIns="160132" rIns="167305" bIns="160132" numCol="1" spcCol="1270" anchor="ctr" anchorCtr="0">
              <a:noAutofit/>
            </a:bodyPr>
            <a:lstStyle/>
            <a:p>
              <a:pPr lvl="0" algn="ctr" defTabSz="577850">
                <a:lnSpc>
                  <a:spcPct val="90000"/>
                </a:lnSpc>
                <a:spcBef>
                  <a:spcPct val="0"/>
                </a:spcBef>
                <a:spcAft>
                  <a:spcPct val="35000"/>
                </a:spcAft>
              </a:pPr>
              <a:r>
                <a:rPr lang="en-GB" sz="1300" kern="1200" dirty="0" smtClean="0"/>
                <a:t>Brazil</a:t>
              </a:r>
              <a:endParaRPr lang="en-GB" sz="1300" kern="1200" dirty="0"/>
            </a:p>
          </p:txBody>
        </p:sp>
        <p:sp>
          <p:nvSpPr>
            <p:cNvPr id="38" name="Hexagon 37"/>
            <p:cNvSpPr/>
            <p:nvPr/>
          </p:nvSpPr>
          <p:spPr>
            <a:xfrm>
              <a:off x="6366419" y="4466009"/>
              <a:ext cx="125844" cy="108623"/>
            </a:xfrm>
            <a:prstGeom prst="hexagon">
              <a:avLst>
                <a:gd name="adj" fmla="val 25000"/>
                <a:gd name="vf" fmla="val 115470"/>
              </a:avLst>
            </a:prstGeom>
          </p:spPr>
          <p:style>
            <a:lnRef idx="0">
              <a:schemeClr val="accent1"/>
            </a:lnRef>
            <a:fillRef idx="3">
              <a:schemeClr val="accent1"/>
            </a:fillRef>
            <a:effectRef idx="3">
              <a:schemeClr val="accent1"/>
            </a:effectRef>
            <a:fontRef idx="minor">
              <a:schemeClr val="lt1"/>
            </a:fontRef>
          </p:style>
        </p:sp>
        <p:sp>
          <p:nvSpPr>
            <p:cNvPr id="39" name="Freeform 38"/>
            <p:cNvSpPr/>
            <p:nvPr/>
          </p:nvSpPr>
          <p:spPr>
            <a:xfrm>
              <a:off x="3578890" y="3016348"/>
              <a:ext cx="1080290" cy="927369"/>
            </a:xfrm>
            <a:custGeom>
              <a:avLst/>
              <a:gdLst>
                <a:gd name="connsiteX0" fmla="*/ 0 w 1080290"/>
                <a:gd name="connsiteY0" fmla="*/ 463685 h 927369"/>
                <a:gd name="connsiteX1" fmla="*/ 231842 w 1080290"/>
                <a:gd name="connsiteY1" fmla="*/ 0 h 927369"/>
                <a:gd name="connsiteX2" fmla="*/ 848448 w 1080290"/>
                <a:gd name="connsiteY2" fmla="*/ 0 h 927369"/>
                <a:gd name="connsiteX3" fmla="*/ 1080290 w 1080290"/>
                <a:gd name="connsiteY3" fmla="*/ 463685 h 927369"/>
                <a:gd name="connsiteX4" fmla="*/ 848448 w 1080290"/>
                <a:gd name="connsiteY4" fmla="*/ 927369 h 927369"/>
                <a:gd name="connsiteX5" fmla="*/ 231842 w 1080290"/>
                <a:gd name="connsiteY5" fmla="*/ 927369 h 927369"/>
                <a:gd name="connsiteX6" fmla="*/ 0 w 1080290"/>
                <a:gd name="connsiteY6" fmla="*/ 463685 h 927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0290" h="927369">
                  <a:moveTo>
                    <a:pt x="0" y="463685"/>
                  </a:moveTo>
                  <a:lnTo>
                    <a:pt x="231842" y="0"/>
                  </a:lnTo>
                  <a:lnTo>
                    <a:pt x="848448" y="0"/>
                  </a:lnTo>
                  <a:lnTo>
                    <a:pt x="1080290" y="463685"/>
                  </a:lnTo>
                  <a:lnTo>
                    <a:pt x="848448" y="927369"/>
                  </a:lnTo>
                  <a:lnTo>
                    <a:pt x="231842" y="927369"/>
                  </a:lnTo>
                  <a:lnTo>
                    <a:pt x="0" y="463685"/>
                  </a:lnTo>
                  <a:close/>
                </a:path>
              </a:pathLst>
            </a:custGeom>
          </p:spPr>
          <p:style>
            <a:lnRef idx="0">
              <a:schemeClr val="accent1"/>
            </a:lnRef>
            <a:fillRef idx="3">
              <a:schemeClr val="accent1"/>
            </a:fillRef>
            <a:effectRef idx="3">
              <a:schemeClr val="accent1"/>
            </a:effectRef>
            <a:fontRef idx="minor">
              <a:schemeClr val="lt1"/>
            </a:fontRef>
          </p:style>
          <p:txBody>
            <a:bodyPr spcFirstLastPara="0" vert="horz" wrap="square" lIns="167305" tIns="160132" rIns="167305" bIns="160132" numCol="1" spcCol="1270" anchor="ctr" anchorCtr="0">
              <a:noAutofit/>
            </a:bodyPr>
            <a:lstStyle/>
            <a:p>
              <a:pPr lvl="0" algn="ctr" defTabSz="577850">
                <a:lnSpc>
                  <a:spcPct val="90000"/>
                </a:lnSpc>
                <a:spcBef>
                  <a:spcPct val="0"/>
                </a:spcBef>
                <a:spcAft>
                  <a:spcPct val="35000"/>
                </a:spcAft>
              </a:pPr>
              <a:r>
                <a:rPr lang="en-GB" sz="1300" kern="1200" dirty="0" smtClean="0"/>
                <a:t>South Africa</a:t>
              </a:r>
              <a:endParaRPr lang="en-GB" sz="1300" kern="1200" dirty="0"/>
            </a:p>
          </p:txBody>
        </p:sp>
        <p:sp>
          <p:nvSpPr>
            <p:cNvPr id="43" name="Freeform 42"/>
            <p:cNvSpPr/>
            <p:nvPr/>
          </p:nvSpPr>
          <p:spPr>
            <a:xfrm>
              <a:off x="3565245" y="4053242"/>
              <a:ext cx="1080290" cy="927369"/>
            </a:xfrm>
            <a:custGeom>
              <a:avLst/>
              <a:gdLst>
                <a:gd name="connsiteX0" fmla="*/ 0 w 1080290"/>
                <a:gd name="connsiteY0" fmla="*/ 463685 h 927369"/>
                <a:gd name="connsiteX1" fmla="*/ 231842 w 1080290"/>
                <a:gd name="connsiteY1" fmla="*/ 0 h 927369"/>
                <a:gd name="connsiteX2" fmla="*/ 848448 w 1080290"/>
                <a:gd name="connsiteY2" fmla="*/ 0 h 927369"/>
                <a:gd name="connsiteX3" fmla="*/ 1080290 w 1080290"/>
                <a:gd name="connsiteY3" fmla="*/ 463685 h 927369"/>
                <a:gd name="connsiteX4" fmla="*/ 848448 w 1080290"/>
                <a:gd name="connsiteY4" fmla="*/ 927369 h 927369"/>
                <a:gd name="connsiteX5" fmla="*/ 231842 w 1080290"/>
                <a:gd name="connsiteY5" fmla="*/ 927369 h 927369"/>
                <a:gd name="connsiteX6" fmla="*/ 0 w 1080290"/>
                <a:gd name="connsiteY6" fmla="*/ 463685 h 927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0290" h="927369">
                  <a:moveTo>
                    <a:pt x="0" y="463685"/>
                  </a:moveTo>
                  <a:lnTo>
                    <a:pt x="231842" y="0"/>
                  </a:lnTo>
                  <a:lnTo>
                    <a:pt x="848448" y="0"/>
                  </a:lnTo>
                  <a:lnTo>
                    <a:pt x="1080290" y="463685"/>
                  </a:lnTo>
                  <a:lnTo>
                    <a:pt x="848448" y="927369"/>
                  </a:lnTo>
                  <a:lnTo>
                    <a:pt x="231842" y="927369"/>
                  </a:lnTo>
                  <a:lnTo>
                    <a:pt x="0" y="463685"/>
                  </a:lnTo>
                  <a:close/>
                </a:path>
              </a:pathLst>
            </a:custGeom>
          </p:spPr>
          <p:style>
            <a:lnRef idx="1">
              <a:schemeClr val="accent3"/>
            </a:lnRef>
            <a:fillRef idx="2">
              <a:schemeClr val="accent3"/>
            </a:fillRef>
            <a:effectRef idx="1">
              <a:schemeClr val="accent3"/>
            </a:effectRef>
            <a:fontRef idx="minor">
              <a:schemeClr val="dk1"/>
            </a:fontRef>
          </p:style>
          <p:txBody>
            <a:bodyPr spcFirstLastPara="0" vert="horz" wrap="square" lIns="167305" tIns="160132" rIns="167305" bIns="160132" numCol="1" spcCol="1270" anchor="ctr" anchorCtr="0">
              <a:noAutofit/>
            </a:bodyPr>
            <a:lstStyle/>
            <a:p>
              <a:pPr lvl="0" algn="ctr" defTabSz="577850">
                <a:lnSpc>
                  <a:spcPct val="90000"/>
                </a:lnSpc>
                <a:spcBef>
                  <a:spcPct val="0"/>
                </a:spcBef>
                <a:spcAft>
                  <a:spcPct val="35000"/>
                </a:spcAft>
              </a:pPr>
              <a:r>
                <a:rPr lang="en-GB" sz="1300" kern="1200" dirty="0" smtClean="0"/>
                <a:t>India</a:t>
              </a:r>
              <a:endParaRPr lang="en-GB" sz="1300" kern="1200" dirty="0"/>
            </a:p>
          </p:txBody>
        </p:sp>
        <p:sp>
          <p:nvSpPr>
            <p:cNvPr id="44" name="Hexagon 43"/>
            <p:cNvSpPr/>
            <p:nvPr/>
          </p:nvSpPr>
          <p:spPr>
            <a:xfrm>
              <a:off x="3779028" y="4865652"/>
              <a:ext cx="125844" cy="108623"/>
            </a:xfrm>
            <a:prstGeom prst="hexagon">
              <a:avLst>
                <a:gd name="adj" fmla="val 25000"/>
                <a:gd name="vf" fmla="val 115470"/>
              </a:avLst>
            </a:prstGeom>
          </p:spPr>
          <p:style>
            <a:lnRef idx="0">
              <a:schemeClr val="accent1"/>
            </a:lnRef>
            <a:fillRef idx="3">
              <a:schemeClr val="accent1"/>
            </a:fillRef>
            <a:effectRef idx="3">
              <a:schemeClr val="accent1"/>
            </a:effectRef>
            <a:fontRef idx="minor">
              <a:schemeClr val="lt1"/>
            </a:fontRef>
          </p:style>
        </p:sp>
        <p:sp>
          <p:nvSpPr>
            <p:cNvPr id="47" name="Freeform 46"/>
            <p:cNvSpPr/>
            <p:nvPr/>
          </p:nvSpPr>
          <p:spPr>
            <a:xfrm>
              <a:off x="5421070" y="4055052"/>
              <a:ext cx="1080290" cy="927369"/>
            </a:xfrm>
            <a:custGeom>
              <a:avLst/>
              <a:gdLst>
                <a:gd name="connsiteX0" fmla="*/ 0 w 1080290"/>
                <a:gd name="connsiteY0" fmla="*/ 463685 h 927369"/>
                <a:gd name="connsiteX1" fmla="*/ 231842 w 1080290"/>
                <a:gd name="connsiteY1" fmla="*/ 0 h 927369"/>
                <a:gd name="connsiteX2" fmla="*/ 848448 w 1080290"/>
                <a:gd name="connsiteY2" fmla="*/ 0 h 927369"/>
                <a:gd name="connsiteX3" fmla="*/ 1080290 w 1080290"/>
                <a:gd name="connsiteY3" fmla="*/ 463685 h 927369"/>
                <a:gd name="connsiteX4" fmla="*/ 848448 w 1080290"/>
                <a:gd name="connsiteY4" fmla="*/ 927369 h 927369"/>
                <a:gd name="connsiteX5" fmla="*/ 231842 w 1080290"/>
                <a:gd name="connsiteY5" fmla="*/ 927369 h 927369"/>
                <a:gd name="connsiteX6" fmla="*/ 0 w 1080290"/>
                <a:gd name="connsiteY6" fmla="*/ 463685 h 927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0290" h="927369">
                  <a:moveTo>
                    <a:pt x="0" y="463685"/>
                  </a:moveTo>
                  <a:lnTo>
                    <a:pt x="231842" y="0"/>
                  </a:lnTo>
                  <a:lnTo>
                    <a:pt x="848448" y="0"/>
                  </a:lnTo>
                  <a:lnTo>
                    <a:pt x="1080290" y="463685"/>
                  </a:lnTo>
                  <a:lnTo>
                    <a:pt x="848448" y="927369"/>
                  </a:lnTo>
                  <a:lnTo>
                    <a:pt x="231842" y="927369"/>
                  </a:lnTo>
                  <a:lnTo>
                    <a:pt x="0" y="463685"/>
                  </a:lnTo>
                  <a:close/>
                </a:path>
              </a:pathLst>
            </a:custGeom>
          </p:spPr>
          <p:style>
            <a:lnRef idx="0">
              <a:schemeClr val="accent1"/>
            </a:lnRef>
            <a:fillRef idx="3">
              <a:schemeClr val="accent1"/>
            </a:fillRef>
            <a:effectRef idx="3">
              <a:schemeClr val="accent1"/>
            </a:effectRef>
            <a:fontRef idx="minor">
              <a:schemeClr val="lt1"/>
            </a:fontRef>
          </p:style>
          <p:txBody>
            <a:bodyPr spcFirstLastPara="0" vert="horz" wrap="square" lIns="167305" tIns="160132" rIns="167305" bIns="160132" numCol="1" spcCol="1270" anchor="ctr" anchorCtr="0">
              <a:noAutofit/>
            </a:bodyPr>
            <a:lstStyle/>
            <a:p>
              <a:pPr lvl="0" algn="ctr" defTabSz="577850">
                <a:lnSpc>
                  <a:spcPct val="90000"/>
                </a:lnSpc>
                <a:spcBef>
                  <a:spcPct val="0"/>
                </a:spcBef>
                <a:spcAft>
                  <a:spcPct val="35000"/>
                </a:spcAft>
              </a:pPr>
              <a:r>
                <a:rPr lang="en-GB" sz="1300" kern="1200" dirty="0" smtClean="0"/>
                <a:t>Malaysia</a:t>
              </a:r>
              <a:endParaRPr lang="en-GB" sz="1300" kern="1200" dirty="0"/>
            </a:p>
          </p:txBody>
        </p:sp>
        <p:sp>
          <p:nvSpPr>
            <p:cNvPr id="50" name="Hexagon 49"/>
            <p:cNvSpPr/>
            <p:nvPr/>
          </p:nvSpPr>
          <p:spPr>
            <a:xfrm>
              <a:off x="5234578" y="5368486"/>
              <a:ext cx="125844" cy="108623"/>
            </a:xfrm>
            <a:prstGeom prst="hexagon">
              <a:avLst>
                <a:gd name="adj" fmla="val 25000"/>
                <a:gd name="vf" fmla="val 115470"/>
              </a:avLst>
            </a:prstGeom>
          </p:spPr>
          <p:style>
            <a:lnRef idx="0">
              <a:schemeClr val="accent1"/>
            </a:lnRef>
            <a:fillRef idx="3">
              <a:schemeClr val="accent1"/>
            </a:fillRef>
            <a:effectRef idx="3">
              <a:schemeClr val="accent1"/>
            </a:effectRef>
            <a:fontRef idx="minor">
              <a:schemeClr val="lt1"/>
            </a:fontRef>
          </p:style>
        </p:sp>
        <p:sp>
          <p:nvSpPr>
            <p:cNvPr id="51" name="Freeform 50"/>
            <p:cNvSpPr/>
            <p:nvPr/>
          </p:nvSpPr>
          <p:spPr>
            <a:xfrm>
              <a:off x="5439041" y="3025740"/>
              <a:ext cx="1080290" cy="927369"/>
            </a:xfrm>
            <a:custGeom>
              <a:avLst/>
              <a:gdLst>
                <a:gd name="connsiteX0" fmla="*/ 0 w 1080290"/>
                <a:gd name="connsiteY0" fmla="*/ 463685 h 927369"/>
                <a:gd name="connsiteX1" fmla="*/ 231842 w 1080290"/>
                <a:gd name="connsiteY1" fmla="*/ 0 h 927369"/>
                <a:gd name="connsiteX2" fmla="*/ 848448 w 1080290"/>
                <a:gd name="connsiteY2" fmla="*/ 0 h 927369"/>
                <a:gd name="connsiteX3" fmla="*/ 1080290 w 1080290"/>
                <a:gd name="connsiteY3" fmla="*/ 463685 h 927369"/>
                <a:gd name="connsiteX4" fmla="*/ 848448 w 1080290"/>
                <a:gd name="connsiteY4" fmla="*/ 927369 h 927369"/>
                <a:gd name="connsiteX5" fmla="*/ 231842 w 1080290"/>
                <a:gd name="connsiteY5" fmla="*/ 927369 h 927369"/>
                <a:gd name="connsiteX6" fmla="*/ 0 w 1080290"/>
                <a:gd name="connsiteY6" fmla="*/ 463685 h 927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0290" h="927369">
                  <a:moveTo>
                    <a:pt x="0" y="463685"/>
                  </a:moveTo>
                  <a:lnTo>
                    <a:pt x="231842" y="0"/>
                  </a:lnTo>
                  <a:lnTo>
                    <a:pt x="848448" y="0"/>
                  </a:lnTo>
                  <a:lnTo>
                    <a:pt x="1080290" y="463685"/>
                  </a:lnTo>
                  <a:lnTo>
                    <a:pt x="848448" y="927369"/>
                  </a:lnTo>
                  <a:lnTo>
                    <a:pt x="231842" y="927369"/>
                  </a:lnTo>
                  <a:lnTo>
                    <a:pt x="0" y="463685"/>
                  </a:lnTo>
                  <a:close/>
                </a:path>
              </a:pathLst>
            </a:custGeom>
            <a:solidFill>
              <a:schemeClr val="accent5">
                <a:lumMod val="60000"/>
                <a:lumOff val="40000"/>
              </a:schemeClr>
            </a:solidFill>
          </p:spPr>
          <p:style>
            <a:lnRef idx="0">
              <a:schemeClr val="accent1"/>
            </a:lnRef>
            <a:fillRef idx="3">
              <a:schemeClr val="accent1"/>
            </a:fillRef>
            <a:effectRef idx="3">
              <a:schemeClr val="accent1"/>
            </a:effectRef>
            <a:fontRef idx="minor">
              <a:schemeClr val="lt1"/>
            </a:fontRef>
          </p:style>
          <p:txBody>
            <a:bodyPr spcFirstLastPara="0" vert="horz" wrap="square" lIns="167305" tIns="160132" rIns="167305" bIns="160132" numCol="1" spcCol="1270" anchor="ctr" anchorCtr="0">
              <a:noAutofit/>
            </a:bodyPr>
            <a:lstStyle/>
            <a:p>
              <a:pPr lvl="0" algn="ctr" defTabSz="577850">
                <a:lnSpc>
                  <a:spcPct val="90000"/>
                </a:lnSpc>
                <a:spcBef>
                  <a:spcPct val="0"/>
                </a:spcBef>
                <a:spcAft>
                  <a:spcPct val="35000"/>
                </a:spcAft>
              </a:pPr>
              <a:r>
                <a:rPr lang="en-GB" sz="1300" kern="1200" dirty="0" smtClean="0"/>
                <a:t>United Kingdom</a:t>
              </a:r>
              <a:endParaRPr lang="en-GB" sz="1300" kern="1200" dirty="0"/>
            </a:p>
          </p:txBody>
        </p:sp>
      </p:grpSp>
      <p:sp>
        <p:nvSpPr>
          <p:cNvPr id="4" name="Title 3"/>
          <p:cNvSpPr>
            <a:spLocks noGrp="1"/>
          </p:cNvSpPr>
          <p:nvPr>
            <p:ph type="title"/>
          </p:nvPr>
        </p:nvSpPr>
        <p:spPr>
          <a:xfrm>
            <a:off x="2743200" y="990600"/>
            <a:ext cx="5943600" cy="1066800"/>
          </a:xfrm>
        </p:spPr>
        <p:txBody>
          <a:bodyPr>
            <a:normAutofit/>
          </a:bodyPr>
          <a:lstStyle/>
          <a:p>
            <a:r>
              <a:rPr lang="en-US" sz="2800" dirty="0"/>
              <a:t>CML-MP</a:t>
            </a:r>
            <a:r>
              <a:rPr lang="en-GB" sz="2800" dirty="0"/>
              <a:t> </a:t>
            </a:r>
            <a:r>
              <a:rPr lang="en-GB" sz="2800" dirty="0" smtClean="0"/>
              <a:t>|Review of Global Best Practices</a:t>
            </a:r>
            <a:endParaRPr lang="en-GB" sz="2800" dirty="0"/>
          </a:p>
        </p:txBody>
      </p:sp>
      <p:sp>
        <p:nvSpPr>
          <p:cNvPr id="3" name="Slide Number Placeholder 2"/>
          <p:cNvSpPr>
            <a:spLocks noGrp="1"/>
          </p:cNvSpPr>
          <p:nvPr>
            <p:ph type="sldNum" sz="quarter" idx="12"/>
          </p:nvPr>
        </p:nvSpPr>
        <p:spPr/>
        <p:txBody>
          <a:bodyPr/>
          <a:lstStyle/>
          <a:p>
            <a:pPr>
              <a:defRPr/>
            </a:pPr>
            <a:fld id="{B54858A2-9925-442D-B6FA-B1BE28C257E3}" type="slidenum">
              <a:rPr lang="en-US" smtClean="0"/>
              <a:pPr>
                <a:defRPr/>
              </a:pPr>
              <a:t>15</a:t>
            </a:fld>
            <a:endParaRPr lang="en-US"/>
          </a:p>
        </p:txBody>
      </p:sp>
      <p:pic>
        <p:nvPicPr>
          <p:cNvPr id="28" name="Picture 27" descr="C:\Users\Callista\Desktop\CMC-logo-Newest.jpg"/>
          <p:cNvPicPr/>
          <p:nvPr/>
        </p:nvPicPr>
        <p:blipFill>
          <a:blip r:embed="rId2" cstate="print"/>
          <a:srcRect/>
          <a:stretch>
            <a:fillRect/>
          </a:stretch>
        </p:blipFill>
        <p:spPr bwMode="auto">
          <a:xfrm>
            <a:off x="0" y="0"/>
            <a:ext cx="2215435" cy="1622738"/>
          </a:xfrm>
          <a:prstGeom prst="rect">
            <a:avLst/>
          </a:prstGeom>
          <a:noFill/>
          <a:ln w="9525">
            <a:noFill/>
            <a:miter lim="800000"/>
            <a:headEnd/>
            <a:tailEnd/>
          </a:ln>
        </p:spPr>
      </p:pic>
    </p:spTree>
    <p:extLst>
      <p:ext uri="{BB962C8B-B14F-4D97-AF65-F5344CB8AC3E}">
        <p14:creationId xmlns="" xmlns:p14="http://schemas.microsoft.com/office/powerpoint/2010/main" val="2018512375"/>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6126162"/>
          </a:xfrm>
        </p:spPr>
        <p:txBody>
          <a:bodyPr/>
          <a:lstStyle/>
          <a:p>
            <a:pPr algn="ctr"/>
            <a:r>
              <a:rPr lang="en-GB" dirty="0" smtClean="0">
                <a:solidFill>
                  <a:schemeClr val="tx1"/>
                </a:solidFill>
                <a:latin typeface="Corbel" pitchFamily="34" charset="0"/>
              </a:rPr>
              <a:t>Summary of Findings</a:t>
            </a:r>
            <a:endParaRPr lang="en-GB" dirty="0">
              <a:solidFill>
                <a:schemeClr val="tx1"/>
              </a:solidFill>
              <a:latin typeface="Corbel" pitchFamily="34" charset="0"/>
            </a:endParaRPr>
          </a:p>
        </p:txBody>
      </p:sp>
      <p:sp>
        <p:nvSpPr>
          <p:cNvPr id="3" name="Slide Number Placeholder 2"/>
          <p:cNvSpPr>
            <a:spLocks noGrp="1"/>
          </p:cNvSpPr>
          <p:nvPr>
            <p:ph type="sldNum" sz="quarter" idx="12"/>
          </p:nvPr>
        </p:nvSpPr>
        <p:spPr/>
        <p:txBody>
          <a:bodyPr/>
          <a:lstStyle/>
          <a:p>
            <a:pPr>
              <a:defRPr/>
            </a:pPr>
            <a:fld id="{B54858A2-9925-442D-B6FA-B1BE28C257E3}" type="slidenum">
              <a:rPr lang="en-US" smtClean="0">
                <a:solidFill>
                  <a:schemeClr val="tx1"/>
                </a:solidFill>
              </a:rPr>
              <a:pPr>
                <a:defRPr/>
              </a:pPr>
              <a:t>16</a:t>
            </a:fld>
            <a:endParaRPr lang="en-US">
              <a:solidFill>
                <a:schemeClr val="tx1"/>
              </a:solidFill>
            </a:endParaRPr>
          </a:p>
        </p:txBody>
      </p:sp>
      <p:pic>
        <p:nvPicPr>
          <p:cNvPr id="5" name="Picture 4" descr="C:\Users\Callista\Desktop\CMC-logo-Newest.jpg"/>
          <p:cNvPicPr/>
          <p:nvPr/>
        </p:nvPicPr>
        <p:blipFill>
          <a:blip r:embed="rId2" cstate="print"/>
          <a:srcRect/>
          <a:stretch>
            <a:fillRect/>
          </a:stretch>
        </p:blipFill>
        <p:spPr bwMode="auto">
          <a:xfrm>
            <a:off x="0" y="0"/>
            <a:ext cx="2215435" cy="1622738"/>
          </a:xfrm>
          <a:prstGeom prst="rect">
            <a:avLst/>
          </a:prstGeom>
          <a:noFill/>
          <a:ln w="9525">
            <a:noFill/>
            <a:miter lim="800000"/>
            <a:headEnd/>
            <a:tailEnd/>
          </a:ln>
        </p:spPr>
      </p:pic>
    </p:spTree>
    <p:extLst>
      <p:ext uri="{BB962C8B-B14F-4D97-AF65-F5344CB8AC3E}">
        <p14:creationId xmlns="" xmlns:p14="http://schemas.microsoft.com/office/powerpoint/2010/main" val="1592469425"/>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1800" y="685800"/>
            <a:ext cx="5715000" cy="1295400"/>
          </a:xfrm>
        </p:spPr>
        <p:txBody>
          <a:bodyPr>
            <a:normAutofit fontScale="90000"/>
          </a:bodyPr>
          <a:lstStyle/>
          <a:p>
            <a:r>
              <a:rPr lang="en-US" dirty="0" smtClean="0"/>
              <a:t>CML-MP</a:t>
            </a:r>
            <a:r>
              <a:rPr lang="en-GB" dirty="0" smtClean="0"/>
              <a:t> |Summary of Findings </a:t>
            </a:r>
            <a:br>
              <a:rPr lang="en-GB" dirty="0" smtClean="0"/>
            </a:br>
            <a:r>
              <a:rPr lang="en-GB" dirty="0" smtClean="0">
                <a:solidFill>
                  <a:schemeClr val="accent6">
                    <a:lumMod val="60000"/>
                    <a:lumOff val="40000"/>
                  </a:schemeClr>
                </a:solidFill>
              </a:rPr>
              <a:t>Stakeholders</a:t>
            </a:r>
            <a:endParaRPr lang="en-US" dirty="0"/>
          </a:p>
        </p:txBody>
      </p:sp>
      <p:sp>
        <p:nvSpPr>
          <p:cNvPr id="3" name="Content Placeholder 2"/>
          <p:cNvSpPr>
            <a:spLocks noGrp="1"/>
          </p:cNvSpPr>
          <p:nvPr>
            <p:ph idx="1"/>
          </p:nvPr>
        </p:nvSpPr>
        <p:spPr>
          <a:xfrm>
            <a:off x="381000" y="1905000"/>
            <a:ext cx="8229600" cy="4325112"/>
          </a:xfrm>
        </p:spPr>
        <p:txBody>
          <a:bodyPr>
            <a:normAutofit/>
          </a:bodyPr>
          <a:lstStyle/>
          <a:p>
            <a:r>
              <a:rPr lang="en-US" sz="2200" dirty="0" smtClean="0">
                <a:latin typeface="Corbel" pitchFamily="34" charset="0"/>
                <a:cs typeface="Arial" pitchFamily="34" charset="0"/>
              </a:rPr>
              <a:t>Our study of financial/capital market literacy programs for other jurisdictions revealed that the following “stakeholders” are involved in the campaign aimed at improving capital market literacy:</a:t>
            </a:r>
          </a:p>
          <a:p>
            <a:pPr lvl="1"/>
            <a:r>
              <a:rPr lang="en-US" sz="2200" dirty="0" smtClean="0">
                <a:solidFill>
                  <a:schemeClr val="tx1"/>
                </a:solidFill>
                <a:latin typeface="Corbel" pitchFamily="34" charset="0"/>
                <a:cs typeface="Arial" pitchFamily="34" charset="0"/>
              </a:rPr>
              <a:t>National  Authority (Government policies)</a:t>
            </a:r>
          </a:p>
          <a:p>
            <a:pPr lvl="1"/>
            <a:r>
              <a:rPr lang="en-US" sz="2200" dirty="0" smtClean="0">
                <a:solidFill>
                  <a:schemeClr val="tx1"/>
                </a:solidFill>
                <a:latin typeface="Corbel" pitchFamily="34" charset="0"/>
                <a:cs typeface="Arial" pitchFamily="34" charset="0"/>
              </a:rPr>
              <a:t>Regulatory bodies</a:t>
            </a:r>
          </a:p>
          <a:p>
            <a:pPr lvl="1"/>
            <a:r>
              <a:rPr lang="en-US" sz="2200" dirty="0" smtClean="0">
                <a:solidFill>
                  <a:schemeClr val="tx1"/>
                </a:solidFill>
                <a:latin typeface="Corbel" pitchFamily="34" charset="0"/>
                <a:cs typeface="Arial" pitchFamily="34" charset="0"/>
              </a:rPr>
              <a:t>Industry Operators </a:t>
            </a:r>
          </a:p>
          <a:p>
            <a:pPr lvl="1"/>
            <a:r>
              <a:rPr lang="en-US" sz="2200" dirty="0" smtClean="0">
                <a:solidFill>
                  <a:schemeClr val="tx1"/>
                </a:solidFill>
                <a:latin typeface="Corbel" pitchFamily="34" charset="0"/>
                <a:cs typeface="Arial" pitchFamily="34" charset="0"/>
              </a:rPr>
              <a:t>Foundations and NGOs</a:t>
            </a:r>
          </a:p>
          <a:p>
            <a:pPr lvl="1"/>
            <a:r>
              <a:rPr lang="en-US" sz="2200" dirty="0" smtClean="0">
                <a:solidFill>
                  <a:schemeClr val="tx1"/>
                </a:solidFill>
                <a:latin typeface="Corbel" pitchFamily="34" charset="0"/>
                <a:cs typeface="Arial" pitchFamily="34" charset="0"/>
              </a:rPr>
              <a:t>Institutional Investors</a:t>
            </a:r>
          </a:p>
          <a:p>
            <a:pPr lvl="1"/>
            <a:r>
              <a:rPr lang="en-US" sz="2200" dirty="0" smtClean="0">
                <a:solidFill>
                  <a:schemeClr val="tx1"/>
                </a:solidFill>
                <a:latin typeface="Corbel" pitchFamily="34" charset="0"/>
                <a:cs typeface="Arial" pitchFamily="34" charset="0"/>
              </a:rPr>
              <a:t>Professional bodies and</a:t>
            </a:r>
          </a:p>
          <a:p>
            <a:pPr lvl="1"/>
            <a:r>
              <a:rPr lang="en-US" sz="2200" dirty="0" smtClean="0">
                <a:solidFill>
                  <a:schemeClr val="tx1"/>
                </a:solidFill>
                <a:latin typeface="Corbel" pitchFamily="34" charset="0"/>
                <a:cs typeface="Arial" pitchFamily="34" charset="0"/>
              </a:rPr>
              <a:t>High Net-worth Individuals</a:t>
            </a:r>
          </a:p>
          <a:p>
            <a:endParaRPr lang="en-US" dirty="0"/>
          </a:p>
        </p:txBody>
      </p:sp>
      <p:sp>
        <p:nvSpPr>
          <p:cNvPr id="6" name="Slide Number Placeholder 5"/>
          <p:cNvSpPr>
            <a:spLocks noGrp="1"/>
          </p:cNvSpPr>
          <p:nvPr>
            <p:ph type="sldNum" sz="quarter" idx="12"/>
          </p:nvPr>
        </p:nvSpPr>
        <p:spPr/>
        <p:txBody>
          <a:bodyPr/>
          <a:lstStyle/>
          <a:p>
            <a:fld id="{6F42FDE4-A7DD-41A7-A0A6-9B649FB43336}" type="slidenum">
              <a:rPr kumimoji="0" lang="en-US" smtClean="0"/>
              <a:pPr/>
              <a:t>17</a:t>
            </a:fld>
            <a:endParaRPr kumimoji="0" lang="en-US"/>
          </a:p>
        </p:txBody>
      </p:sp>
      <p:pic>
        <p:nvPicPr>
          <p:cNvPr id="5" name="Picture 4" descr="C:\Users\Callista\Desktop\CMC-logo-Newest.jpg"/>
          <p:cNvPicPr/>
          <p:nvPr/>
        </p:nvPicPr>
        <p:blipFill>
          <a:blip r:embed="rId2" cstate="print"/>
          <a:srcRect/>
          <a:stretch>
            <a:fillRect/>
          </a:stretch>
        </p:blipFill>
        <p:spPr bwMode="auto">
          <a:xfrm>
            <a:off x="0" y="0"/>
            <a:ext cx="2215435" cy="16227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895600" y="1143000"/>
            <a:ext cx="5791200" cy="1066800"/>
          </a:xfrm>
        </p:spPr>
        <p:txBody>
          <a:bodyPr>
            <a:normAutofit fontScale="90000"/>
          </a:bodyPr>
          <a:lstStyle/>
          <a:p>
            <a:pPr lvl="0"/>
            <a:r>
              <a:rPr lang="en-US" sz="3100" dirty="0"/>
              <a:t>CML-MP</a:t>
            </a:r>
            <a:r>
              <a:rPr lang="en-GB" sz="3100" dirty="0"/>
              <a:t> </a:t>
            </a:r>
            <a:r>
              <a:rPr lang="en-GB" sz="3100" dirty="0" smtClean="0"/>
              <a:t>|Summary of Findings </a:t>
            </a:r>
            <a:br>
              <a:rPr lang="en-GB" sz="3100" dirty="0" smtClean="0"/>
            </a:br>
            <a:r>
              <a:rPr lang="en-GB" sz="3100" dirty="0" smtClean="0">
                <a:solidFill>
                  <a:schemeClr val="accent6">
                    <a:lumMod val="60000"/>
                    <a:lumOff val="40000"/>
                  </a:schemeClr>
                </a:solidFill>
              </a:rPr>
              <a:t>Target</a:t>
            </a:r>
            <a:r>
              <a:rPr lang="en-GB" sz="2800" dirty="0" smtClean="0"/>
              <a:t/>
            </a:r>
            <a:br>
              <a:rPr lang="en-GB" sz="2800" dirty="0" smtClean="0"/>
            </a:br>
            <a:r>
              <a:rPr lang="en-US" sz="2800" dirty="0">
                <a:solidFill>
                  <a:schemeClr val="tx1"/>
                </a:solidFill>
                <a:effectLst>
                  <a:reflection blurRad="6350" stA="60000" endA="900" endPos="58000" dir="5400000" sy="-100000" algn="bl" rotWithShape="0"/>
                </a:effectLst>
                <a:latin typeface="Times New Roman" pitchFamily="18" charset="0"/>
                <a:cs typeface="Times New Roman" pitchFamily="18" charset="0"/>
              </a:rPr>
              <a:t/>
            </a:r>
            <a:br>
              <a:rPr lang="en-US" sz="2800" dirty="0">
                <a:solidFill>
                  <a:schemeClr val="tx1"/>
                </a:solidFill>
                <a:effectLst>
                  <a:reflection blurRad="6350" stA="60000" endA="900" endPos="58000" dir="5400000" sy="-100000" algn="bl" rotWithShape="0"/>
                </a:effectLst>
                <a:latin typeface="Times New Roman" pitchFamily="18" charset="0"/>
                <a:cs typeface="Times New Roman" pitchFamily="18" charset="0"/>
              </a:rPr>
            </a:br>
            <a:endParaRPr lang="en-GB" sz="2800" dirty="0"/>
          </a:p>
        </p:txBody>
      </p:sp>
      <p:sp>
        <p:nvSpPr>
          <p:cNvPr id="2" name="Content Placeholder 1"/>
          <p:cNvSpPr>
            <a:spLocks noGrp="1"/>
          </p:cNvSpPr>
          <p:nvPr>
            <p:ph idx="1"/>
          </p:nvPr>
        </p:nvSpPr>
        <p:spPr>
          <a:xfrm>
            <a:off x="457200" y="2075688"/>
            <a:ext cx="8229600" cy="4325112"/>
          </a:xfrm>
        </p:spPr>
        <p:txBody>
          <a:bodyPr>
            <a:normAutofit lnSpcReduction="10000"/>
          </a:bodyPr>
          <a:lstStyle/>
          <a:p>
            <a:pPr>
              <a:lnSpc>
                <a:spcPct val="150000"/>
              </a:lnSpc>
            </a:pPr>
            <a:r>
              <a:rPr lang="en-US" sz="1800" b="1" i="1" dirty="0">
                <a:latin typeface="Corbel" pitchFamily="34" charset="0"/>
                <a:cs typeface="Arial" pitchFamily="34" charset="0"/>
              </a:rPr>
              <a:t>The study also shows that Capital Market Literacy Programs are targeted at </a:t>
            </a:r>
            <a:r>
              <a:rPr lang="en-US" sz="1800" b="1" i="1" dirty="0" smtClean="0">
                <a:latin typeface="Corbel" pitchFamily="34" charset="0"/>
                <a:cs typeface="Arial" pitchFamily="34" charset="0"/>
              </a:rPr>
              <a:t>the following:</a:t>
            </a:r>
          </a:p>
          <a:p>
            <a:pPr lvl="1">
              <a:lnSpc>
                <a:spcPct val="150000"/>
              </a:lnSpc>
            </a:pPr>
            <a:r>
              <a:rPr lang="en-US" sz="1800" dirty="0" smtClean="0">
                <a:solidFill>
                  <a:schemeClr val="tx1"/>
                </a:solidFill>
                <a:latin typeface="Corbel" pitchFamily="34" charset="0"/>
                <a:cs typeface="Arial" pitchFamily="34" charset="0"/>
              </a:rPr>
              <a:t>Various organs of government – The Executive, the Legislative and the Judiciary.</a:t>
            </a:r>
          </a:p>
          <a:p>
            <a:pPr lvl="1">
              <a:lnSpc>
                <a:spcPct val="150000"/>
              </a:lnSpc>
            </a:pPr>
            <a:r>
              <a:rPr lang="en-US" sz="1800" dirty="0" smtClean="0">
                <a:solidFill>
                  <a:schemeClr val="tx1"/>
                </a:solidFill>
                <a:latin typeface="Corbel" pitchFamily="34" charset="0"/>
                <a:cs typeface="Arial" pitchFamily="34" charset="0"/>
              </a:rPr>
              <a:t>Students - Primary, Secondary, Colleges and Universities.</a:t>
            </a:r>
          </a:p>
          <a:p>
            <a:pPr lvl="1">
              <a:lnSpc>
                <a:spcPct val="150000"/>
              </a:lnSpc>
            </a:pPr>
            <a:r>
              <a:rPr lang="en-US" sz="1800" dirty="0" smtClean="0">
                <a:solidFill>
                  <a:schemeClr val="tx1"/>
                </a:solidFill>
                <a:latin typeface="Corbel" pitchFamily="34" charset="0"/>
                <a:cs typeface="Arial" pitchFamily="34" charset="0"/>
              </a:rPr>
              <a:t>Professionals – Lawyers, Accountants, Doctors, Consultants etc.</a:t>
            </a:r>
          </a:p>
          <a:p>
            <a:pPr lvl="1">
              <a:lnSpc>
                <a:spcPct val="150000"/>
              </a:lnSpc>
            </a:pPr>
            <a:r>
              <a:rPr lang="en-US" sz="1800" dirty="0" smtClean="0">
                <a:solidFill>
                  <a:schemeClr val="tx1"/>
                </a:solidFill>
                <a:latin typeface="Corbel" pitchFamily="34" charset="0"/>
                <a:cs typeface="Arial" pitchFamily="34" charset="0"/>
              </a:rPr>
              <a:t>People planning to retire or already retired.</a:t>
            </a:r>
          </a:p>
          <a:p>
            <a:pPr lvl="1">
              <a:lnSpc>
                <a:spcPct val="150000"/>
              </a:lnSpc>
            </a:pPr>
            <a:r>
              <a:rPr lang="en-US" sz="1800" dirty="0" smtClean="0">
                <a:solidFill>
                  <a:schemeClr val="tx1"/>
                </a:solidFill>
                <a:latin typeface="Corbel" pitchFamily="34" charset="0"/>
                <a:cs typeface="Arial" pitchFamily="34" charset="0"/>
              </a:rPr>
              <a:t>Employees in the service of Regulators, Operators and government </a:t>
            </a:r>
            <a:r>
              <a:rPr lang="en-US" sz="1800" dirty="0" err="1" smtClean="0">
                <a:solidFill>
                  <a:schemeClr val="tx1"/>
                </a:solidFill>
                <a:latin typeface="Corbel" pitchFamily="34" charset="0"/>
                <a:cs typeface="Arial" pitchFamily="34" charset="0"/>
              </a:rPr>
              <a:t>parastatal</a:t>
            </a:r>
            <a:r>
              <a:rPr lang="en-US" sz="1800" dirty="0" smtClean="0">
                <a:solidFill>
                  <a:schemeClr val="tx1"/>
                </a:solidFill>
                <a:latin typeface="Corbel" pitchFamily="34" charset="0"/>
                <a:cs typeface="Arial" pitchFamily="34" charset="0"/>
              </a:rPr>
              <a:t> and agencies.</a:t>
            </a:r>
          </a:p>
          <a:p>
            <a:pPr lvl="1">
              <a:lnSpc>
                <a:spcPct val="150000"/>
              </a:lnSpc>
            </a:pPr>
            <a:r>
              <a:rPr lang="en-US" sz="1800" dirty="0" smtClean="0">
                <a:solidFill>
                  <a:schemeClr val="tx1"/>
                </a:solidFill>
                <a:latin typeface="Corbel" pitchFamily="34" charset="0"/>
                <a:cs typeface="Arial" pitchFamily="34" charset="0"/>
              </a:rPr>
              <a:t>Members of professional bodies etc</a:t>
            </a:r>
          </a:p>
          <a:p>
            <a:pPr>
              <a:lnSpc>
                <a:spcPct val="150000"/>
              </a:lnSpc>
            </a:pPr>
            <a:endParaRPr lang="en-GB" sz="1800" dirty="0">
              <a:latin typeface="Corbel" pitchFamily="34" charset="0"/>
              <a:cs typeface="Arial" pitchFamily="34" charset="0"/>
            </a:endParaRPr>
          </a:p>
        </p:txBody>
      </p:sp>
      <p:sp>
        <p:nvSpPr>
          <p:cNvPr id="3" name="Slide Number Placeholder 2"/>
          <p:cNvSpPr>
            <a:spLocks noGrp="1"/>
          </p:cNvSpPr>
          <p:nvPr>
            <p:ph type="sldNum" sz="quarter" idx="12"/>
          </p:nvPr>
        </p:nvSpPr>
        <p:spPr/>
        <p:txBody>
          <a:bodyPr/>
          <a:lstStyle/>
          <a:p>
            <a:pPr>
              <a:defRPr/>
            </a:pPr>
            <a:fld id="{B54858A2-9925-442D-B6FA-B1BE28C257E3}" type="slidenum">
              <a:rPr lang="en-US" smtClean="0"/>
              <a:pPr>
                <a:defRPr/>
              </a:pPr>
              <a:t>18</a:t>
            </a:fld>
            <a:endParaRPr lang="en-US"/>
          </a:p>
        </p:txBody>
      </p:sp>
      <p:pic>
        <p:nvPicPr>
          <p:cNvPr id="5" name="Picture 4" descr="C:\Users\Callista\Desktop\CMC-logo-Newest.jpg"/>
          <p:cNvPicPr/>
          <p:nvPr/>
        </p:nvPicPr>
        <p:blipFill>
          <a:blip r:embed="rId2" cstate="print"/>
          <a:srcRect/>
          <a:stretch>
            <a:fillRect/>
          </a:stretch>
        </p:blipFill>
        <p:spPr bwMode="auto">
          <a:xfrm>
            <a:off x="0" y="0"/>
            <a:ext cx="2215435" cy="1622738"/>
          </a:xfrm>
          <a:prstGeom prst="rect">
            <a:avLst/>
          </a:prstGeom>
          <a:noFill/>
          <a:ln w="9525">
            <a:noFill/>
            <a:miter lim="800000"/>
            <a:headEnd/>
            <a:tailEnd/>
          </a:ln>
        </p:spPr>
      </p:pic>
    </p:spTree>
    <p:extLst>
      <p:ext uri="{BB962C8B-B14F-4D97-AF65-F5344CB8AC3E}">
        <p14:creationId xmlns="" xmlns:p14="http://schemas.microsoft.com/office/powerpoint/2010/main" val="3913741359"/>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971800" y="1143000"/>
            <a:ext cx="5715000" cy="1066800"/>
          </a:xfrm>
        </p:spPr>
        <p:txBody>
          <a:bodyPr>
            <a:normAutofit fontScale="90000"/>
          </a:bodyPr>
          <a:lstStyle/>
          <a:p>
            <a:pPr lvl="0"/>
            <a:r>
              <a:rPr lang="en-US" sz="3100" dirty="0"/>
              <a:t>CML-MP</a:t>
            </a:r>
            <a:r>
              <a:rPr lang="en-GB" sz="3100" dirty="0"/>
              <a:t> </a:t>
            </a:r>
            <a:r>
              <a:rPr lang="en-GB" sz="3100" dirty="0" smtClean="0"/>
              <a:t>|Summary of Findings </a:t>
            </a:r>
            <a:br>
              <a:rPr lang="en-GB" sz="3100" dirty="0" smtClean="0"/>
            </a:br>
            <a:r>
              <a:rPr lang="en-GB" sz="3100" dirty="0" smtClean="0">
                <a:solidFill>
                  <a:schemeClr val="accent6">
                    <a:lumMod val="60000"/>
                    <a:lumOff val="40000"/>
                  </a:schemeClr>
                </a:solidFill>
              </a:rPr>
              <a:t>Implementation</a:t>
            </a:r>
            <a:r>
              <a:rPr lang="en-GB" sz="2800" dirty="0" smtClean="0"/>
              <a:t/>
            </a:r>
            <a:br>
              <a:rPr lang="en-GB" sz="2800" dirty="0" smtClean="0"/>
            </a:br>
            <a:r>
              <a:rPr lang="en-US" sz="2800" dirty="0">
                <a:solidFill>
                  <a:schemeClr val="tx1"/>
                </a:solidFill>
                <a:effectLst>
                  <a:reflection blurRad="6350" stA="60000" endA="900" endPos="58000" dir="5400000" sy="-100000" algn="bl" rotWithShape="0"/>
                </a:effectLst>
                <a:latin typeface="Times New Roman" pitchFamily="18" charset="0"/>
                <a:cs typeface="Times New Roman" pitchFamily="18" charset="0"/>
              </a:rPr>
              <a:t/>
            </a:r>
            <a:br>
              <a:rPr lang="en-US" sz="2800" dirty="0">
                <a:solidFill>
                  <a:schemeClr val="tx1"/>
                </a:solidFill>
                <a:effectLst>
                  <a:reflection blurRad="6350" stA="60000" endA="900" endPos="58000" dir="5400000" sy="-100000" algn="bl" rotWithShape="0"/>
                </a:effectLst>
                <a:latin typeface="Times New Roman" pitchFamily="18" charset="0"/>
                <a:cs typeface="Times New Roman" pitchFamily="18" charset="0"/>
              </a:rPr>
            </a:br>
            <a:endParaRPr lang="en-GB" sz="2800" dirty="0"/>
          </a:p>
        </p:txBody>
      </p:sp>
      <p:sp>
        <p:nvSpPr>
          <p:cNvPr id="2" name="Content Placeholder 1"/>
          <p:cNvSpPr>
            <a:spLocks noGrp="1"/>
          </p:cNvSpPr>
          <p:nvPr>
            <p:ph idx="1"/>
          </p:nvPr>
        </p:nvSpPr>
        <p:spPr>
          <a:xfrm>
            <a:off x="457200" y="2057400"/>
            <a:ext cx="8229600" cy="4325112"/>
          </a:xfrm>
        </p:spPr>
        <p:txBody>
          <a:bodyPr>
            <a:normAutofit fontScale="92500" lnSpcReduction="20000"/>
          </a:bodyPr>
          <a:lstStyle/>
          <a:p>
            <a:r>
              <a:rPr lang="en-US" sz="1800" b="1" i="1" dirty="0" smtClean="0">
                <a:latin typeface="Corbel" pitchFamily="34" charset="0"/>
                <a:cs typeface="Arial" pitchFamily="34" charset="0"/>
              </a:rPr>
              <a:t>In addition, Capital </a:t>
            </a:r>
            <a:r>
              <a:rPr lang="en-US" sz="1800" b="1" i="1" dirty="0">
                <a:latin typeface="Corbel" pitchFamily="34" charset="0"/>
                <a:cs typeface="Arial" pitchFamily="34" charset="0"/>
              </a:rPr>
              <a:t>Market Literacy programs are designed and implemented in various ways </a:t>
            </a:r>
            <a:r>
              <a:rPr lang="en-US" sz="1800" b="1" i="1" dirty="0" err="1">
                <a:latin typeface="Corbel" pitchFamily="34" charset="0"/>
                <a:cs typeface="Arial" pitchFamily="34" charset="0"/>
              </a:rPr>
              <a:t>viz</a:t>
            </a:r>
            <a:r>
              <a:rPr lang="en-US" sz="1800" b="1" i="1" dirty="0" smtClean="0">
                <a:latin typeface="Corbel" pitchFamily="34" charset="0"/>
                <a:cs typeface="Arial" pitchFamily="34" charset="0"/>
              </a:rPr>
              <a:t>:</a:t>
            </a:r>
          </a:p>
          <a:p>
            <a:pPr lvl="1"/>
            <a:endParaRPr lang="en-US" sz="1800" dirty="0" smtClean="0">
              <a:solidFill>
                <a:schemeClr val="tx1"/>
              </a:solidFill>
              <a:latin typeface="Corbel" pitchFamily="34" charset="0"/>
              <a:cs typeface="Arial" pitchFamily="34" charset="0"/>
            </a:endParaRPr>
          </a:p>
          <a:p>
            <a:pPr lvl="1"/>
            <a:r>
              <a:rPr lang="en-US" sz="1800" dirty="0" smtClean="0">
                <a:solidFill>
                  <a:schemeClr val="tx1"/>
                </a:solidFill>
                <a:latin typeface="Corbel" pitchFamily="34" charset="0"/>
                <a:cs typeface="Arial" pitchFamily="34" charset="0"/>
              </a:rPr>
              <a:t>In </a:t>
            </a:r>
            <a:r>
              <a:rPr lang="en-US" sz="1800" dirty="0">
                <a:solidFill>
                  <a:schemeClr val="tx1"/>
                </a:solidFill>
                <a:latin typeface="Corbel" pitchFamily="34" charset="0"/>
                <a:cs typeface="Arial" pitchFamily="34" charset="0"/>
              </a:rPr>
              <a:t>the curriculum of </a:t>
            </a:r>
            <a:r>
              <a:rPr lang="en-US" sz="1800" dirty="0" smtClean="0">
                <a:solidFill>
                  <a:schemeClr val="tx1"/>
                </a:solidFill>
                <a:latin typeface="Corbel" pitchFamily="34" charset="0"/>
                <a:cs typeface="Arial" pitchFamily="34" charset="0"/>
              </a:rPr>
              <a:t>professional </a:t>
            </a:r>
            <a:r>
              <a:rPr lang="en-US" sz="1800" dirty="0">
                <a:solidFill>
                  <a:schemeClr val="tx1"/>
                </a:solidFill>
                <a:latin typeface="Corbel" pitchFamily="34" charset="0"/>
                <a:cs typeface="Arial" pitchFamily="34" charset="0"/>
              </a:rPr>
              <a:t>bodies, schools and Universities</a:t>
            </a:r>
          </a:p>
          <a:p>
            <a:pPr lvl="1"/>
            <a:r>
              <a:rPr lang="en-US" sz="1800" dirty="0" smtClean="0">
                <a:solidFill>
                  <a:schemeClr val="tx1"/>
                </a:solidFill>
                <a:latin typeface="Corbel" pitchFamily="34" charset="0"/>
                <a:cs typeface="Arial" pitchFamily="34" charset="0"/>
              </a:rPr>
              <a:t>Workshops</a:t>
            </a:r>
            <a:r>
              <a:rPr lang="en-US" sz="1800" dirty="0">
                <a:solidFill>
                  <a:schemeClr val="tx1"/>
                </a:solidFill>
                <a:latin typeface="Corbel" pitchFamily="34" charset="0"/>
                <a:cs typeface="Arial" pitchFamily="34" charset="0"/>
              </a:rPr>
              <a:t>, seminars and training programs for operators, regulators and investors</a:t>
            </a:r>
          </a:p>
          <a:p>
            <a:pPr lvl="1"/>
            <a:r>
              <a:rPr lang="en-US" sz="1800" dirty="0" smtClean="0">
                <a:solidFill>
                  <a:schemeClr val="tx1"/>
                </a:solidFill>
                <a:latin typeface="Corbel" pitchFamily="34" charset="0"/>
                <a:cs typeface="Arial" pitchFamily="34" charset="0"/>
              </a:rPr>
              <a:t>Exhibitions</a:t>
            </a:r>
            <a:r>
              <a:rPr lang="en-US" sz="1800" dirty="0">
                <a:solidFill>
                  <a:schemeClr val="tx1"/>
                </a:solidFill>
                <a:latin typeface="Corbel" pitchFamily="34" charset="0"/>
                <a:cs typeface="Arial" pitchFamily="34" charset="0"/>
              </a:rPr>
              <a:t>, road shows and annual public lectures</a:t>
            </a:r>
          </a:p>
          <a:p>
            <a:pPr lvl="1"/>
            <a:r>
              <a:rPr lang="en-US" sz="1800" dirty="0" smtClean="0">
                <a:solidFill>
                  <a:schemeClr val="tx1"/>
                </a:solidFill>
                <a:latin typeface="Corbel" pitchFamily="34" charset="0"/>
                <a:cs typeface="Arial" pitchFamily="34" charset="0"/>
              </a:rPr>
              <a:t>Television and </a:t>
            </a:r>
            <a:r>
              <a:rPr lang="en-US" sz="1800" dirty="0">
                <a:solidFill>
                  <a:schemeClr val="tx1"/>
                </a:solidFill>
                <a:latin typeface="Corbel" pitchFamily="34" charset="0"/>
                <a:cs typeface="Arial" pitchFamily="34" charset="0"/>
              </a:rPr>
              <a:t>Radio talk shows</a:t>
            </a:r>
          </a:p>
          <a:p>
            <a:pPr lvl="1"/>
            <a:r>
              <a:rPr lang="en-US" sz="1800" dirty="0" smtClean="0">
                <a:solidFill>
                  <a:schemeClr val="tx1"/>
                </a:solidFill>
                <a:latin typeface="Corbel" pitchFamily="34" charset="0"/>
                <a:cs typeface="Arial" pitchFamily="34" charset="0"/>
              </a:rPr>
              <a:t>Partnership </a:t>
            </a:r>
            <a:r>
              <a:rPr lang="en-US" sz="1800" dirty="0">
                <a:solidFill>
                  <a:schemeClr val="tx1"/>
                </a:solidFill>
                <a:latin typeface="Corbel" pitchFamily="34" charset="0"/>
                <a:cs typeface="Arial" pitchFamily="34" charset="0"/>
              </a:rPr>
              <a:t>education arrangements between Associations, Regulators and Investors</a:t>
            </a:r>
          </a:p>
          <a:p>
            <a:pPr lvl="1"/>
            <a:r>
              <a:rPr lang="en-US" sz="1800" dirty="0">
                <a:solidFill>
                  <a:schemeClr val="tx1"/>
                </a:solidFill>
                <a:latin typeface="Corbel" pitchFamily="34" charset="0"/>
                <a:cs typeface="Arial" pitchFamily="34" charset="0"/>
              </a:rPr>
              <a:t>Individuals are also encouraged to research and publish books on finance and capital market related subjects as a way of deepening the understanding of various stakeholders in the market</a:t>
            </a:r>
          </a:p>
          <a:p>
            <a:pPr lvl="1"/>
            <a:r>
              <a:rPr lang="en-US" sz="1800" dirty="0">
                <a:solidFill>
                  <a:schemeClr val="tx1"/>
                </a:solidFill>
                <a:latin typeface="Corbel" pitchFamily="34" charset="0"/>
                <a:cs typeface="Arial" pitchFamily="34" charset="0"/>
              </a:rPr>
              <a:t>Professional bodies, Associations and other partnerships also publish journals on financial and capital market related subjects</a:t>
            </a:r>
          </a:p>
          <a:p>
            <a:pPr lvl="1"/>
            <a:r>
              <a:rPr lang="en-US" sz="1800" dirty="0">
                <a:solidFill>
                  <a:schemeClr val="tx1"/>
                </a:solidFill>
                <a:latin typeface="Corbel" pitchFamily="34" charset="0"/>
                <a:cs typeface="Arial" pitchFamily="34" charset="0"/>
              </a:rPr>
              <a:t>Postings on websites of Regulatory bodies, professional bodies, Associations, NGOs, Institutional Investors </a:t>
            </a:r>
            <a:r>
              <a:rPr lang="en-US" sz="1800" dirty="0" err="1">
                <a:solidFill>
                  <a:schemeClr val="tx1"/>
                </a:solidFill>
                <a:latin typeface="Corbel" pitchFamily="34" charset="0"/>
                <a:cs typeface="Arial" pitchFamily="34" charset="0"/>
              </a:rPr>
              <a:t>etc</a:t>
            </a:r>
            <a:endParaRPr lang="en-US" sz="1800" dirty="0">
              <a:solidFill>
                <a:schemeClr val="tx1"/>
              </a:solidFill>
              <a:latin typeface="Corbel" pitchFamily="34" charset="0"/>
              <a:cs typeface="Arial" pitchFamily="34" charset="0"/>
            </a:endParaRPr>
          </a:p>
          <a:p>
            <a:endParaRPr lang="en-GB" sz="1600" dirty="0">
              <a:latin typeface="Arial" pitchFamily="34" charset="0"/>
              <a:cs typeface="Arial" pitchFamily="34" charset="0"/>
            </a:endParaRPr>
          </a:p>
        </p:txBody>
      </p:sp>
      <p:sp>
        <p:nvSpPr>
          <p:cNvPr id="3" name="Slide Number Placeholder 2"/>
          <p:cNvSpPr>
            <a:spLocks noGrp="1"/>
          </p:cNvSpPr>
          <p:nvPr>
            <p:ph type="sldNum" sz="quarter" idx="12"/>
          </p:nvPr>
        </p:nvSpPr>
        <p:spPr/>
        <p:txBody>
          <a:bodyPr/>
          <a:lstStyle/>
          <a:p>
            <a:pPr>
              <a:defRPr/>
            </a:pPr>
            <a:fld id="{B54858A2-9925-442D-B6FA-B1BE28C257E3}" type="slidenum">
              <a:rPr lang="en-US" smtClean="0"/>
              <a:pPr>
                <a:defRPr/>
              </a:pPr>
              <a:t>19</a:t>
            </a:fld>
            <a:endParaRPr lang="en-US"/>
          </a:p>
        </p:txBody>
      </p:sp>
      <p:pic>
        <p:nvPicPr>
          <p:cNvPr id="5" name="Picture 4" descr="C:\Users\Callista\Desktop\CMC-logo-Newest.jpg"/>
          <p:cNvPicPr/>
          <p:nvPr/>
        </p:nvPicPr>
        <p:blipFill>
          <a:blip r:embed="rId2" cstate="print"/>
          <a:srcRect/>
          <a:stretch>
            <a:fillRect/>
          </a:stretch>
        </p:blipFill>
        <p:spPr bwMode="auto">
          <a:xfrm>
            <a:off x="0" y="0"/>
            <a:ext cx="2215435" cy="1622738"/>
          </a:xfrm>
          <a:prstGeom prst="rect">
            <a:avLst/>
          </a:prstGeom>
          <a:noFill/>
          <a:ln w="9525">
            <a:noFill/>
            <a:miter lim="800000"/>
            <a:headEnd/>
            <a:tailEnd/>
          </a:ln>
        </p:spPr>
      </p:pic>
    </p:spTree>
    <p:extLst>
      <p:ext uri="{BB962C8B-B14F-4D97-AF65-F5344CB8AC3E}">
        <p14:creationId xmlns="" xmlns:p14="http://schemas.microsoft.com/office/powerpoint/2010/main" val="811503815"/>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352800" y="304800"/>
            <a:ext cx="4953000" cy="1066800"/>
          </a:xfrm>
        </p:spPr>
        <p:txBody>
          <a:bodyPr>
            <a:normAutofit/>
          </a:bodyPr>
          <a:lstStyle/>
          <a:p>
            <a:r>
              <a:rPr lang="en-GB" sz="4800" dirty="0" smtClean="0"/>
              <a:t>Outline</a:t>
            </a:r>
            <a:endParaRPr lang="en-GB" sz="4800" dirty="0"/>
          </a:p>
        </p:txBody>
      </p:sp>
      <p:graphicFrame>
        <p:nvGraphicFramePr>
          <p:cNvPr id="5" name="Content Placeholder 4"/>
          <p:cNvGraphicFramePr>
            <a:graphicFrameLocks noGrp="1"/>
          </p:cNvGraphicFramePr>
          <p:nvPr>
            <p:ph idx="1"/>
            <p:extLst>
              <p:ext uri="{D42A27DB-BD31-4B8C-83A1-F6EECF244321}">
                <p14:modId xmlns="" xmlns:p14="http://schemas.microsoft.com/office/powerpoint/2010/main" val="3847057645"/>
              </p:ext>
            </p:extLst>
          </p:nvPr>
        </p:nvGraphicFramePr>
        <p:xfrm>
          <a:off x="457200" y="1371600"/>
          <a:ext cx="82296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p:cNvSpPr>
            <a:spLocks noGrp="1"/>
          </p:cNvSpPr>
          <p:nvPr>
            <p:ph type="sldNum" sz="quarter" idx="12"/>
          </p:nvPr>
        </p:nvSpPr>
        <p:spPr/>
        <p:txBody>
          <a:bodyPr/>
          <a:lstStyle/>
          <a:p>
            <a:pPr>
              <a:defRPr/>
            </a:pPr>
            <a:fld id="{B54858A2-9925-442D-B6FA-B1BE28C257E3}" type="slidenum">
              <a:rPr lang="en-US" smtClean="0"/>
              <a:pPr>
                <a:defRPr/>
              </a:pPr>
              <a:t>2</a:t>
            </a:fld>
            <a:endParaRPr lang="en-US"/>
          </a:p>
        </p:txBody>
      </p:sp>
      <p:pic>
        <p:nvPicPr>
          <p:cNvPr id="6" name="Picture 5" descr="C:\Users\Callista\Desktop\CMC-logo-Newest.jpg"/>
          <p:cNvPicPr/>
          <p:nvPr/>
        </p:nvPicPr>
        <p:blipFill>
          <a:blip r:embed="rId7" cstate="print"/>
          <a:srcRect/>
          <a:stretch>
            <a:fillRect/>
          </a:stretch>
        </p:blipFill>
        <p:spPr bwMode="auto">
          <a:xfrm>
            <a:off x="0" y="-152400"/>
            <a:ext cx="2362200" cy="1600200"/>
          </a:xfrm>
          <a:prstGeom prst="rect">
            <a:avLst/>
          </a:prstGeom>
          <a:noFill/>
          <a:ln w="9525">
            <a:noFill/>
            <a:miter lim="800000"/>
            <a:headEnd/>
            <a:tailEnd/>
          </a:ln>
        </p:spPr>
      </p:pic>
    </p:spTree>
    <p:extLst>
      <p:ext uri="{BB962C8B-B14F-4D97-AF65-F5344CB8AC3E}">
        <p14:creationId xmlns="" xmlns:p14="http://schemas.microsoft.com/office/powerpoint/2010/main" val="1010202603"/>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3000" fill="hold"/>
                                        <p:tgtEl>
                                          <p:spTgt spid="5"/>
                                        </p:tgtEl>
                                        <p:attrNameLst>
                                          <p:attrName>ppt_x</p:attrName>
                                        </p:attrNameLst>
                                      </p:cBhvr>
                                      <p:tavLst>
                                        <p:tav tm="0">
                                          <p:val>
                                            <p:strVal val="#ppt_x"/>
                                          </p:val>
                                        </p:tav>
                                        <p:tav tm="100000">
                                          <p:val>
                                            <p:strVal val="#ppt_x"/>
                                          </p:val>
                                        </p:tav>
                                      </p:tavLst>
                                    </p:anim>
                                    <p:anim calcmode="lin" valueType="num">
                                      <p:cBhvr additive="base">
                                        <p:cTn id="8" dur="3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6126162"/>
          </a:xfrm>
        </p:spPr>
        <p:txBody>
          <a:bodyPr>
            <a:normAutofit/>
          </a:bodyPr>
          <a:lstStyle/>
          <a:p>
            <a:pPr algn="ctr"/>
            <a:r>
              <a:rPr lang="en-GB" sz="3600" dirty="0" smtClean="0">
                <a:solidFill>
                  <a:schemeClr val="tx1"/>
                </a:solidFill>
                <a:latin typeface="Corbel" pitchFamily="34" charset="0"/>
              </a:rPr>
              <a:t>Review of Nigeria Current Capital Market Literacy</a:t>
            </a:r>
            <a:endParaRPr lang="en-GB" sz="3600" dirty="0">
              <a:solidFill>
                <a:schemeClr val="tx1"/>
              </a:solidFill>
              <a:latin typeface="Corbel" pitchFamily="34" charset="0"/>
            </a:endParaRPr>
          </a:p>
        </p:txBody>
      </p:sp>
      <p:sp>
        <p:nvSpPr>
          <p:cNvPr id="3" name="Slide Number Placeholder 2"/>
          <p:cNvSpPr>
            <a:spLocks noGrp="1"/>
          </p:cNvSpPr>
          <p:nvPr>
            <p:ph type="sldNum" sz="quarter" idx="12"/>
          </p:nvPr>
        </p:nvSpPr>
        <p:spPr/>
        <p:txBody>
          <a:bodyPr/>
          <a:lstStyle/>
          <a:p>
            <a:pPr>
              <a:defRPr/>
            </a:pPr>
            <a:fld id="{B54858A2-9925-442D-B6FA-B1BE28C257E3}" type="slidenum">
              <a:rPr lang="en-US" smtClean="0">
                <a:solidFill>
                  <a:schemeClr val="tx1"/>
                </a:solidFill>
              </a:rPr>
              <a:pPr>
                <a:defRPr/>
              </a:pPr>
              <a:t>20</a:t>
            </a:fld>
            <a:endParaRPr lang="en-US">
              <a:solidFill>
                <a:schemeClr val="tx1"/>
              </a:solidFill>
            </a:endParaRPr>
          </a:p>
        </p:txBody>
      </p:sp>
      <p:pic>
        <p:nvPicPr>
          <p:cNvPr id="5" name="Picture 4" descr="C:\Users\Callista\Desktop\CMC-logo-Newest.jpg"/>
          <p:cNvPicPr/>
          <p:nvPr/>
        </p:nvPicPr>
        <p:blipFill>
          <a:blip r:embed="rId2" cstate="print"/>
          <a:srcRect/>
          <a:stretch>
            <a:fillRect/>
          </a:stretch>
        </p:blipFill>
        <p:spPr bwMode="auto">
          <a:xfrm>
            <a:off x="0" y="0"/>
            <a:ext cx="2215435" cy="1622738"/>
          </a:xfrm>
          <a:prstGeom prst="rect">
            <a:avLst/>
          </a:prstGeom>
          <a:noFill/>
          <a:ln w="9525">
            <a:noFill/>
            <a:miter lim="800000"/>
            <a:headEnd/>
            <a:tailEnd/>
          </a:ln>
        </p:spPr>
      </p:pic>
    </p:spTree>
    <p:extLst>
      <p:ext uri="{BB962C8B-B14F-4D97-AF65-F5344CB8AC3E}">
        <p14:creationId xmlns="" xmlns:p14="http://schemas.microsoft.com/office/powerpoint/2010/main" val="1067384845"/>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505200" y="1066800"/>
            <a:ext cx="5181600" cy="1066800"/>
          </a:xfrm>
        </p:spPr>
        <p:txBody>
          <a:bodyPr>
            <a:normAutofit fontScale="90000"/>
          </a:bodyPr>
          <a:lstStyle/>
          <a:p>
            <a:pPr lvl="0"/>
            <a:r>
              <a:rPr lang="en-US" sz="3100" dirty="0"/>
              <a:t>CML-MP</a:t>
            </a:r>
            <a:r>
              <a:rPr lang="en-GB" sz="3100" dirty="0"/>
              <a:t> </a:t>
            </a:r>
            <a:r>
              <a:rPr lang="en-GB" sz="3100" dirty="0" smtClean="0"/>
              <a:t>| </a:t>
            </a:r>
            <a:r>
              <a:rPr lang="en-GB" sz="3100" dirty="0" smtClean="0">
                <a:solidFill>
                  <a:schemeClr val="tx1"/>
                </a:solidFill>
              </a:rPr>
              <a:t>NIGERIA</a:t>
            </a:r>
            <a:r>
              <a:rPr lang="en-GB" sz="2800" dirty="0" smtClean="0"/>
              <a:t/>
            </a:r>
            <a:br>
              <a:rPr lang="en-GB" sz="2800" dirty="0" smtClean="0"/>
            </a:br>
            <a:r>
              <a:rPr lang="en-US" sz="2800" dirty="0">
                <a:solidFill>
                  <a:schemeClr val="tx1"/>
                </a:solidFill>
                <a:effectLst>
                  <a:reflection blurRad="6350" stA="60000" endA="900" endPos="58000" dir="5400000" sy="-100000" algn="bl" rotWithShape="0"/>
                </a:effectLst>
                <a:latin typeface="Times New Roman" pitchFamily="18" charset="0"/>
                <a:cs typeface="Times New Roman" pitchFamily="18" charset="0"/>
              </a:rPr>
              <a:t/>
            </a:r>
            <a:br>
              <a:rPr lang="en-US" sz="2800" dirty="0">
                <a:solidFill>
                  <a:schemeClr val="tx1"/>
                </a:solidFill>
                <a:effectLst>
                  <a:reflection blurRad="6350" stA="60000" endA="900" endPos="58000" dir="5400000" sy="-100000" algn="bl" rotWithShape="0"/>
                </a:effectLst>
                <a:latin typeface="Times New Roman" pitchFamily="18" charset="0"/>
                <a:cs typeface="Times New Roman" pitchFamily="18" charset="0"/>
              </a:rPr>
            </a:br>
            <a:endParaRPr lang="en-GB" sz="2800" dirty="0"/>
          </a:p>
        </p:txBody>
      </p:sp>
      <p:sp>
        <p:nvSpPr>
          <p:cNvPr id="2" name="Content Placeholder 1"/>
          <p:cNvSpPr>
            <a:spLocks noGrp="1"/>
          </p:cNvSpPr>
          <p:nvPr>
            <p:ph idx="1"/>
          </p:nvPr>
        </p:nvSpPr>
        <p:spPr>
          <a:xfrm>
            <a:off x="457200" y="1981200"/>
            <a:ext cx="8229600" cy="4325112"/>
          </a:xfrm>
        </p:spPr>
        <p:txBody>
          <a:bodyPr>
            <a:normAutofit/>
          </a:bodyPr>
          <a:lstStyle/>
          <a:p>
            <a:r>
              <a:rPr lang="en-US" sz="1700" dirty="0" smtClean="0">
                <a:latin typeface="Corbel" pitchFamily="34" charset="0"/>
                <a:cs typeface="Times New Roman" pitchFamily="18" charset="0"/>
              </a:rPr>
              <a:t>Capital Market Literacy in Nigeria cannot be said to be new because it is as old as the institution of Capital Market. </a:t>
            </a:r>
          </a:p>
          <a:p>
            <a:pPr>
              <a:buNone/>
            </a:pPr>
            <a:endParaRPr lang="en-US" sz="1700" dirty="0">
              <a:latin typeface="Corbel" pitchFamily="34" charset="0"/>
              <a:cs typeface="Times New Roman" pitchFamily="18" charset="0"/>
            </a:endParaRPr>
          </a:p>
          <a:p>
            <a:r>
              <a:rPr lang="en-US" sz="1700" dirty="0" smtClean="0">
                <a:latin typeface="Corbel" pitchFamily="34" charset="0"/>
                <a:cs typeface="Times New Roman" pitchFamily="18" charset="0"/>
              </a:rPr>
              <a:t>Since the financial market crisis of 2008, there </a:t>
            </a:r>
            <a:r>
              <a:rPr lang="en-US" sz="1700" dirty="0">
                <a:latin typeface="Corbel" pitchFamily="34" charset="0"/>
                <a:cs typeface="Times New Roman" pitchFamily="18" charset="0"/>
              </a:rPr>
              <a:t>have been a growing number of Capital Market Literacy programs in </a:t>
            </a:r>
            <a:r>
              <a:rPr lang="en-US" sz="1700" dirty="0" smtClean="0">
                <a:latin typeface="Corbel" pitchFamily="34" charset="0"/>
                <a:cs typeface="Times New Roman" pitchFamily="18" charset="0"/>
              </a:rPr>
              <a:t>Nigeria.</a:t>
            </a:r>
            <a:endParaRPr lang="en-US" sz="1700" dirty="0">
              <a:latin typeface="Corbel" pitchFamily="34" charset="0"/>
            </a:endParaRPr>
          </a:p>
          <a:p>
            <a:pPr>
              <a:buNone/>
            </a:pPr>
            <a:endParaRPr lang="en-US" sz="1700" dirty="0">
              <a:latin typeface="Corbel" pitchFamily="34" charset="0"/>
            </a:endParaRPr>
          </a:p>
          <a:p>
            <a:r>
              <a:rPr lang="en-US" sz="1700" dirty="0">
                <a:latin typeface="Corbel" pitchFamily="34" charset="0"/>
                <a:cs typeface="Times New Roman" pitchFamily="18" charset="0"/>
              </a:rPr>
              <a:t>However, capital market literacy programs in the country </a:t>
            </a:r>
            <a:r>
              <a:rPr lang="en-US" sz="1700" dirty="0" smtClean="0">
                <a:latin typeface="Corbel" pitchFamily="34" charset="0"/>
                <a:cs typeface="Times New Roman" pitchFamily="18" charset="0"/>
              </a:rPr>
              <a:t>currently lacks strategic direction and proper coordination.</a:t>
            </a:r>
          </a:p>
          <a:p>
            <a:endParaRPr lang="en-US" sz="1700" dirty="0" smtClean="0">
              <a:solidFill>
                <a:schemeClr val="tx1"/>
              </a:solidFill>
              <a:latin typeface="Corbel" pitchFamily="34" charset="0"/>
              <a:cs typeface="Times New Roman" pitchFamily="18" charset="0"/>
            </a:endParaRPr>
          </a:p>
          <a:p>
            <a:r>
              <a:rPr lang="en-US" sz="1700" dirty="0" smtClean="0">
                <a:latin typeface="Corbel" pitchFamily="34" charset="0"/>
                <a:cs typeface="Times New Roman" pitchFamily="18" charset="0"/>
              </a:rPr>
              <a:t>Efforts are being made in addressing capital market literacy as focus had hitherto being generally on money market literacy. </a:t>
            </a:r>
            <a:endParaRPr lang="en-US" sz="1800" dirty="0">
              <a:latin typeface="Corbel" pitchFamily="34" charset="0"/>
              <a:cs typeface="Times New Roman" pitchFamily="18" charset="0"/>
            </a:endParaRPr>
          </a:p>
          <a:p>
            <a:pPr>
              <a:buNone/>
            </a:pPr>
            <a:r>
              <a:rPr lang="en-US" sz="1800" dirty="0">
                <a:latin typeface="Corbel" pitchFamily="34" charset="0"/>
                <a:cs typeface="Times New Roman" pitchFamily="18" charset="0"/>
              </a:rPr>
              <a:t>	</a:t>
            </a:r>
          </a:p>
          <a:p>
            <a:pPr>
              <a:buNone/>
            </a:pPr>
            <a:r>
              <a:rPr lang="en-US" sz="1800" dirty="0">
                <a:latin typeface="Corbel" pitchFamily="34" charset="0"/>
                <a:cs typeface="Times New Roman" pitchFamily="18" charset="0"/>
              </a:rPr>
              <a:t>	</a:t>
            </a:r>
            <a:endParaRPr lang="en-US" sz="1800" dirty="0">
              <a:solidFill>
                <a:srgbClr val="FF0000"/>
              </a:solidFill>
              <a:latin typeface="Corbel" pitchFamily="34" charset="0"/>
              <a:cs typeface="Times New Roman" pitchFamily="18" charset="0"/>
            </a:endParaRPr>
          </a:p>
          <a:p>
            <a:endParaRPr lang="en-GB" sz="1800" dirty="0">
              <a:latin typeface="Corbel" pitchFamily="34" charset="0"/>
              <a:cs typeface="Arial" pitchFamily="34" charset="0"/>
            </a:endParaRPr>
          </a:p>
        </p:txBody>
      </p:sp>
      <p:sp>
        <p:nvSpPr>
          <p:cNvPr id="3" name="Slide Number Placeholder 2"/>
          <p:cNvSpPr>
            <a:spLocks noGrp="1"/>
          </p:cNvSpPr>
          <p:nvPr>
            <p:ph type="sldNum" sz="quarter" idx="12"/>
          </p:nvPr>
        </p:nvSpPr>
        <p:spPr/>
        <p:txBody>
          <a:bodyPr/>
          <a:lstStyle/>
          <a:p>
            <a:pPr>
              <a:defRPr/>
            </a:pPr>
            <a:fld id="{B54858A2-9925-442D-B6FA-B1BE28C257E3}" type="slidenum">
              <a:rPr lang="en-US" smtClean="0"/>
              <a:pPr>
                <a:defRPr/>
              </a:pPr>
              <a:t>21</a:t>
            </a:fld>
            <a:endParaRPr lang="en-US"/>
          </a:p>
        </p:txBody>
      </p:sp>
      <p:pic>
        <p:nvPicPr>
          <p:cNvPr id="5" name="Picture 4" descr="C:\Users\Callista\Desktop\CMC-logo-Newest.jpg"/>
          <p:cNvPicPr/>
          <p:nvPr/>
        </p:nvPicPr>
        <p:blipFill>
          <a:blip r:embed="rId2" cstate="print"/>
          <a:srcRect/>
          <a:stretch>
            <a:fillRect/>
          </a:stretch>
        </p:blipFill>
        <p:spPr bwMode="auto">
          <a:xfrm>
            <a:off x="0" y="0"/>
            <a:ext cx="2215435" cy="1622738"/>
          </a:xfrm>
          <a:prstGeom prst="rect">
            <a:avLst/>
          </a:prstGeom>
          <a:noFill/>
          <a:ln w="9525">
            <a:noFill/>
            <a:miter lim="800000"/>
            <a:headEnd/>
            <a:tailEnd/>
          </a:ln>
        </p:spPr>
      </p:pic>
    </p:spTree>
    <p:extLst>
      <p:ext uri="{BB962C8B-B14F-4D97-AF65-F5344CB8AC3E}">
        <p14:creationId xmlns="" xmlns:p14="http://schemas.microsoft.com/office/powerpoint/2010/main" val="3703118745"/>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667000" y="838200"/>
            <a:ext cx="6019800" cy="990600"/>
          </a:xfrm>
        </p:spPr>
        <p:txBody>
          <a:bodyPr>
            <a:normAutofit fontScale="90000"/>
          </a:bodyPr>
          <a:lstStyle/>
          <a:p>
            <a:pPr lvl="0"/>
            <a:r>
              <a:rPr lang="en-US" sz="3100" dirty="0"/>
              <a:t>CML-MP</a:t>
            </a:r>
            <a:r>
              <a:rPr lang="en-GB" sz="3100" dirty="0"/>
              <a:t> </a:t>
            </a:r>
            <a:r>
              <a:rPr lang="en-GB" sz="3100" dirty="0" smtClean="0"/>
              <a:t>| </a:t>
            </a:r>
            <a:r>
              <a:rPr lang="en-GB" sz="3100" dirty="0" smtClean="0">
                <a:solidFill>
                  <a:schemeClr val="tx1"/>
                </a:solidFill>
              </a:rPr>
              <a:t>NIGERIA</a:t>
            </a:r>
            <a:r>
              <a:rPr lang="en-GB" sz="2800" dirty="0" smtClean="0"/>
              <a:t/>
            </a:r>
            <a:br>
              <a:rPr lang="en-GB" sz="2800" dirty="0" smtClean="0"/>
            </a:br>
            <a:r>
              <a:rPr lang="en-US" sz="2800" dirty="0">
                <a:solidFill>
                  <a:schemeClr val="tx1"/>
                </a:solidFill>
                <a:effectLst>
                  <a:reflection blurRad="6350" stA="60000" endA="900" endPos="58000" dir="5400000" sy="-100000" algn="bl" rotWithShape="0"/>
                </a:effectLst>
                <a:latin typeface="Times New Roman" pitchFamily="18" charset="0"/>
                <a:cs typeface="Times New Roman" pitchFamily="18" charset="0"/>
              </a:rPr>
              <a:t/>
            </a:r>
            <a:br>
              <a:rPr lang="en-US" sz="2800" dirty="0">
                <a:solidFill>
                  <a:schemeClr val="tx1"/>
                </a:solidFill>
                <a:effectLst>
                  <a:reflection blurRad="6350" stA="60000" endA="900" endPos="58000" dir="5400000" sy="-100000" algn="bl" rotWithShape="0"/>
                </a:effectLst>
                <a:latin typeface="Times New Roman" pitchFamily="18" charset="0"/>
                <a:cs typeface="Times New Roman" pitchFamily="18" charset="0"/>
              </a:rPr>
            </a:br>
            <a:endParaRPr lang="en-GB" sz="2800" dirty="0"/>
          </a:p>
        </p:txBody>
      </p:sp>
      <p:sp>
        <p:nvSpPr>
          <p:cNvPr id="3" name="Slide Number Placeholder 2"/>
          <p:cNvSpPr>
            <a:spLocks noGrp="1"/>
          </p:cNvSpPr>
          <p:nvPr>
            <p:ph type="sldNum" sz="quarter" idx="12"/>
          </p:nvPr>
        </p:nvSpPr>
        <p:spPr/>
        <p:txBody>
          <a:bodyPr/>
          <a:lstStyle/>
          <a:p>
            <a:pPr>
              <a:defRPr/>
            </a:pPr>
            <a:fld id="{B54858A2-9925-442D-B6FA-B1BE28C257E3}" type="slidenum">
              <a:rPr lang="en-US" smtClean="0"/>
              <a:pPr>
                <a:defRPr/>
              </a:pPr>
              <a:t>22</a:t>
            </a:fld>
            <a:endParaRPr lang="en-US"/>
          </a:p>
        </p:txBody>
      </p:sp>
      <p:graphicFrame>
        <p:nvGraphicFramePr>
          <p:cNvPr id="6" name="Diagram 5"/>
          <p:cNvGraphicFramePr/>
          <p:nvPr>
            <p:extLst>
              <p:ext uri="{D42A27DB-BD31-4B8C-83A1-F6EECF244321}">
                <p14:modId xmlns="" xmlns:p14="http://schemas.microsoft.com/office/powerpoint/2010/main" val="3815671901"/>
              </p:ext>
            </p:extLst>
          </p:nvPr>
        </p:nvGraphicFramePr>
        <p:xfrm>
          <a:off x="697138" y="2210209"/>
          <a:ext cx="8294461" cy="45715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ontent Placeholder 2"/>
          <p:cNvSpPr>
            <a:spLocks noGrp="1"/>
          </p:cNvSpPr>
          <p:nvPr>
            <p:ph idx="1"/>
          </p:nvPr>
        </p:nvSpPr>
        <p:spPr>
          <a:xfrm>
            <a:off x="685800" y="1447800"/>
            <a:ext cx="8229600" cy="838200"/>
          </a:xfrm>
        </p:spPr>
        <p:txBody>
          <a:bodyPr>
            <a:normAutofit/>
          </a:bodyPr>
          <a:lstStyle/>
          <a:p>
            <a:r>
              <a:rPr lang="en-US" sz="1400" i="1" dirty="0" smtClean="0">
                <a:latin typeface="Corbel" pitchFamily="34" charset="0"/>
                <a:cs typeface="Times New Roman" pitchFamily="18" charset="0"/>
              </a:rPr>
              <a:t>Securities and Exchanges Commission (SEC), Chartered Institute of Stockbrokers (CIS), Nigerian Stock Exchange (NSE), the Institute of Capital Market Registrars (ICMR), are the leading players in improving capital market literacy through the following……</a:t>
            </a:r>
            <a:endParaRPr lang="en-US" sz="1400" dirty="0"/>
          </a:p>
        </p:txBody>
      </p:sp>
      <p:pic>
        <p:nvPicPr>
          <p:cNvPr id="7" name="Picture 6" descr="C:\Users\Callista\Desktop\CMC-logo-Newest.jpg"/>
          <p:cNvPicPr/>
          <p:nvPr/>
        </p:nvPicPr>
        <p:blipFill>
          <a:blip r:embed="rId7" cstate="print"/>
          <a:srcRect/>
          <a:stretch>
            <a:fillRect/>
          </a:stretch>
        </p:blipFill>
        <p:spPr bwMode="auto">
          <a:xfrm>
            <a:off x="0" y="0"/>
            <a:ext cx="2215435" cy="1622738"/>
          </a:xfrm>
          <a:prstGeom prst="rect">
            <a:avLst/>
          </a:prstGeom>
          <a:noFill/>
          <a:ln w="9525">
            <a:noFill/>
            <a:miter lim="800000"/>
            <a:headEnd/>
            <a:tailEnd/>
          </a:ln>
        </p:spPr>
      </p:pic>
    </p:spTree>
    <p:extLst>
      <p:ext uri="{BB962C8B-B14F-4D97-AF65-F5344CB8AC3E}">
        <p14:creationId xmlns="" xmlns:p14="http://schemas.microsoft.com/office/powerpoint/2010/main" val="346375610"/>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200400" y="1219200"/>
            <a:ext cx="5486400" cy="1066800"/>
          </a:xfrm>
        </p:spPr>
        <p:txBody>
          <a:bodyPr>
            <a:normAutofit fontScale="90000"/>
          </a:bodyPr>
          <a:lstStyle/>
          <a:p>
            <a:pPr lvl="0"/>
            <a:r>
              <a:rPr lang="en-US" sz="3100" dirty="0"/>
              <a:t>CML-MP</a:t>
            </a:r>
            <a:r>
              <a:rPr lang="en-GB" sz="3100" dirty="0"/>
              <a:t> </a:t>
            </a:r>
            <a:r>
              <a:rPr lang="en-GB" sz="3100" dirty="0" smtClean="0"/>
              <a:t>| </a:t>
            </a:r>
            <a:r>
              <a:rPr lang="en-GB" sz="3100" dirty="0" smtClean="0">
                <a:solidFill>
                  <a:schemeClr val="tx1"/>
                </a:solidFill>
              </a:rPr>
              <a:t>NIGERIA</a:t>
            </a:r>
            <a:br>
              <a:rPr lang="en-GB" sz="3100" dirty="0" smtClean="0">
                <a:solidFill>
                  <a:schemeClr val="tx1"/>
                </a:solidFill>
              </a:rPr>
            </a:br>
            <a:r>
              <a:rPr lang="en-GB" sz="2400" dirty="0" smtClean="0">
                <a:solidFill>
                  <a:schemeClr val="tx1"/>
                </a:solidFill>
                <a:latin typeface="Corbel" pitchFamily="34" charset="0"/>
              </a:rPr>
              <a:t>Capital Market Literacy Channel</a:t>
            </a:r>
            <a:r>
              <a:rPr lang="en-GB" sz="2400" dirty="0" smtClean="0">
                <a:solidFill>
                  <a:schemeClr val="tx1"/>
                </a:solidFill>
              </a:rPr>
              <a:t>s</a:t>
            </a:r>
            <a:r>
              <a:rPr lang="en-GB" sz="2800" dirty="0" smtClean="0"/>
              <a:t/>
            </a:r>
            <a:br>
              <a:rPr lang="en-GB" sz="2800" dirty="0" smtClean="0"/>
            </a:br>
            <a:r>
              <a:rPr lang="en-US" sz="2800" dirty="0">
                <a:solidFill>
                  <a:schemeClr val="tx1"/>
                </a:solidFill>
                <a:effectLst>
                  <a:reflection blurRad="6350" stA="60000" endA="900" endPos="58000" dir="5400000" sy="-100000" algn="bl" rotWithShape="0"/>
                </a:effectLst>
                <a:latin typeface="Times New Roman" pitchFamily="18" charset="0"/>
                <a:cs typeface="Times New Roman" pitchFamily="18" charset="0"/>
              </a:rPr>
              <a:t/>
            </a:r>
            <a:br>
              <a:rPr lang="en-US" sz="2800" dirty="0">
                <a:solidFill>
                  <a:schemeClr val="tx1"/>
                </a:solidFill>
                <a:effectLst>
                  <a:reflection blurRad="6350" stA="60000" endA="900" endPos="58000" dir="5400000" sy="-100000" algn="bl" rotWithShape="0"/>
                </a:effectLst>
                <a:latin typeface="Times New Roman" pitchFamily="18" charset="0"/>
                <a:cs typeface="Times New Roman" pitchFamily="18" charset="0"/>
              </a:rPr>
            </a:br>
            <a:endParaRPr lang="en-GB" sz="2800" dirty="0"/>
          </a:p>
        </p:txBody>
      </p:sp>
      <p:sp>
        <p:nvSpPr>
          <p:cNvPr id="3" name="Slide Number Placeholder 2"/>
          <p:cNvSpPr>
            <a:spLocks noGrp="1"/>
          </p:cNvSpPr>
          <p:nvPr>
            <p:ph type="sldNum" sz="quarter" idx="12"/>
          </p:nvPr>
        </p:nvSpPr>
        <p:spPr/>
        <p:txBody>
          <a:bodyPr/>
          <a:lstStyle/>
          <a:p>
            <a:pPr>
              <a:defRPr/>
            </a:pPr>
            <a:fld id="{B54858A2-9925-442D-B6FA-B1BE28C257E3}" type="slidenum">
              <a:rPr lang="en-US" smtClean="0"/>
              <a:pPr>
                <a:defRPr/>
              </a:pPr>
              <a:t>23</a:t>
            </a:fld>
            <a:endParaRPr lang="en-US"/>
          </a:p>
        </p:txBody>
      </p:sp>
      <p:sp>
        <p:nvSpPr>
          <p:cNvPr id="5" name="Content Placeholder 1"/>
          <p:cNvSpPr>
            <a:spLocks noGrp="1"/>
          </p:cNvSpPr>
          <p:nvPr>
            <p:ph idx="1"/>
          </p:nvPr>
        </p:nvSpPr>
        <p:spPr>
          <a:xfrm>
            <a:off x="457200" y="2151888"/>
            <a:ext cx="8229600" cy="4325112"/>
          </a:xfrm>
        </p:spPr>
        <p:txBody>
          <a:bodyPr>
            <a:normAutofit/>
          </a:bodyPr>
          <a:lstStyle/>
          <a:p>
            <a:pPr>
              <a:buNone/>
            </a:pPr>
            <a:r>
              <a:rPr lang="en-US" sz="1800" b="1" dirty="0" smtClean="0">
                <a:latin typeface="Corbel" pitchFamily="34" charset="0"/>
                <a:cs typeface="Arial" pitchFamily="34" charset="0"/>
              </a:rPr>
              <a:t>The </a:t>
            </a:r>
            <a:r>
              <a:rPr lang="en-US" sz="1800" b="1" dirty="0">
                <a:latin typeface="Corbel" pitchFamily="34" charset="0"/>
                <a:cs typeface="Arial" pitchFamily="34" charset="0"/>
              </a:rPr>
              <a:t>Capital Market literacy programs are delivered essentially </a:t>
            </a:r>
            <a:r>
              <a:rPr lang="en-US" sz="1800" b="1" dirty="0" smtClean="0">
                <a:latin typeface="Corbel" pitchFamily="34" charset="0"/>
                <a:cs typeface="Arial" pitchFamily="34" charset="0"/>
              </a:rPr>
              <a:t>through:</a:t>
            </a:r>
            <a:endParaRPr lang="en-US" sz="1800" b="1" dirty="0">
              <a:latin typeface="Corbel" pitchFamily="34" charset="0"/>
              <a:cs typeface="Arial" pitchFamily="34" charset="0"/>
            </a:endParaRPr>
          </a:p>
          <a:p>
            <a:endParaRPr lang="en-US" sz="1800" dirty="0">
              <a:latin typeface="Corbel" pitchFamily="34" charset="0"/>
              <a:cs typeface="Arial" pitchFamily="34" charset="0"/>
            </a:endParaRPr>
          </a:p>
          <a:p>
            <a:r>
              <a:rPr lang="en-US" sz="2000" dirty="0" smtClean="0">
                <a:latin typeface="Corbel" pitchFamily="34" charset="0"/>
                <a:cs typeface="Arial" pitchFamily="34" charset="0"/>
              </a:rPr>
              <a:t>Printed </a:t>
            </a:r>
            <a:r>
              <a:rPr lang="en-US" sz="2000" dirty="0">
                <a:latin typeface="Corbel" pitchFamily="34" charset="0"/>
                <a:cs typeface="Arial" pitchFamily="34" charset="0"/>
              </a:rPr>
              <a:t>or published </a:t>
            </a:r>
            <a:r>
              <a:rPr lang="en-US" sz="2000" dirty="0" smtClean="0">
                <a:latin typeface="Corbel" pitchFamily="34" charset="0"/>
                <a:cs typeface="Arial" pitchFamily="34" charset="0"/>
              </a:rPr>
              <a:t>materials</a:t>
            </a:r>
          </a:p>
          <a:p>
            <a:pPr lvl="1"/>
            <a:r>
              <a:rPr lang="en-US" sz="2000" dirty="0" smtClean="0">
                <a:solidFill>
                  <a:schemeClr val="tx1"/>
                </a:solidFill>
                <a:latin typeface="Corbel" pitchFamily="34" charset="0"/>
                <a:cs typeface="Arial" pitchFamily="34" charset="0"/>
              </a:rPr>
              <a:t>such </a:t>
            </a:r>
            <a:r>
              <a:rPr lang="en-US" sz="2000" dirty="0">
                <a:solidFill>
                  <a:schemeClr val="tx1"/>
                </a:solidFill>
                <a:latin typeface="Corbel" pitchFamily="34" charset="0"/>
                <a:cs typeface="Arial" pitchFamily="34" charset="0"/>
              </a:rPr>
              <a:t>as flyers, booklets, Comic Strips.  </a:t>
            </a:r>
          </a:p>
          <a:p>
            <a:r>
              <a:rPr lang="en-US" sz="2000" dirty="0" smtClean="0">
                <a:latin typeface="Corbel" pitchFamily="34" charset="0"/>
                <a:cs typeface="Arial" pitchFamily="34" charset="0"/>
              </a:rPr>
              <a:t>Town </a:t>
            </a:r>
            <a:r>
              <a:rPr lang="en-US" sz="2000" dirty="0">
                <a:latin typeface="Corbel" pitchFamily="34" charset="0"/>
                <a:cs typeface="Arial" pitchFamily="34" charset="0"/>
              </a:rPr>
              <a:t>Hall meetings, Mass Media </a:t>
            </a:r>
            <a:endParaRPr lang="en-US" sz="2000" dirty="0" smtClean="0">
              <a:latin typeface="Corbel" pitchFamily="34" charset="0"/>
              <a:cs typeface="Arial" pitchFamily="34" charset="0"/>
            </a:endParaRPr>
          </a:p>
          <a:p>
            <a:pPr lvl="1"/>
            <a:r>
              <a:rPr lang="en-US" sz="2000" dirty="0" smtClean="0">
                <a:solidFill>
                  <a:schemeClr val="tx1"/>
                </a:solidFill>
                <a:latin typeface="Corbel" pitchFamily="34" charset="0"/>
                <a:cs typeface="Arial" pitchFamily="34" charset="0"/>
              </a:rPr>
              <a:t> Television, </a:t>
            </a:r>
            <a:r>
              <a:rPr lang="en-US" sz="2000" dirty="0">
                <a:solidFill>
                  <a:schemeClr val="tx1"/>
                </a:solidFill>
                <a:latin typeface="Corbel" pitchFamily="34" charset="0"/>
                <a:cs typeface="Arial" pitchFamily="34" charset="0"/>
              </a:rPr>
              <a:t>Radio, </a:t>
            </a:r>
            <a:r>
              <a:rPr lang="en-US" sz="2000" dirty="0" smtClean="0">
                <a:solidFill>
                  <a:schemeClr val="tx1"/>
                </a:solidFill>
                <a:latin typeface="Corbel" pitchFamily="34" charset="0"/>
                <a:cs typeface="Arial" pitchFamily="34" charset="0"/>
              </a:rPr>
              <a:t>print media. </a:t>
            </a:r>
            <a:endParaRPr lang="en-US" sz="2000" dirty="0">
              <a:solidFill>
                <a:schemeClr val="tx1"/>
              </a:solidFill>
              <a:latin typeface="Corbel" pitchFamily="34" charset="0"/>
              <a:cs typeface="Arial" pitchFamily="34" charset="0"/>
            </a:endParaRPr>
          </a:p>
          <a:p>
            <a:r>
              <a:rPr lang="en-US" sz="2000" dirty="0" smtClean="0">
                <a:latin typeface="Corbel" pitchFamily="34" charset="0"/>
                <a:cs typeface="Arial" pitchFamily="34" charset="0"/>
              </a:rPr>
              <a:t>The </a:t>
            </a:r>
            <a:r>
              <a:rPr lang="en-US" sz="2000" dirty="0">
                <a:latin typeface="Corbel" pitchFamily="34" charset="0"/>
                <a:cs typeface="Arial" pitchFamily="34" charset="0"/>
              </a:rPr>
              <a:t>use of local languages and drama (Home Video) is gradually coming on stream. </a:t>
            </a:r>
            <a:endParaRPr lang="en-US" sz="2000" dirty="0" smtClean="0">
              <a:latin typeface="Corbel" pitchFamily="34" charset="0"/>
              <a:cs typeface="Arial" pitchFamily="34" charset="0"/>
            </a:endParaRPr>
          </a:p>
          <a:p>
            <a:pPr lvl="1"/>
            <a:r>
              <a:rPr lang="en-US" sz="2000" dirty="0" smtClean="0">
                <a:solidFill>
                  <a:schemeClr val="tx1"/>
                </a:solidFill>
                <a:latin typeface="Corbel" pitchFamily="34" charset="0"/>
                <a:cs typeface="Arial" pitchFamily="34" charset="0"/>
              </a:rPr>
              <a:t>The </a:t>
            </a:r>
            <a:r>
              <a:rPr lang="en-US" sz="2000" dirty="0">
                <a:solidFill>
                  <a:schemeClr val="tx1"/>
                </a:solidFill>
                <a:latin typeface="Corbel" pitchFamily="34" charset="0"/>
                <a:cs typeface="Arial" pitchFamily="34" charset="0"/>
              </a:rPr>
              <a:t>SEC, for example, has released </a:t>
            </a:r>
            <a:r>
              <a:rPr lang="en-US" sz="2000" dirty="0" smtClean="0">
                <a:solidFill>
                  <a:schemeClr val="tx1"/>
                </a:solidFill>
                <a:latin typeface="Corbel" pitchFamily="34" charset="0"/>
                <a:cs typeface="Arial" pitchFamily="34" charset="0"/>
              </a:rPr>
              <a:t>three </a:t>
            </a:r>
            <a:r>
              <a:rPr lang="en-US" sz="2000" dirty="0">
                <a:solidFill>
                  <a:schemeClr val="tx1"/>
                </a:solidFill>
                <a:latin typeface="Corbel" pitchFamily="34" charset="0"/>
                <a:cs typeface="Arial" pitchFamily="34" charset="0"/>
              </a:rPr>
              <a:t>home videos –“Breeze</a:t>
            </a:r>
            <a:r>
              <a:rPr lang="en-US" sz="2000" dirty="0" smtClean="0">
                <a:solidFill>
                  <a:schemeClr val="tx1"/>
                </a:solidFill>
                <a:latin typeface="Corbel" pitchFamily="34" charset="0"/>
                <a:cs typeface="Arial" pitchFamily="34" charset="0"/>
              </a:rPr>
              <a:t>”, </a:t>
            </a:r>
            <a:r>
              <a:rPr lang="en-US" sz="2000" dirty="0">
                <a:solidFill>
                  <a:schemeClr val="tx1"/>
                </a:solidFill>
                <a:latin typeface="Corbel" pitchFamily="34" charset="0"/>
                <a:cs typeface="Arial" pitchFamily="34" charset="0"/>
              </a:rPr>
              <a:t>“Easy Money” </a:t>
            </a:r>
            <a:r>
              <a:rPr lang="en-US" sz="2000" dirty="0" smtClean="0">
                <a:solidFill>
                  <a:schemeClr val="tx1"/>
                </a:solidFill>
                <a:latin typeface="Corbel" pitchFamily="34" charset="0"/>
                <a:cs typeface="Arial" pitchFamily="34" charset="0"/>
              </a:rPr>
              <a:t> and “Mutual Benefits”.</a:t>
            </a:r>
            <a:endParaRPr lang="en-US" sz="2000" dirty="0">
              <a:solidFill>
                <a:schemeClr val="tx1"/>
              </a:solidFill>
              <a:latin typeface="Corbel" pitchFamily="34" charset="0"/>
              <a:cs typeface="Arial" pitchFamily="34" charset="0"/>
            </a:endParaRPr>
          </a:p>
          <a:p>
            <a:endParaRPr lang="en-GB" sz="2000" dirty="0">
              <a:latin typeface="Arial" pitchFamily="34" charset="0"/>
              <a:cs typeface="Arial" pitchFamily="34" charset="0"/>
            </a:endParaRPr>
          </a:p>
        </p:txBody>
      </p:sp>
      <p:pic>
        <p:nvPicPr>
          <p:cNvPr id="6" name="Picture 5" descr="C:\Users\Callista\Desktop\CMC-logo-Newest.jpg"/>
          <p:cNvPicPr/>
          <p:nvPr/>
        </p:nvPicPr>
        <p:blipFill>
          <a:blip r:embed="rId2" cstate="print"/>
          <a:srcRect/>
          <a:stretch>
            <a:fillRect/>
          </a:stretch>
        </p:blipFill>
        <p:spPr bwMode="auto">
          <a:xfrm>
            <a:off x="0" y="0"/>
            <a:ext cx="2215435" cy="1622738"/>
          </a:xfrm>
          <a:prstGeom prst="rect">
            <a:avLst/>
          </a:prstGeom>
          <a:noFill/>
          <a:ln w="9525">
            <a:noFill/>
            <a:miter lim="800000"/>
            <a:headEnd/>
            <a:tailEnd/>
          </a:ln>
        </p:spPr>
      </p:pic>
    </p:spTree>
    <p:extLst>
      <p:ext uri="{BB962C8B-B14F-4D97-AF65-F5344CB8AC3E}">
        <p14:creationId xmlns="" xmlns:p14="http://schemas.microsoft.com/office/powerpoint/2010/main" val="2654613296"/>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200400" y="762000"/>
            <a:ext cx="5486400" cy="1066800"/>
          </a:xfrm>
        </p:spPr>
        <p:txBody>
          <a:bodyPr>
            <a:normAutofit fontScale="90000"/>
          </a:bodyPr>
          <a:lstStyle/>
          <a:p>
            <a:pPr lvl="0"/>
            <a:r>
              <a:rPr lang="en-US" sz="3100" dirty="0"/>
              <a:t>CML-MP</a:t>
            </a:r>
            <a:r>
              <a:rPr lang="en-GB" sz="3100" dirty="0"/>
              <a:t> </a:t>
            </a:r>
            <a:r>
              <a:rPr lang="en-GB" sz="3100" dirty="0" smtClean="0"/>
              <a:t>| </a:t>
            </a:r>
            <a:r>
              <a:rPr lang="en-GB" sz="3100" dirty="0" smtClean="0">
                <a:solidFill>
                  <a:schemeClr val="tx1"/>
                </a:solidFill>
              </a:rPr>
              <a:t>NIGERIA</a:t>
            </a:r>
            <a:br>
              <a:rPr lang="en-GB" sz="3100" dirty="0" smtClean="0">
                <a:solidFill>
                  <a:schemeClr val="tx1"/>
                </a:solidFill>
              </a:rPr>
            </a:br>
            <a:r>
              <a:rPr lang="en-GB" sz="2400" dirty="0" smtClean="0">
                <a:solidFill>
                  <a:schemeClr val="tx1"/>
                </a:solidFill>
              </a:rPr>
              <a:t>Identified Stakeholders</a:t>
            </a:r>
            <a:r>
              <a:rPr lang="en-GB" sz="2800" dirty="0" smtClean="0"/>
              <a:t/>
            </a:r>
            <a:br>
              <a:rPr lang="en-GB" sz="2800" dirty="0" smtClean="0"/>
            </a:br>
            <a:r>
              <a:rPr lang="en-US" sz="2800" dirty="0">
                <a:solidFill>
                  <a:schemeClr val="tx1"/>
                </a:solidFill>
                <a:effectLst>
                  <a:reflection blurRad="6350" stA="60000" endA="900" endPos="58000" dir="5400000" sy="-100000" algn="bl" rotWithShape="0"/>
                </a:effectLst>
                <a:latin typeface="Times New Roman" pitchFamily="18" charset="0"/>
                <a:cs typeface="Times New Roman" pitchFamily="18" charset="0"/>
              </a:rPr>
              <a:t/>
            </a:r>
            <a:br>
              <a:rPr lang="en-US" sz="2800" dirty="0">
                <a:solidFill>
                  <a:schemeClr val="tx1"/>
                </a:solidFill>
                <a:effectLst>
                  <a:reflection blurRad="6350" stA="60000" endA="900" endPos="58000" dir="5400000" sy="-100000" algn="bl" rotWithShape="0"/>
                </a:effectLst>
                <a:latin typeface="Times New Roman" pitchFamily="18" charset="0"/>
                <a:cs typeface="Times New Roman" pitchFamily="18" charset="0"/>
              </a:rPr>
            </a:br>
            <a:endParaRPr lang="en-GB" sz="2800" dirty="0"/>
          </a:p>
        </p:txBody>
      </p:sp>
      <p:sp>
        <p:nvSpPr>
          <p:cNvPr id="3" name="Slide Number Placeholder 2"/>
          <p:cNvSpPr>
            <a:spLocks noGrp="1"/>
          </p:cNvSpPr>
          <p:nvPr>
            <p:ph type="sldNum" sz="quarter" idx="12"/>
          </p:nvPr>
        </p:nvSpPr>
        <p:spPr/>
        <p:txBody>
          <a:bodyPr/>
          <a:lstStyle/>
          <a:p>
            <a:pPr>
              <a:defRPr/>
            </a:pPr>
            <a:fld id="{B54858A2-9925-442D-B6FA-B1BE28C257E3}" type="slidenum">
              <a:rPr lang="en-US" smtClean="0"/>
              <a:pPr>
                <a:defRPr/>
              </a:pPr>
              <a:t>24</a:t>
            </a:fld>
            <a:endParaRPr lang="en-US"/>
          </a:p>
        </p:txBody>
      </p:sp>
      <p:sp>
        <p:nvSpPr>
          <p:cNvPr id="5" name="Content Placeholder 1"/>
          <p:cNvSpPr>
            <a:spLocks noGrp="1"/>
          </p:cNvSpPr>
          <p:nvPr>
            <p:ph idx="1"/>
          </p:nvPr>
        </p:nvSpPr>
        <p:spPr>
          <a:xfrm>
            <a:off x="1447800" y="1676400"/>
            <a:ext cx="7010400" cy="990600"/>
          </a:xfrm>
        </p:spPr>
        <p:txBody>
          <a:bodyPr>
            <a:normAutofit/>
          </a:bodyPr>
          <a:lstStyle/>
          <a:p>
            <a:pPr>
              <a:buNone/>
            </a:pPr>
            <a:r>
              <a:rPr lang="en-US" sz="1800" dirty="0">
                <a:latin typeface="Times New Roman" pitchFamily="18" charset="0"/>
                <a:cs typeface="Times New Roman" pitchFamily="18" charset="0"/>
              </a:rPr>
              <a:t>	</a:t>
            </a:r>
            <a:r>
              <a:rPr lang="en-US" sz="1800" b="1" i="1" dirty="0">
                <a:latin typeface="Times New Roman" pitchFamily="18" charset="0"/>
                <a:cs typeface="Times New Roman" pitchFamily="18" charset="0"/>
              </a:rPr>
              <a:t>The identified stakeholders in the capital market literacy master plan have been classified to the following</a:t>
            </a:r>
            <a:r>
              <a:rPr lang="en-US" sz="1800" dirty="0">
                <a:latin typeface="Times New Roman" pitchFamily="18" charset="0"/>
                <a:cs typeface="Times New Roman" pitchFamily="18" charset="0"/>
              </a:rPr>
              <a:t>:</a:t>
            </a:r>
          </a:p>
          <a:p>
            <a:endParaRPr lang="en-US" sz="1800" dirty="0">
              <a:latin typeface="Arial" pitchFamily="34" charset="0"/>
              <a:cs typeface="Arial" pitchFamily="34" charset="0"/>
            </a:endParaRPr>
          </a:p>
          <a:p>
            <a:endParaRPr lang="en-GB" sz="1800" dirty="0">
              <a:latin typeface="Arial" pitchFamily="34" charset="0"/>
              <a:cs typeface="Arial" pitchFamily="34" charset="0"/>
            </a:endParaRPr>
          </a:p>
        </p:txBody>
      </p:sp>
      <p:graphicFrame>
        <p:nvGraphicFramePr>
          <p:cNvPr id="2" name="Diagram 1"/>
          <p:cNvGraphicFramePr/>
          <p:nvPr>
            <p:extLst>
              <p:ext uri="{D42A27DB-BD31-4B8C-83A1-F6EECF244321}">
                <p14:modId xmlns="" xmlns:p14="http://schemas.microsoft.com/office/powerpoint/2010/main" val="3834825952"/>
              </p:ext>
            </p:extLst>
          </p:nvPr>
        </p:nvGraphicFramePr>
        <p:xfrm>
          <a:off x="381000" y="1981200"/>
          <a:ext cx="8610600" cy="4673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descr="C:\Users\Callista\Desktop\CMC-logo-Newest.jpg"/>
          <p:cNvPicPr/>
          <p:nvPr/>
        </p:nvPicPr>
        <p:blipFill>
          <a:blip r:embed="rId7" cstate="print"/>
          <a:srcRect/>
          <a:stretch>
            <a:fillRect/>
          </a:stretch>
        </p:blipFill>
        <p:spPr bwMode="auto">
          <a:xfrm>
            <a:off x="0" y="0"/>
            <a:ext cx="2215435" cy="1622738"/>
          </a:xfrm>
          <a:prstGeom prst="rect">
            <a:avLst/>
          </a:prstGeom>
          <a:noFill/>
          <a:ln w="9525">
            <a:noFill/>
            <a:miter lim="800000"/>
            <a:headEnd/>
            <a:tailEnd/>
          </a:ln>
        </p:spPr>
      </p:pic>
    </p:spTree>
    <p:extLst>
      <p:ext uri="{BB962C8B-B14F-4D97-AF65-F5344CB8AC3E}">
        <p14:creationId xmlns="" xmlns:p14="http://schemas.microsoft.com/office/powerpoint/2010/main" val="3811383815"/>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505200" y="1219200"/>
            <a:ext cx="5181600" cy="1066800"/>
          </a:xfrm>
        </p:spPr>
        <p:txBody>
          <a:bodyPr>
            <a:normAutofit fontScale="90000"/>
          </a:bodyPr>
          <a:lstStyle/>
          <a:p>
            <a:pPr lvl="0"/>
            <a:r>
              <a:rPr lang="en-US" sz="3100" dirty="0"/>
              <a:t>CML-MP</a:t>
            </a:r>
            <a:r>
              <a:rPr lang="en-GB" sz="3100" dirty="0"/>
              <a:t> </a:t>
            </a:r>
            <a:r>
              <a:rPr lang="en-GB" sz="3100" dirty="0" smtClean="0"/>
              <a:t>| </a:t>
            </a:r>
            <a:r>
              <a:rPr lang="en-GB" sz="3100" dirty="0" smtClean="0">
                <a:solidFill>
                  <a:schemeClr val="tx1"/>
                </a:solidFill>
              </a:rPr>
              <a:t>NIGERIA</a:t>
            </a:r>
            <a:br>
              <a:rPr lang="en-GB" sz="3100" dirty="0" smtClean="0">
                <a:solidFill>
                  <a:schemeClr val="tx1"/>
                </a:solidFill>
              </a:rPr>
            </a:br>
            <a:r>
              <a:rPr lang="en-GB" sz="2400" dirty="0" smtClean="0">
                <a:solidFill>
                  <a:schemeClr val="tx1"/>
                </a:solidFill>
              </a:rPr>
              <a:t>Next Steps</a:t>
            </a:r>
            <a:r>
              <a:rPr lang="en-GB" sz="2800" dirty="0" smtClean="0"/>
              <a:t/>
            </a:r>
            <a:br>
              <a:rPr lang="en-GB" sz="2800" dirty="0" smtClean="0"/>
            </a:br>
            <a:r>
              <a:rPr lang="en-US" sz="2800" dirty="0">
                <a:solidFill>
                  <a:schemeClr val="tx1"/>
                </a:solidFill>
                <a:effectLst>
                  <a:reflection blurRad="6350" stA="60000" endA="900" endPos="58000" dir="5400000" sy="-100000" algn="bl" rotWithShape="0"/>
                </a:effectLst>
                <a:latin typeface="Times New Roman" pitchFamily="18" charset="0"/>
                <a:cs typeface="Times New Roman" pitchFamily="18" charset="0"/>
              </a:rPr>
              <a:t/>
            </a:r>
            <a:br>
              <a:rPr lang="en-US" sz="2800" dirty="0">
                <a:solidFill>
                  <a:schemeClr val="tx1"/>
                </a:solidFill>
                <a:effectLst>
                  <a:reflection blurRad="6350" stA="60000" endA="900" endPos="58000" dir="5400000" sy="-100000" algn="bl" rotWithShape="0"/>
                </a:effectLst>
                <a:latin typeface="Times New Roman" pitchFamily="18" charset="0"/>
                <a:cs typeface="Times New Roman" pitchFamily="18" charset="0"/>
              </a:rPr>
            </a:br>
            <a:endParaRPr lang="en-GB" sz="2800" dirty="0"/>
          </a:p>
        </p:txBody>
      </p:sp>
      <p:sp>
        <p:nvSpPr>
          <p:cNvPr id="3" name="Slide Number Placeholder 2"/>
          <p:cNvSpPr>
            <a:spLocks noGrp="1"/>
          </p:cNvSpPr>
          <p:nvPr>
            <p:ph type="sldNum" sz="quarter" idx="12"/>
          </p:nvPr>
        </p:nvSpPr>
        <p:spPr/>
        <p:txBody>
          <a:bodyPr/>
          <a:lstStyle/>
          <a:p>
            <a:pPr>
              <a:defRPr/>
            </a:pPr>
            <a:fld id="{B54858A2-9925-442D-B6FA-B1BE28C257E3}" type="slidenum">
              <a:rPr lang="en-US" smtClean="0"/>
              <a:pPr>
                <a:defRPr/>
              </a:pPr>
              <a:t>25</a:t>
            </a:fld>
            <a:endParaRPr lang="en-US"/>
          </a:p>
        </p:txBody>
      </p:sp>
      <p:sp>
        <p:nvSpPr>
          <p:cNvPr id="5" name="Content Placeholder 1"/>
          <p:cNvSpPr>
            <a:spLocks noGrp="1"/>
          </p:cNvSpPr>
          <p:nvPr>
            <p:ph idx="1"/>
          </p:nvPr>
        </p:nvSpPr>
        <p:spPr>
          <a:xfrm>
            <a:off x="457200" y="2057400"/>
            <a:ext cx="8229600" cy="1371600"/>
          </a:xfrm>
        </p:spPr>
        <p:txBody>
          <a:bodyPr>
            <a:normAutofit/>
          </a:bodyPr>
          <a:lstStyle/>
          <a:p>
            <a:pPr>
              <a:buNone/>
            </a:pPr>
            <a:r>
              <a:rPr lang="en-US" sz="1800" b="1" i="1" dirty="0" smtClean="0">
                <a:latin typeface="Corbel" pitchFamily="34" charset="0"/>
                <a:cs typeface="Times New Roman" pitchFamily="18" charset="0"/>
              </a:rPr>
              <a:t>As </a:t>
            </a:r>
            <a:r>
              <a:rPr lang="en-US" sz="1800" b="1" i="1" dirty="0">
                <a:latin typeface="Corbel" pitchFamily="34" charset="0"/>
                <a:cs typeface="Times New Roman" pitchFamily="18" charset="0"/>
              </a:rPr>
              <a:t>a next step, a “needs analysis” will need to be </a:t>
            </a:r>
            <a:r>
              <a:rPr lang="en-US" sz="1800" b="1" i="1" dirty="0" smtClean="0">
                <a:latin typeface="Corbel" pitchFamily="34" charset="0"/>
                <a:cs typeface="Times New Roman" pitchFamily="18" charset="0"/>
              </a:rPr>
              <a:t>conducted</a:t>
            </a:r>
            <a:endParaRPr lang="en-US" sz="1800" dirty="0">
              <a:latin typeface="Corbel" pitchFamily="34" charset="0"/>
              <a:cs typeface="Arial" pitchFamily="34" charset="0"/>
            </a:endParaRPr>
          </a:p>
          <a:p>
            <a:endParaRPr lang="en-GB" sz="1800" dirty="0">
              <a:latin typeface="Arial" pitchFamily="34" charset="0"/>
              <a:cs typeface="Arial" pitchFamily="34" charset="0"/>
            </a:endParaRPr>
          </a:p>
        </p:txBody>
      </p:sp>
      <p:sp>
        <p:nvSpPr>
          <p:cNvPr id="7" name="Rounded Rectangle 6"/>
          <p:cNvSpPr/>
          <p:nvPr/>
        </p:nvSpPr>
        <p:spPr>
          <a:xfrm>
            <a:off x="1752600" y="2819400"/>
            <a:ext cx="6019800" cy="2209800"/>
          </a:xfrm>
          <a:prstGeom prst="round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b="1" dirty="0">
                <a:latin typeface="Corbel" pitchFamily="34" charset="0"/>
                <a:cs typeface="Times New Roman" pitchFamily="18" charset="0"/>
              </a:rPr>
              <a:t>The need analysis involves a survey to be conducted by a consultant, which will look at the Target Audience, potential engagement with capabilities, capabilities needed to engage effectively, current levels of capabilities and gaps to be addressed.</a:t>
            </a:r>
          </a:p>
          <a:p>
            <a:pPr algn="ctr"/>
            <a:endParaRPr lang="en-GB" dirty="0">
              <a:solidFill>
                <a:schemeClr val="bg1"/>
              </a:solidFill>
            </a:endParaRPr>
          </a:p>
        </p:txBody>
      </p:sp>
      <p:pic>
        <p:nvPicPr>
          <p:cNvPr id="6" name="Picture 5" descr="C:\Users\Callista\Desktop\CMC-logo-Newest.jpg"/>
          <p:cNvPicPr/>
          <p:nvPr/>
        </p:nvPicPr>
        <p:blipFill>
          <a:blip r:embed="rId2" cstate="print"/>
          <a:srcRect/>
          <a:stretch>
            <a:fillRect/>
          </a:stretch>
        </p:blipFill>
        <p:spPr bwMode="auto">
          <a:xfrm>
            <a:off x="0" y="0"/>
            <a:ext cx="2215435" cy="1622738"/>
          </a:xfrm>
          <a:prstGeom prst="rect">
            <a:avLst/>
          </a:prstGeom>
          <a:noFill/>
          <a:ln w="9525">
            <a:noFill/>
            <a:miter lim="800000"/>
            <a:headEnd/>
            <a:tailEnd/>
          </a:ln>
        </p:spPr>
      </p:pic>
    </p:spTree>
    <p:extLst>
      <p:ext uri="{BB962C8B-B14F-4D97-AF65-F5344CB8AC3E}">
        <p14:creationId xmlns="" xmlns:p14="http://schemas.microsoft.com/office/powerpoint/2010/main" val="3616577099"/>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0" y="1219200"/>
            <a:ext cx="5638800" cy="1066800"/>
          </a:xfrm>
        </p:spPr>
        <p:txBody>
          <a:bodyPr>
            <a:normAutofit fontScale="90000"/>
          </a:bodyPr>
          <a:lstStyle/>
          <a:p>
            <a:pPr lvl="0"/>
            <a:r>
              <a:rPr lang="en-US" sz="3100" dirty="0"/>
              <a:t>CML-MP</a:t>
            </a:r>
            <a:r>
              <a:rPr lang="en-GB" sz="3100" dirty="0"/>
              <a:t> </a:t>
            </a:r>
            <a:r>
              <a:rPr lang="en-GB" sz="3100" dirty="0" smtClean="0"/>
              <a:t>| </a:t>
            </a:r>
            <a:r>
              <a:rPr lang="en-GB" sz="3100" dirty="0" smtClean="0">
                <a:solidFill>
                  <a:schemeClr val="tx1"/>
                </a:solidFill>
              </a:rPr>
              <a:t>NIGERIA</a:t>
            </a:r>
            <a:br>
              <a:rPr lang="en-GB" sz="3100" dirty="0" smtClean="0">
                <a:solidFill>
                  <a:schemeClr val="tx1"/>
                </a:solidFill>
              </a:rPr>
            </a:br>
            <a:r>
              <a:rPr lang="en-GB" sz="2400" dirty="0" smtClean="0">
                <a:solidFill>
                  <a:schemeClr val="tx1"/>
                </a:solidFill>
              </a:rPr>
              <a:t>Programs Identified</a:t>
            </a:r>
            <a:r>
              <a:rPr lang="en-GB" sz="2800" dirty="0" smtClean="0"/>
              <a:t/>
            </a:r>
            <a:br>
              <a:rPr lang="en-GB" sz="2800" dirty="0" smtClean="0"/>
            </a:br>
            <a:r>
              <a:rPr lang="en-US" sz="2800" dirty="0">
                <a:solidFill>
                  <a:schemeClr val="tx1"/>
                </a:solidFill>
                <a:effectLst>
                  <a:reflection blurRad="6350" stA="60000" endA="900" endPos="58000" dir="5400000" sy="-100000" algn="bl" rotWithShape="0"/>
                </a:effectLst>
                <a:latin typeface="Times New Roman" pitchFamily="18" charset="0"/>
                <a:cs typeface="Times New Roman" pitchFamily="18" charset="0"/>
              </a:rPr>
              <a:t/>
            </a:r>
            <a:br>
              <a:rPr lang="en-US" sz="2800" dirty="0">
                <a:solidFill>
                  <a:schemeClr val="tx1"/>
                </a:solidFill>
                <a:effectLst>
                  <a:reflection blurRad="6350" stA="60000" endA="900" endPos="58000" dir="5400000" sy="-100000" algn="bl" rotWithShape="0"/>
                </a:effectLst>
                <a:latin typeface="Times New Roman" pitchFamily="18" charset="0"/>
                <a:cs typeface="Times New Roman" pitchFamily="18" charset="0"/>
              </a:rPr>
            </a:br>
            <a:endParaRPr lang="en-GB" sz="2800" dirty="0"/>
          </a:p>
        </p:txBody>
      </p:sp>
      <p:sp>
        <p:nvSpPr>
          <p:cNvPr id="3" name="Slide Number Placeholder 2"/>
          <p:cNvSpPr>
            <a:spLocks noGrp="1"/>
          </p:cNvSpPr>
          <p:nvPr>
            <p:ph type="sldNum" sz="quarter" idx="12"/>
          </p:nvPr>
        </p:nvSpPr>
        <p:spPr/>
        <p:txBody>
          <a:bodyPr/>
          <a:lstStyle/>
          <a:p>
            <a:pPr>
              <a:defRPr/>
            </a:pPr>
            <a:fld id="{B54858A2-9925-442D-B6FA-B1BE28C257E3}" type="slidenum">
              <a:rPr lang="en-US" smtClean="0"/>
              <a:pPr>
                <a:defRPr/>
              </a:pPr>
              <a:t>26</a:t>
            </a:fld>
            <a:endParaRPr lang="en-US"/>
          </a:p>
        </p:txBody>
      </p:sp>
      <p:sp>
        <p:nvSpPr>
          <p:cNvPr id="8" name="Content Placeholder 1"/>
          <p:cNvSpPr txBox="1">
            <a:spLocks/>
          </p:cNvSpPr>
          <p:nvPr/>
        </p:nvSpPr>
        <p:spPr>
          <a:xfrm>
            <a:off x="457200" y="2057400"/>
            <a:ext cx="8229600" cy="4572000"/>
          </a:xfrm>
          <a:prstGeom prst="rect">
            <a:avLst/>
          </a:prstGeom>
        </p:spPr>
        <p:txBody>
          <a:bodyPr vert="horz">
            <a:normAutofit fontScale="92500" lnSpcReduction="20000"/>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lvl="0">
              <a:buNone/>
            </a:pPr>
            <a:r>
              <a:rPr lang="en-US" sz="1600" b="1" dirty="0">
                <a:latin typeface="Arial" pitchFamily="34" charset="0"/>
                <a:cs typeface="Arial" pitchFamily="34" charset="0"/>
              </a:rPr>
              <a:t>Some programs identified include: </a:t>
            </a:r>
            <a:endParaRPr lang="en-US" sz="1600" b="1" dirty="0" smtClean="0">
              <a:latin typeface="Arial" pitchFamily="34" charset="0"/>
              <a:cs typeface="Arial" pitchFamily="34" charset="0"/>
            </a:endParaRPr>
          </a:p>
          <a:p>
            <a:pPr lvl="0">
              <a:buNone/>
            </a:pPr>
            <a:endParaRPr lang="en-US" sz="1600" dirty="0">
              <a:latin typeface="Arial" pitchFamily="34" charset="0"/>
              <a:cs typeface="Arial" pitchFamily="34" charset="0"/>
            </a:endParaRPr>
          </a:p>
          <a:p>
            <a:pPr lvl="0">
              <a:lnSpc>
                <a:spcPct val="90000"/>
              </a:lnSpc>
            </a:pPr>
            <a:r>
              <a:rPr lang="en-US" sz="1600" dirty="0">
                <a:latin typeface="Corbel" pitchFamily="34" charset="0"/>
                <a:cs typeface="Arial" pitchFamily="34" charset="0"/>
              </a:rPr>
              <a:t>Publishing of books and Journals</a:t>
            </a:r>
          </a:p>
          <a:p>
            <a:pPr lvl="0">
              <a:lnSpc>
                <a:spcPct val="90000"/>
              </a:lnSpc>
            </a:pPr>
            <a:r>
              <a:rPr lang="en-US" sz="1600" dirty="0">
                <a:latin typeface="Corbel" pitchFamily="34" charset="0"/>
                <a:cs typeface="Arial" pitchFamily="34" charset="0"/>
              </a:rPr>
              <a:t>Curriculum development for schools at all levels.</a:t>
            </a:r>
          </a:p>
          <a:p>
            <a:pPr lvl="0">
              <a:lnSpc>
                <a:spcPct val="90000"/>
              </a:lnSpc>
            </a:pPr>
            <a:r>
              <a:rPr lang="en-US" sz="1600" dirty="0">
                <a:latin typeface="Corbel" pitchFamily="34" charset="0"/>
                <a:cs typeface="Arial" pitchFamily="34" charset="0"/>
              </a:rPr>
              <a:t>Organizing of Workshops Seminars and Annual Public Lectures.</a:t>
            </a:r>
          </a:p>
          <a:p>
            <a:pPr lvl="0">
              <a:lnSpc>
                <a:spcPct val="90000"/>
              </a:lnSpc>
            </a:pPr>
            <a:r>
              <a:rPr lang="en-US" sz="1600" dirty="0">
                <a:latin typeface="Corbel" pitchFamily="34" charset="0"/>
                <a:cs typeface="Arial" pitchFamily="34" charset="0"/>
              </a:rPr>
              <a:t>Institutionalizing </a:t>
            </a:r>
            <a:r>
              <a:rPr lang="en-US" sz="1600" dirty="0" smtClean="0">
                <a:latin typeface="Corbel" pitchFamily="34" charset="0"/>
                <a:cs typeface="Arial" pitchFamily="34" charset="0"/>
              </a:rPr>
              <a:t>Quiz competitions </a:t>
            </a:r>
            <a:r>
              <a:rPr lang="en-US" sz="1600" dirty="0">
                <a:latin typeface="Corbel" pitchFamily="34" charset="0"/>
                <a:cs typeface="Arial" pitchFamily="34" charset="0"/>
              </a:rPr>
              <a:t>for schools.</a:t>
            </a:r>
          </a:p>
          <a:p>
            <a:pPr lvl="0">
              <a:lnSpc>
                <a:spcPct val="90000"/>
              </a:lnSpc>
            </a:pPr>
            <a:r>
              <a:rPr lang="en-US" sz="1600" dirty="0">
                <a:latin typeface="Corbel" pitchFamily="34" charset="0"/>
                <a:cs typeface="Arial" pitchFamily="34" charset="0"/>
              </a:rPr>
              <a:t>Television and Radio Talk Shows.</a:t>
            </a:r>
          </a:p>
          <a:p>
            <a:pPr lvl="0">
              <a:lnSpc>
                <a:spcPct val="90000"/>
              </a:lnSpc>
            </a:pPr>
            <a:r>
              <a:rPr lang="en-US" sz="1600" dirty="0">
                <a:latin typeface="Corbel" pitchFamily="34" charset="0"/>
                <a:cs typeface="Arial" pitchFamily="34" charset="0"/>
              </a:rPr>
              <a:t>Annual Essay Competition</a:t>
            </a:r>
          </a:p>
          <a:p>
            <a:pPr lvl="0">
              <a:lnSpc>
                <a:spcPct val="90000"/>
              </a:lnSpc>
            </a:pPr>
            <a:r>
              <a:rPr lang="en-US" sz="1600" dirty="0">
                <a:latin typeface="Corbel" pitchFamily="34" charset="0"/>
                <a:cs typeface="Arial" pitchFamily="34" charset="0"/>
              </a:rPr>
              <a:t>Special training programs for shareholders Associations</a:t>
            </a:r>
          </a:p>
          <a:p>
            <a:pPr lvl="0">
              <a:lnSpc>
                <a:spcPct val="90000"/>
              </a:lnSpc>
            </a:pPr>
            <a:r>
              <a:rPr lang="en-US" sz="1600" dirty="0">
                <a:latin typeface="Corbel" pitchFamily="34" charset="0"/>
                <a:cs typeface="Arial" pitchFamily="34" charset="0"/>
              </a:rPr>
              <a:t>Taking part in trade fairs</a:t>
            </a:r>
          </a:p>
          <a:p>
            <a:pPr lvl="0">
              <a:lnSpc>
                <a:spcPct val="90000"/>
              </a:lnSpc>
            </a:pPr>
            <a:r>
              <a:rPr lang="en-US" sz="1600" dirty="0">
                <a:latin typeface="Corbel" pitchFamily="34" charset="0"/>
                <a:cs typeface="Arial" pitchFamily="34" charset="0"/>
              </a:rPr>
              <a:t>Hosting of capital market literacy programs on the website of Regulators, Operators and institutional investors</a:t>
            </a:r>
          </a:p>
          <a:p>
            <a:pPr lvl="0">
              <a:lnSpc>
                <a:spcPct val="90000"/>
              </a:lnSpc>
            </a:pPr>
            <a:r>
              <a:rPr lang="en-US" sz="1600" dirty="0">
                <a:latin typeface="Corbel" pitchFamily="34" charset="0"/>
                <a:cs typeface="Arial" pitchFamily="34" charset="0"/>
              </a:rPr>
              <a:t>Nigerian Capital Market Institute(NCMI)</a:t>
            </a:r>
          </a:p>
          <a:p>
            <a:pPr lvl="0">
              <a:lnSpc>
                <a:spcPct val="90000"/>
              </a:lnSpc>
            </a:pPr>
            <a:r>
              <a:rPr lang="en-US" sz="1600" dirty="0">
                <a:latin typeface="Corbel" pitchFamily="34" charset="0"/>
                <a:cs typeface="Arial" pitchFamily="34" charset="0"/>
              </a:rPr>
              <a:t>News papers Advertorials</a:t>
            </a:r>
          </a:p>
          <a:p>
            <a:pPr lvl="0">
              <a:lnSpc>
                <a:spcPct val="90000"/>
              </a:lnSpc>
            </a:pPr>
            <a:r>
              <a:rPr lang="en-US" sz="1600" dirty="0">
                <a:latin typeface="Corbel" pitchFamily="34" charset="0"/>
                <a:cs typeface="Arial" pitchFamily="34" charset="0"/>
              </a:rPr>
              <a:t>Handbills </a:t>
            </a:r>
          </a:p>
          <a:p>
            <a:pPr lvl="0">
              <a:lnSpc>
                <a:spcPct val="90000"/>
              </a:lnSpc>
            </a:pPr>
            <a:r>
              <a:rPr lang="en-US" sz="1600" dirty="0">
                <a:latin typeface="Corbel" pitchFamily="34" charset="0"/>
                <a:cs typeface="Arial" pitchFamily="34" charset="0"/>
              </a:rPr>
              <a:t>Film </a:t>
            </a:r>
            <a:r>
              <a:rPr lang="en-US" sz="1600" dirty="0" smtClean="0">
                <a:latin typeface="Corbel" pitchFamily="34" charset="0"/>
                <a:cs typeface="Arial" pitchFamily="34" charset="0"/>
              </a:rPr>
              <a:t>Production</a:t>
            </a:r>
          </a:p>
          <a:p>
            <a:pPr lvl="0">
              <a:lnSpc>
                <a:spcPct val="90000"/>
              </a:lnSpc>
            </a:pPr>
            <a:r>
              <a:rPr lang="en-US" sz="1600" dirty="0" smtClean="0">
                <a:latin typeface="Corbel" pitchFamily="34" charset="0"/>
                <a:cs typeface="Arial" pitchFamily="34" charset="0"/>
              </a:rPr>
              <a:t>Setting up a literacy </a:t>
            </a:r>
            <a:r>
              <a:rPr lang="en-US" sz="1600" dirty="0">
                <a:latin typeface="Corbel" pitchFamily="34" charset="0"/>
                <a:cs typeface="Arial" pitchFamily="34" charset="0"/>
              </a:rPr>
              <a:t>M</a:t>
            </a:r>
            <a:r>
              <a:rPr lang="en-US" sz="1600" dirty="0" smtClean="0">
                <a:latin typeface="Corbel" pitchFamily="34" charset="0"/>
                <a:cs typeface="Arial" pitchFamily="34" charset="0"/>
              </a:rPr>
              <a:t>onopoly Board</a:t>
            </a:r>
          </a:p>
          <a:p>
            <a:pPr lvl="0">
              <a:lnSpc>
                <a:spcPct val="90000"/>
              </a:lnSpc>
            </a:pPr>
            <a:r>
              <a:rPr lang="en-US" sz="1600" dirty="0" smtClean="0">
                <a:latin typeface="Corbel" pitchFamily="34" charset="0"/>
                <a:cs typeface="Arial" pitchFamily="34" charset="0"/>
              </a:rPr>
              <a:t>Investment games with emphasis on the capital market</a:t>
            </a:r>
          </a:p>
          <a:p>
            <a:pPr lvl="0">
              <a:lnSpc>
                <a:spcPct val="90000"/>
              </a:lnSpc>
            </a:pPr>
            <a:r>
              <a:rPr lang="en-US" sz="1600" dirty="0" smtClean="0">
                <a:latin typeface="Corbel" pitchFamily="34" charset="0"/>
                <a:cs typeface="Arial" pitchFamily="34" charset="0"/>
              </a:rPr>
              <a:t>Market outreaches</a:t>
            </a:r>
          </a:p>
          <a:p>
            <a:pPr lvl="0">
              <a:lnSpc>
                <a:spcPct val="90000"/>
              </a:lnSpc>
            </a:pPr>
            <a:r>
              <a:rPr lang="en-US" sz="1600" dirty="0">
                <a:latin typeface="Corbel" pitchFamily="34" charset="0"/>
                <a:cs typeface="Arial" pitchFamily="34" charset="0"/>
              </a:rPr>
              <a:t>W</a:t>
            </a:r>
            <a:r>
              <a:rPr lang="en-US" sz="1600" dirty="0" smtClean="0">
                <a:latin typeface="Corbel" pitchFamily="34" charset="0"/>
                <a:cs typeface="Arial" pitchFamily="34" charset="0"/>
              </a:rPr>
              <a:t>ealth and health outreach</a:t>
            </a:r>
          </a:p>
          <a:p>
            <a:pPr lvl="0">
              <a:lnSpc>
                <a:spcPct val="90000"/>
              </a:lnSpc>
            </a:pPr>
            <a:r>
              <a:rPr lang="en-US" sz="1600" dirty="0" err="1" smtClean="0">
                <a:latin typeface="Corbel" pitchFamily="34" charset="0"/>
                <a:cs typeface="Arial" pitchFamily="34" charset="0"/>
              </a:rPr>
              <a:t>Nollywood</a:t>
            </a:r>
            <a:r>
              <a:rPr lang="en-US" sz="1600" dirty="0" smtClean="0">
                <a:latin typeface="Corbel" pitchFamily="34" charset="0"/>
                <a:cs typeface="Arial" pitchFamily="34" charset="0"/>
              </a:rPr>
              <a:t> engagements</a:t>
            </a:r>
          </a:p>
        </p:txBody>
      </p:sp>
      <p:pic>
        <p:nvPicPr>
          <p:cNvPr id="5" name="Picture 4" descr="C:\Users\Callista\Desktop\CMC-logo-Newest.jpg"/>
          <p:cNvPicPr/>
          <p:nvPr/>
        </p:nvPicPr>
        <p:blipFill>
          <a:blip r:embed="rId2" cstate="print"/>
          <a:srcRect/>
          <a:stretch>
            <a:fillRect/>
          </a:stretch>
        </p:blipFill>
        <p:spPr bwMode="auto">
          <a:xfrm>
            <a:off x="0" y="0"/>
            <a:ext cx="2215435" cy="1622738"/>
          </a:xfrm>
          <a:prstGeom prst="rect">
            <a:avLst/>
          </a:prstGeom>
          <a:noFill/>
          <a:ln w="9525">
            <a:noFill/>
            <a:miter lim="800000"/>
            <a:headEnd/>
            <a:tailEnd/>
          </a:ln>
        </p:spPr>
      </p:pic>
    </p:spTree>
    <p:extLst>
      <p:ext uri="{BB962C8B-B14F-4D97-AF65-F5344CB8AC3E}">
        <p14:creationId xmlns="" xmlns:p14="http://schemas.microsoft.com/office/powerpoint/2010/main" val="144867845"/>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6126162"/>
          </a:xfrm>
        </p:spPr>
        <p:txBody>
          <a:bodyPr/>
          <a:lstStyle/>
          <a:p>
            <a:pPr algn="ctr"/>
            <a:r>
              <a:rPr lang="en-GB" dirty="0" smtClean="0"/>
              <a:t>Questions</a:t>
            </a:r>
            <a:r>
              <a:rPr lang="en-GB" dirty="0"/>
              <a:t> </a:t>
            </a:r>
            <a:r>
              <a:rPr lang="en-GB" b="1" dirty="0" smtClean="0"/>
              <a:t>?</a:t>
            </a:r>
            <a:endParaRPr lang="en-GB" b="1" dirty="0"/>
          </a:p>
        </p:txBody>
      </p:sp>
      <p:sp>
        <p:nvSpPr>
          <p:cNvPr id="3" name="Slide Number Placeholder 2"/>
          <p:cNvSpPr>
            <a:spLocks noGrp="1"/>
          </p:cNvSpPr>
          <p:nvPr>
            <p:ph type="sldNum" sz="quarter" idx="12"/>
          </p:nvPr>
        </p:nvSpPr>
        <p:spPr/>
        <p:txBody>
          <a:bodyPr/>
          <a:lstStyle/>
          <a:p>
            <a:pPr>
              <a:defRPr/>
            </a:pPr>
            <a:fld id="{B54858A2-9925-442D-B6FA-B1BE28C257E3}" type="slidenum">
              <a:rPr lang="en-US" smtClean="0">
                <a:solidFill>
                  <a:schemeClr val="tx1"/>
                </a:solidFill>
              </a:rPr>
              <a:pPr>
                <a:defRPr/>
              </a:pPr>
              <a:t>27</a:t>
            </a:fld>
            <a:endParaRPr lang="en-US">
              <a:solidFill>
                <a:schemeClr val="tx1"/>
              </a:solidFill>
            </a:endParaRPr>
          </a:p>
        </p:txBody>
      </p:sp>
      <p:pic>
        <p:nvPicPr>
          <p:cNvPr id="5" name="Picture 4" descr="C:\Users\Callista\Desktop\CMC-logo-Newest.jpg"/>
          <p:cNvPicPr/>
          <p:nvPr/>
        </p:nvPicPr>
        <p:blipFill>
          <a:blip r:embed="rId2" cstate="print"/>
          <a:srcRect/>
          <a:stretch>
            <a:fillRect/>
          </a:stretch>
        </p:blipFill>
        <p:spPr bwMode="auto">
          <a:xfrm>
            <a:off x="0" y="0"/>
            <a:ext cx="2215435" cy="1622738"/>
          </a:xfrm>
          <a:prstGeom prst="rect">
            <a:avLst/>
          </a:prstGeom>
          <a:noFill/>
          <a:ln w="9525">
            <a:noFill/>
            <a:miter lim="800000"/>
            <a:headEnd/>
            <a:tailEnd/>
          </a:ln>
        </p:spPr>
      </p:pic>
    </p:spTree>
    <p:extLst>
      <p:ext uri="{BB962C8B-B14F-4D97-AF65-F5344CB8AC3E}">
        <p14:creationId xmlns="" xmlns:p14="http://schemas.microsoft.com/office/powerpoint/2010/main" val="4027362062"/>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6F42FDE4-A7DD-41A7-A0A6-9B649FB43336}" type="slidenum">
              <a:rPr kumimoji="0" lang="en-US" smtClean="0"/>
              <a:pPr/>
              <a:t>3</a:t>
            </a:fld>
            <a:endParaRPr kumimoji="0" lang="en-US"/>
          </a:p>
        </p:txBody>
      </p:sp>
      <p:graphicFrame>
        <p:nvGraphicFramePr>
          <p:cNvPr id="8" name="Diagram 7"/>
          <p:cNvGraphicFramePr/>
          <p:nvPr>
            <p:extLst>
              <p:ext uri="{D42A27DB-BD31-4B8C-83A1-F6EECF244321}">
                <p14:modId xmlns="" xmlns:p14="http://schemas.microsoft.com/office/powerpoint/2010/main" val="4050530063"/>
              </p:ext>
            </p:extLst>
          </p:nvPr>
        </p:nvGraphicFramePr>
        <p:xfrm>
          <a:off x="526111" y="1371600"/>
          <a:ext cx="819153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6" descr="C:\Users\Callista\Desktop\CMC-logo-Newest.jpg"/>
          <p:cNvPicPr/>
          <p:nvPr/>
        </p:nvPicPr>
        <p:blipFill>
          <a:blip r:embed="rId7" cstate="print"/>
          <a:srcRect/>
          <a:stretch>
            <a:fillRect/>
          </a:stretch>
        </p:blipFill>
        <p:spPr bwMode="auto">
          <a:xfrm>
            <a:off x="0" y="0"/>
            <a:ext cx="2215435" cy="1622738"/>
          </a:xfrm>
          <a:prstGeom prst="rect">
            <a:avLst/>
          </a:prstGeom>
          <a:noFill/>
          <a:ln w="9525">
            <a:noFill/>
            <a:miter lim="800000"/>
            <a:headEnd/>
            <a:tailEnd/>
          </a:ln>
        </p:spPr>
      </p:pic>
    </p:spTree>
    <p:extLst>
      <p:ext uri="{BB962C8B-B14F-4D97-AF65-F5344CB8AC3E}">
        <p14:creationId xmlns="" xmlns:p14="http://schemas.microsoft.com/office/powerpoint/2010/main" val="20050250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6126162"/>
          </a:xfrm>
        </p:spPr>
        <p:txBody>
          <a:bodyPr/>
          <a:lstStyle/>
          <a:p>
            <a:pPr algn="ctr"/>
            <a:r>
              <a:rPr lang="en-GB" dirty="0" smtClean="0">
                <a:solidFill>
                  <a:schemeClr val="tx1"/>
                </a:solidFill>
                <a:latin typeface="Corbel" pitchFamily="34" charset="0"/>
              </a:rPr>
              <a:t>Introduction</a:t>
            </a:r>
            <a:endParaRPr lang="en-GB" dirty="0">
              <a:solidFill>
                <a:schemeClr val="tx1"/>
              </a:solidFill>
              <a:latin typeface="Corbel" pitchFamily="34" charset="0"/>
            </a:endParaRPr>
          </a:p>
        </p:txBody>
      </p:sp>
      <p:sp>
        <p:nvSpPr>
          <p:cNvPr id="3" name="Slide Number Placeholder 2"/>
          <p:cNvSpPr>
            <a:spLocks noGrp="1"/>
          </p:cNvSpPr>
          <p:nvPr>
            <p:ph type="sldNum" sz="quarter" idx="12"/>
          </p:nvPr>
        </p:nvSpPr>
        <p:spPr/>
        <p:txBody>
          <a:bodyPr/>
          <a:lstStyle/>
          <a:p>
            <a:pPr>
              <a:defRPr/>
            </a:pPr>
            <a:fld id="{B54858A2-9925-442D-B6FA-B1BE28C257E3}" type="slidenum">
              <a:rPr lang="en-US" smtClean="0"/>
              <a:pPr>
                <a:defRPr/>
              </a:pPr>
              <a:t>4</a:t>
            </a:fld>
            <a:endParaRPr lang="en-US"/>
          </a:p>
        </p:txBody>
      </p:sp>
      <p:pic>
        <p:nvPicPr>
          <p:cNvPr id="5" name="Picture 4" descr="C:\Users\Callista\Desktop\CMC-logo-Newest.jpg"/>
          <p:cNvPicPr/>
          <p:nvPr/>
        </p:nvPicPr>
        <p:blipFill>
          <a:blip r:embed="rId2" cstate="print"/>
          <a:srcRect/>
          <a:stretch>
            <a:fillRect/>
          </a:stretch>
        </p:blipFill>
        <p:spPr bwMode="auto">
          <a:xfrm>
            <a:off x="0" y="0"/>
            <a:ext cx="2215435" cy="1622738"/>
          </a:xfrm>
          <a:prstGeom prst="rect">
            <a:avLst/>
          </a:prstGeom>
          <a:noFill/>
          <a:ln w="9525">
            <a:noFill/>
            <a:miter lim="800000"/>
            <a:headEnd/>
            <a:tailEnd/>
          </a:ln>
        </p:spPr>
      </p:pic>
    </p:spTree>
    <p:extLst>
      <p:ext uri="{BB962C8B-B14F-4D97-AF65-F5344CB8AC3E}">
        <p14:creationId xmlns="" xmlns:p14="http://schemas.microsoft.com/office/powerpoint/2010/main" val="2402754369"/>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362200" y="990600"/>
            <a:ext cx="6324600" cy="1066800"/>
          </a:xfrm>
        </p:spPr>
        <p:txBody>
          <a:bodyPr>
            <a:normAutofit/>
          </a:bodyPr>
          <a:lstStyle/>
          <a:p>
            <a:pPr lvl="0"/>
            <a:r>
              <a:rPr lang="en-US" sz="2800" dirty="0"/>
              <a:t>CML-MP</a:t>
            </a:r>
            <a:r>
              <a:rPr lang="en-GB" sz="2800" dirty="0"/>
              <a:t> |</a:t>
            </a:r>
            <a:r>
              <a:rPr lang="en-GB" sz="2800" dirty="0" smtClean="0"/>
              <a:t>Introduction</a:t>
            </a:r>
            <a:endParaRPr lang="en-GB" sz="2800" dirty="0"/>
          </a:p>
        </p:txBody>
      </p:sp>
      <p:sp>
        <p:nvSpPr>
          <p:cNvPr id="2" name="Content Placeholder 1"/>
          <p:cNvSpPr>
            <a:spLocks noGrp="1"/>
          </p:cNvSpPr>
          <p:nvPr>
            <p:ph idx="1"/>
          </p:nvPr>
        </p:nvSpPr>
        <p:spPr/>
        <p:txBody>
          <a:bodyPr>
            <a:normAutofit/>
          </a:bodyPr>
          <a:lstStyle/>
          <a:p>
            <a:pPr algn="just">
              <a:buFont typeface="Wingdings" pitchFamily="2" charset="2"/>
              <a:buChar char="§"/>
            </a:pPr>
            <a:r>
              <a:rPr lang="en-US" sz="1800" b="1" dirty="0">
                <a:latin typeface="Corbel" pitchFamily="34" charset="0"/>
                <a:cs typeface="Arial" pitchFamily="34" charset="0"/>
              </a:rPr>
              <a:t>“Literacy”</a:t>
            </a:r>
            <a:r>
              <a:rPr lang="en-US" sz="1800" dirty="0">
                <a:latin typeface="Corbel" pitchFamily="34" charset="0"/>
                <a:cs typeface="Arial" pitchFamily="34" charset="0"/>
              </a:rPr>
              <a:t> can be defined as a person’s knowledge of a particular subject or field. The synonyms are articulacy, education, knowledge, learning, proficiency, refinement and scholarship</a:t>
            </a:r>
            <a:r>
              <a:rPr lang="en-US" sz="1800" dirty="0" smtClean="0">
                <a:latin typeface="Corbel" pitchFamily="34" charset="0"/>
                <a:cs typeface="Arial" pitchFamily="34" charset="0"/>
              </a:rPr>
              <a:t>.</a:t>
            </a:r>
          </a:p>
          <a:p>
            <a:pPr marL="109728" indent="0" algn="just">
              <a:buNone/>
            </a:pPr>
            <a:endParaRPr lang="en-US" sz="1800" dirty="0" smtClean="0">
              <a:latin typeface="Corbel" pitchFamily="34" charset="0"/>
              <a:cs typeface="Arial" pitchFamily="34" charset="0"/>
            </a:endParaRPr>
          </a:p>
          <a:p>
            <a:pPr algn="just">
              <a:buFont typeface="Wingdings" pitchFamily="2" charset="2"/>
              <a:buChar char="§"/>
            </a:pPr>
            <a:r>
              <a:rPr lang="en-US" sz="1800" b="1" dirty="0" smtClean="0">
                <a:latin typeface="Corbel" pitchFamily="34" charset="0"/>
                <a:cs typeface="Arial" pitchFamily="34" charset="0"/>
              </a:rPr>
              <a:t>“</a:t>
            </a:r>
            <a:r>
              <a:rPr lang="en-US" sz="1800" b="1" dirty="0">
                <a:latin typeface="Corbel" pitchFamily="34" charset="0"/>
                <a:cs typeface="Arial" pitchFamily="34" charset="0"/>
              </a:rPr>
              <a:t>Capital Market” </a:t>
            </a:r>
            <a:r>
              <a:rPr lang="en-US" sz="1800" dirty="0">
                <a:latin typeface="Corbel" pitchFamily="34" charset="0"/>
                <a:cs typeface="Arial" pitchFamily="34" charset="0"/>
              </a:rPr>
              <a:t>can be defined as the Market for raising and trading in long tenured securities in the country’s financial system. 	 </a:t>
            </a:r>
            <a:endParaRPr lang="en-US" sz="1800" dirty="0" smtClean="0">
              <a:latin typeface="Corbel" pitchFamily="34" charset="0"/>
              <a:cs typeface="Arial" pitchFamily="34" charset="0"/>
            </a:endParaRPr>
          </a:p>
          <a:p>
            <a:pPr marL="109728" indent="0" algn="just">
              <a:buNone/>
            </a:pPr>
            <a:endParaRPr lang="en-US" sz="1800" dirty="0" smtClean="0">
              <a:latin typeface="Corbel" pitchFamily="34" charset="0"/>
              <a:cs typeface="Arial" pitchFamily="34" charset="0"/>
            </a:endParaRPr>
          </a:p>
          <a:p>
            <a:pPr algn="just">
              <a:buFont typeface="Wingdings" pitchFamily="2" charset="2"/>
              <a:buChar char="§"/>
            </a:pPr>
            <a:r>
              <a:rPr lang="en-US" sz="1800" b="1" dirty="0" smtClean="0">
                <a:latin typeface="Corbel" pitchFamily="34" charset="0"/>
                <a:cs typeface="Arial" pitchFamily="34" charset="0"/>
              </a:rPr>
              <a:t>“</a:t>
            </a:r>
            <a:r>
              <a:rPr lang="en-US" sz="1800" b="1" dirty="0">
                <a:latin typeface="Corbel" pitchFamily="34" charset="0"/>
                <a:cs typeface="Arial" pitchFamily="34" charset="0"/>
              </a:rPr>
              <a:t>Capital Market Literacy” </a:t>
            </a:r>
            <a:r>
              <a:rPr lang="en-US" sz="1800" dirty="0">
                <a:latin typeface="Corbel" pitchFamily="34" charset="0"/>
                <a:cs typeface="Arial" pitchFamily="34" charset="0"/>
              </a:rPr>
              <a:t>is therefore, the level of education, learning, articulacy, proficiency and scholarship of a country’s population about Capital Market Activities. </a:t>
            </a:r>
          </a:p>
          <a:p>
            <a:endParaRPr lang="en-GB" sz="1800" dirty="0">
              <a:latin typeface="Arial" pitchFamily="34" charset="0"/>
              <a:cs typeface="Arial" pitchFamily="34" charset="0"/>
            </a:endParaRPr>
          </a:p>
        </p:txBody>
      </p:sp>
      <p:sp>
        <p:nvSpPr>
          <p:cNvPr id="3" name="Slide Number Placeholder 2"/>
          <p:cNvSpPr>
            <a:spLocks noGrp="1"/>
          </p:cNvSpPr>
          <p:nvPr>
            <p:ph type="sldNum" sz="quarter" idx="12"/>
          </p:nvPr>
        </p:nvSpPr>
        <p:spPr/>
        <p:txBody>
          <a:bodyPr/>
          <a:lstStyle/>
          <a:p>
            <a:pPr>
              <a:defRPr/>
            </a:pPr>
            <a:fld id="{B54858A2-9925-442D-B6FA-B1BE28C257E3}" type="slidenum">
              <a:rPr lang="en-US" smtClean="0"/>
              <a:pPr>
                <a:defRPr/>
              </a:pPr>
              <a:t>5</a:t>
            </a:fld>
            <a:endParaRPr lang="en-US"/>
          </a:p>
        </p:txBody>
      </p:sp>
      <p:pic>
        <p:nvPicPr>
          <p:cNvPr id="5" name="Picture 4" descr="C:\Users\Callista\Desktop\CMC-logo-Newest.jpg"/>
          <p:cNvPicPr/>
          <p:nvPr/>
        </p:nvPicPr>
        <p:blipFill>
          <a:blip r:embed="rId2" cstate="print"/>
          <a:srcRect/>
          <a:stretch>
            <a:fillRect/>
          </a:stretch>
        </p:blipFill>
        <p:spPr bwMode="auto">
          <a:xfrm>
            <a:off x="0" y="0"/>
            <a:ext cx="2215435" cy="1622738"/>
          </a:xfrm>
          <a:prstGeom prst="rect">
            <a:avLst/>
          </a:prstGeom>
          <a:noFill/>
          <a:ln w="9525">
            <a:noFill/>
            <a:miter lim="800000"/>
            <a:headEnd/>
            <a:tailEnd/>
          </a:ln>
        </p:spPr>
      </p:pic>
    </p:spTree>
    <p:extLst>
      <p:ext uri="{BB962C8B-B14F-4D97-AF65-F5344CB8AC3E}">
        <p14:creationId xmlns="" xmlns:p14="http://schemas.microsoft.com/office/powerpoint/2010/main" val="3266768799"/>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276600" y="990600"/>
            <a:ext cx="5410200" cy="1066800"/>
          </a:xfrm>
        </p:spPr>
        <p:txBody>
          <a:bodyPr>
            <a:normAutofit/>
          </a:bodyPr>
          <a:lstStyle/>
          <a:p>
            <a:r>
              <a:rPr lang="en-US" sz="2800" dirty="0"/>
              <a:t>CML-MP</a:t>
            </a:r>
            <a:r>
              <a:rPr lang="en-GB" sz="2800" dirty="0"/>
              <a:t> |</a:t>
            </a:r>
            <a:r>
              <a:rPr lang="en-GB" sz="2800" dirty="0" smtClean="0"/>
              <a:t>Introduction </a:t>
            </a:r>
            <a:r>
              <a:rPr lang="en-GB" sz="2800" dirty="0" smtClean="0">
                <a:solidFill>
                  <a:schemeClr val="accent4">
                    <a:lumMod val="60000"/>
                    <a:lumOff val="40000"/>
                  </a:schemeClr>
                </a:solidFill>
              </a:rPr>
              <a:t>Contd.</a:t>
            </a:r>
            <a:endParaRPr lang="en-GB" sz="2800" dirty="0">
              <a:solidFill>
                <a:schemeClr val="accent4">
                  <a:lumMod val="60000"/>
                  <a:lumOff val="40000"/>
                </a:schemeClr>
              </a:solidFill>
            </a:endParaRPr>
          </a:p>
        </p:txBody>
      </p:sp>
      <p:sp>
        <p:nvSpPr>
          <p:cNvPr id="2" name="Content Placeholder 1"/>
          <p:cNvSpPr>
            <a:spLocks noGrp="1"/>
          </p:cNvSpPr>
          <p:nvPr>
            <p:ph idx="1"/>
          </p:nvPr>
        </p:nvSpPr>
        <p:spPr>
          <a:xfrm>
            <a:off x="457200" y="1923288"/>
            <a:ext cx="8229600" cy="4325112"/>
          </a:xfrm>
        </p:spPr>
        <p:txBody>
          <a:bodyPr>
            <a:noAutofit/>
          </a:bodyPr>
          <a:lstStyle/>
          <a:p>
            <a:pPr>
              <a:lnSpc>
                <a:spcPct val="120000"/>
              </a:lnSpc>
              <a:buNone/>
            </a:pPr>
            <a:r>
              <a:rPr lang="en-US" sz="1700" b="1" u="sng" dirty="0">
                <a:latin typeface="Corbel" pitchFamily="34" charset="0"/>
                <a:cs typeface="Arial" pitchFamily="34" charset="0"/>
              </a:rPr>
              <a:t>Observations</a:t>
            </a:r>
          </a:p>
          <a:p>
            <a:pPr>
              <a:lnSpc>
                <a:spcPct val="120000"/>
              </a:lnSpc>
              <a:buFont typeface="Wingdings" pitchFamily="2" charset="2"/>
              <a:buChar char="§"/>
            </a:pPr>
            <a:r>
              <a:rPr lang="en-US" sz="1700" dirty="0" smtClean="0">
                <a:latin typeface="Corbel" pitchFamily="34" charset="0"/>
                <a:cs typeface="Arial" pitchFamily="34" charset="0"/>
              </a:rPr>
              <a:t>Studies </a:t>
            </a:r>
            <a:r>
              <a:rPr lang="en-US" sz="1700" dirty="0">
                <a:latin typeface="Corbel" pitchFamily="34" charset="0"/>
                <a:cs typeface="Arial" pitchFamily="34" charset="0"/>
              </a:rPr>
              <a:t>have shown that Capital Market Literacy is surprisingly low even in the advanced economies of the world. </a:t>
            </a:r>
          </a:p>
          <a:p>
            <a:pPr>
              <a:lnSpc>
                <a:spcPct val="120000"/>
              </a:lnSpc>
              <a:buFont typeface="Wingdings" pitchFamily="2" charset="2"/>
              <a:buChar char="§"/>
            </a:pPr>
            <a:r>
              <a:rPr lang="en-US" sz="1700" dirty="0" smtClean="0">
                <a:latin typeface="Corbel" pitchFamily="34" charset="0"/>
                <a:cs typeface="Arial" pitchFamily="34" charset="0"/>
              </a:rPr>
              <a:t>In Nigeria</a:t>
            </a:r>
            <a:r>
              <a:rPr lang="en-US" sz="1700" dirty="0">
                <a:latin typeface="Corbel" pitchFamily="34" charset="0"/>
                <a:cs typeface="Arial" pitchFamily="34" charset="0"/>
              </a:rPr>
              <a:t>, </a:t>
            </a:r>
            <a:r>
              <a:rPr lang="en-US" sz="1700" dirty="0" smtClean="0">
                <a:latin typeface="Corbel" pitchFamily="34" charset="0"/>
                <a:cs typeface="Arial" pitchFamily="34" charset="0"/>
              </a:rPr>
              <a:t>illiteracy, amongst </a:t>
            </a:r>
            <a:r>
              <a:rPr lang="en-US" sz="1700" dirty="0">
                <a:latin typeface="Corbel" pitchFamily="34" charset="0"/>
                <a:cs typeface="Arial" pitchFamily="34" charset="0"/>
              </a:rPr>
              <a:t>other </a:t>
            </a:r>
            <a:r>
              <a:rPr lang="en-US" sz="1700" dirty="0" smtClean="0">
                <a:latin typeface="Corbel" pitchFamily="34" charset="0"/>
                <a:cs typeface="Arial" pitchFamily="34" charset="0"/>
              </a:rPr>
              <a:t>factors, </a:t>
            </a:r>
            <a:r>
              <a:rPr lang="en-US" sz="1700" dirty="0">
                <a:latin typeface="Corbel" pitchFamily="34" charset="0"/>
                <a:cs typeface="Arial" pitchFamily="34" charset="0"/>
              </a:rPr>
              <a:t>could be said to have contributed to the crash of Capital Market in 2008/2009. </a:t>
            </a:r>
          </a:p>
          <a:p>
            <a:pPr>
              <a:lnSpc>
                <a:spcPct val="120000"/>
              </a:lnSpc>
              <a:buFont typeface="Wingdings" pitchFamily="2" charset="2"/>
              <a:buChar char="§"/>
            </a:pPr>
            <a:r>
              <a:rPr lang="en-US" sz="1700" dirty="0" smtClean="0">
                <a:latin typeface="Corbel" pitchFamily="34" charset="0"/>
                <a:cs typeface="Arial" pitchFamily="34" charset="0"/>
              </a:rPr>
              <a:t>In </a:t>
            </a:r>
            <a:r>
              <a:rPr lang="en-US" sz="1700" dirty="0">
                <a:latin typeface="Corbel" pitchFamily="34" charset="0"/>
                <a:cs typeface="Arial" pitchFamily="34" charset="0"/>
              </a:rPr>
              <a:t>a similar study conducted by EFINA 2012 showed limited knowledge about the Financial Market generally and its activities in Nigeria.</a:t>
            </a:r>
          </a:p>
          <a:p>
            <a:pPr>
              <a:lnSpc>
                <a:spcPct val="120000"/>
              </a:lnSpc>
              <a:buNone/>
            </a:pPr>
            <a:endParaRPr lang="en-US" sz="1700" dirty="0" smtClean="0">
              <a:latin typeface="Corbel" pitchFamily="34" charset="0"/>
              <a:cs typeface="Arial" pitchFamily="34" charset="0"/>
            </a:endParaRPr>
          </a:p>
          <a:p>
            <a:pPr>
              <a:lnSpc>
                <a:spcPct val="120000"/>
              </a:lnSpc>
              <a:buNone/>
            </a:pPr>
            <a:r>
              <a:rPr lang="en-US" sz="1700" dirty="0" smtClean="0">
                <a:latin typeface="Corbel" pitchFamily="34" charset="0"/>
                <a:cs typeface="Arial" pitchFamily="34" charset="0"/>
              </a:rPr>
              <a:t>…</a:t>
            </a:r>
            <a:r>
              <a:rPr lang="en-US" sz="1700" dirty="0">
                <a:latin typeface="Corbel" pitchFamily="34" charset="0"/>
                <a:cs typeface="Arial" pitchFamily="34" charset="0"/>
              </a:rPr>
              <a:t>To this end, the </a:t>
            </a:r>
            <a:r>
              <a:rPr lang="en-US" sz="1700" b="1" dirty="0">
                <a:latin typeface="Corbel" pitchFamily="34" charset="0"/>
                <a:cs typeface="Arial" pitchFamily="34" charset="0"/>
              </a:rPr>
              <a:t>Securities and Exchange Commission (SEC) </a:t>
            </a:r>
            <a:r>
              <a:rPr lang="en-US" sz="1700" dirty="0">
                <a:latin typeface="Corbel" pitchFamily="34" charset="0"/>
                <a:cs typeface="Arial" pitchFamily="34" charset="0"/>
              </a:rPr>
              <a:t>set the ball rolling </a:t>
            </a:r>
            <a:r>
              <a:rPr lang="en-US" sz="1700" dirty="0" smtClean="0">
                <a:latin typeface="Corbel" pitchFamily="34" charset="0"/>
                <a:cs typeface="Arial" pitchFamily="34" charset="0"/>
              </a:rPr>
              <a:t>by </a:t>
            </a:r>
            <a:r>
              <a:rPr lang="en-US" sz="1500" dirty="0" smtClean="0">
                <a:latin typeface="Corbel" pitchFamily="34" charset="0"/>
                <a:cs typeface="Arial" pitchFamily="34" charset="0"/>
              </a:rPr>
              <a:t>Setting </a:t>
            </a:r>
            <a:r>
              <a:rPr lang="en-US" sz="1500" dirty="0">
                <a:latin typeface="Corbel" pitchFamily="34" charset="0"/>
                <a:cs typeface="Arial" pitchFamily="34" charset="0"/>
              </a:rPr>
              <a:t>up a </a:t>
            </a:r>
            <a:r>
              <a:rPr lang="en-US" sz="1500" b="1" dirty="0">
                <a:latin typeface="Corbel" pitchFamily="34" charset="0"/>
                <a:cs typeface="Arial" pitchFamily="34" charset="0"/>
              </a:rPr>
              <a:t>committee </a:t>
            </a:r>
            <a:r>
              <a:rPr lang="en-US" sz="1700" dirty="0" smtClean="0">
                <a:latin typeface="Corbel" pitchFamily="34" charset="0"/>
                <a:cs typeface="Arial" pitchFamily="34" charset="0"/>
              </a:rPr>
              <a:t>to:</a:t>
            </a:r>
          </a:p>
          <a:p>
            <a:pPr marL="802386" lvl="1" indent="-400050">
              <a:lnSpc>
                <a:spcPct val="120000"/>
              </a:lnSpc>
              <a:buFont typeface="+mj-lt"/>
              <a:buAutoNum type="romanLcPeriod"/>
            </a:pPr>
            <a:r>
              <a:rPr lang="en-US" sz="1700" dirty="0" smtClean="0">
                <a:solidFill>
                  <a:schemeClr val="tx1"/>
                </a:solidFill>
                <a:latin typeface="Corbel" pitchFamily="34" charset="0"/>
                <a:cs typeface="Arial" pitchFamily="34" charset="0"/>
              </a:rPr>
              <a:t>look </a:t>
            </a:r>
            <a:r>
              <a:rPr lang="en-US" sz="1700" dirty="0">
                <a:solidFill>
                  <a:schemeClr val="tx1"/>
                </a:solidFill>
                <a:latin typeface="Corbel" pitchFamily="34" charset="0"/>
                <a:cs typeface="Arial" pitchFamily="34" charset="0"/>
              </a:rPr>
              <a:t>into literacy in Nigeria capital Market; </a:t>
            </a:r>
            <a:r>
              <a:rPr lang="en-US" sz="1700" dirty="0" smtClean="0">
                <a:solidFill>
                  <a:schemeClr val="tx1"/>
                </a:solidFill>
                <a:latin typeface="Corbel" pitchFamily="34" charset="0"/>
                <a:cs typeface="Arial" pitchFamily="34" charset="0"/>
              </a:rPr>
              <a:t>and </a:t>
            </a:r>
            <a:endParaRPr lang="en-US" sz="1700" dirty="0">
              <a:solidFill>
                <a:schemeClr val="tx1"/>
              </a:solidFill>
              <a:latin typeface="Corbel" pitchFamily="34" charset="0"/>
              <a:cs typeface="Arial" pitchFamily="34" charset="0"/>
            </a:endParaRPr>
          </a:p>
          <a:p>
            <a:pPr marL="802386" lvl="1" indent="-400050">
              <a:lnSpc>
                <a:spcPct val="120000"/>
              </a:lnSpc>
              <a:buFont typeface="+mj-lt"/>
              <a:buAutoNum type="romanLcPeriod"/>
            </a:pPr>
            <a:r>
              <a:rPr lang="en-US" sz="1700" dirty="0" smtClean="0">
                <a:solidFill>
                  <a:schemeClr val="tx1"/>
                </a:solidFill>
                <a:latin typeface="Corbel" pitchFamily="34" charset="0"/>
                <a:cs typeface="Arial" pitchFamily="34" charset="0"/>
              </a:rPr>
              <a:t>draw </a:t>
            </a:r>
            <a:r>
              <a:rPr lang="en-US" sz="1700" dirty="0">
                <a:solidFill>
                  <a:schemeClr val="tx1"/>
                </a:solidFill>
                <a:latin typeface="Corbel" pitchFamily="34" charset="0"/>
                <a:cs typeface="Arial" pitchFamily="34" charset="0"/>
              </a:rPr>
              <a:t>up a ten year Capital Market Literacy Master Plan.  </a:t>
            </a:r>
          </a:p>
          <a:p>
            <a:pPr>
              <a:lnSpc>
                <a:spcPct val="120000"/>
              </a:lnSpc>
            </a:pPr>
            <a:endParaRPr lang="en-GB" sz="1700" dirty="0">
              <a:latin typeface="Corbel" pitchFamily="34" charset="0"/>
              <a:cs typeface="Arial" pitchFamily="34" charset="0"/>
            </a:endParaRPr>
          </a:p>
        </p:txBody>
      </p:sp>
      <p:sp>
        <p:nvSpPr>
          <p:cNvPr id="3" name="Slide Number Placeholder 2"/>
          <p:cNvSpPr>
            <a:spLocks noGrp="1"/>
          </p:cNvSpPr>
          <p:nvPr>
            <p:ph type="sldNum" sz="quarter" idx="12"/>
          </p:nvPr>
        </p:nvSpPr>
        <p:spPr/>
        <p:txBody>
          <a:bodyPr/>
          <a:lstStyle/>
          <a:p>
            <a:pPr>
              <a:defRPr/>
            </a:pPr>
            <a:fld id="{B54858A2-9925-442D-B6FA-B1BE28C257E3}" type="slidenum">
              <a:rPr lang="en-US" smtClean="0"/>
              <a:pPr>
                <a:defRPr/>
              </a:pPr>
              <a:t>6</a:t>
            </a:fld>
            <a:endParaRPr lang="en-US"/>
          </a:p>
        </p:txBody>
      </p:sp>
      <p:pic>
        <p:nvPicPr>
          <p:cNvPr id="5" name="Picture 4" descr="C:\Users\Callista\Desktop\CMC-logo-Newest.jpg"/>
          <p:cNvPicPr/>
          <p:nvPr/>
        </p:nvPicPr>
        <p:blipFill>
          <a:blip r:embed="rId2" cstate="print"/>
          <a:srcRect/>
          <a:stretch>
            <a:fillRect/>
          </a:stretch>
        </p:blipFill>
        <p:spPr bwMode="auto">
          <a:xfrm>
            <a:off x="0" y="457200"/>
            <a:ext cx="2215435" cy="1600200"/>
          </a:xfrm>
          <a:prstGeom prst="rect">
            <a:avLst/>
          </a:prstGeom>
          <a:noFill/>
          <a:ln w="9525">
            <a:noFill/>
            <a:miter lim="800000"/>
            <a:headEnd/>
            <a:tailEnd/>
          </a:ln>
        </p:spPr>
      </p:pic>
    </p:spTree>
    <p:extLst>
      <p:ext uri="{BB962C8B-B14F-4D97-AF65-F5344CB8AC3E}">
        <p14:creationId xmlns="" xmlns:p14="http://schemas.microsoft.com/office/powerpoint/2010/main" val="3826340602"/>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057400" y="990600"/>
            <a:ext cx="6629400" cy="1066800"/>
          </a:xfrm>
        </p:spPr>
        <p:txBody>
          <a:bodyPr>
            <a:normAutofit/>
          </a:bodyPr>
          <a:lstStyle/>
          <a:p>
            <a:r>
              <a:rPr lang="en-US" sz="2800" dirty="0">
                <a:latin typeface="Corbel" pitchFamily="34" charset="0"/>
              </a:rPr>
              <a:t>CML-MP</a:t>
            </a:r>
            <a:r>
              <a:rPr lang="en-GB" sz="2800" dirty="0">
                <a:latin typeface="Corbel" pitchFamily="34" charset="0"/>
              </a:rPr>
              <a:t> |Introduction </a:t>
            </a:r>
            <a:r>
              <a:rPr lang="en-GB" sz="2800" dirty="0">
                <a:solidFill>
                  <a:schemeClr val="accent4">
                    <a:lumMod val="60000"/>
                    <a:lumOff val="40000"/>
                  </a:schemeClr>
                </a:solidFill>
                <a:latin typeface="Corbel" pitchFamily="34" charset="0"/>
              </a:rPr>
              <a:t>Contd.</a:t>
            </a:r>
          </a:p>
        </p:txBody>
      </p:sp>
      <p:sp>
        <p:nvSpPr>
          <p:cNvPr id="2" name="Content Placeholder 1"/>
          <p:cNvSpPr>
            <a:spLocks noGrp="1"/>
          </p:cNvSpPr>
          <p:nvPr>
            <p:ph idx="1"/>
          </p:nvPr>
        </p:nvSpPr>
        <p:spPr/>
        <p:txBody>
          <a:bodyPr>
            <a:normAutofit/>
          </a:bodyPr>
          <a:lstStyle/>
          <a:p>
            <a:pPr marL="109728" indent="0">
              <a:buNone/>
            </a:pPr>
            <a:r>
              <a:rPr lang="en-US" sz="2000" dirty="0">
                <a:latin typeface="Times New Roman" pitchFamily="18" charset="0"/>
                <a:cs typeface="Times New Roman" pitchFamily="18" charset="0"/>
              </a:rPr>
              <a:t>The project will </a:t>
            </a:r>
            <a:r>
              <a:rPr lang="en-US" sz="2000" dirty="0" smtClean="0">
                <a:latin typeface="Times New Roman" pitchFamily="18" charset="0"/>
                <a:cs typeface="Times New Roman" pitchFamily="18" charset="0"/>
              </a:rPr>
              <a:t>involve:</a:t>
            </a:r>
            <a:endParaRPr lang="en-GB" sz="2000" dirty="0"/>
          </a:p>
        </p:txBody>
      </p:sp>
      <p:sp>
        <p:nvSpPr>
          <p:cNvPr id="3" name="Slide Number Placeholder 2"/>
          <p:cNvSpPr>
            <a:spLocks noGrp="1"/>
          </p:cNvSpPr>
          <p:nvPr>
            <p:ph type="sldNum" sz="quarter" idx="12"/>
          </p:nvPr>
        </p:nvSpPr>
        <p:spPr/>
        <p:txBody>
          <a:bodyPr/>
          <a:lstStyle/>
          <a:p>
            <a:pPr>
              <a:defRPr/>
            </a:pPr>
            <a:fld id="{B54858A2-9925-442D-B6FA-B1BE28C257E3}" type="slidenum">
              <a:rPr lang="en-US" smtClean="0"/>
              <a:pPr>
                <a:defRPr/>
              </a:pPr>
              <a:t>7</a:t>
            </a:fld>
            <a:endParaRPr lang="en-US"/>
          </a:p>
        </p:txBody>
      </p:sp>
      <p:graphicFrame>
        <p:nvGraphicFramePr>
          <p:cNvPr id="8" name="Diagram 7"/>
          <p:cNvGraphicFramePr/>
          <p:nvPr>
            <p:extLst>
              <p:ext uri="{D42A27DB-BD31-4B8C-83A1-F6EECF244321}">
                <p14:modId xmlns="" xmlns:p14="http://schemas.microsoft.com/office/powerpoint/2010/main" val="2108983365"/>
              </p:ext>
            </p:extLst>
          </p:nvPr>
        </p:nvGraphicFramePr>
        <p:xfrm>
          <a:off x="533400" y="1905000"/>
          <a:ext cx="8382000" cy="3962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descr="C:\Users\Callista\Desktop\CMC-logo-Newest.jpg"/>
          <p:cNvPicPr/>
          <p:nvPr/>
        </p:nvPicPr>
        <p:blipFill>
          <a:blip r:embed="rId7" cstate="print"/>
          <a:srcRect/>
          <a:stretch>
            <a:fillRect/>
          </a:stretch>
        </p:blipFill>
        <p:spPr bwMode="auto">
          <a:xfrm>
            <a:off x="1" y="457200"/>
            <a:ext cx="2057400" cy="1524000"/>
          </a:xfrm>
          <a:prstGeom prst="rect">
            <a:avLst/>
          </a:prstGeom>
          <a:noFill/>
          <a:ln w="9525">
            <a:noFill/>
            <a:miter lim="800000"/>
            <a:headEnd/>
            <a:tailEnd/>
          </a:ln>
        </p:spPr>
      </p:pic>
    </p:spTree>
    <p:extLst>
      <p:ext uri="{BB962C8B-B14F-4D97-AF65-F5344CB8AC3E}">
        <p14:creationId xmlns="" xmlns:p14="http://schemas.microsoft.com/office/powerpoint/2010/main" val="3769051559"/>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6126162"/>
          </a:xfrm>
        </p:spPr>
        <p:txBody>
          <a:bodyPr/>
          <a:lstStyle/>
          <a:p>
            <a:pPr algn="ctr"/>
            <a:r>
              <a:rPr lang="en-GB" dirty="0" smtClean="0">
                <a:solidFill>
                  <a:schemeClr val="tx1"/>
                </a:solidFill>
                <a:latin typeface="Corbel" pitchFamily="34" charset="0"/>
              </a:rPr>
              <a:t>Terms of Reference</a:t>
            </a:r>
            <a:endParaRPr lang="en-GB" dirty="0">
              <a:solidFill>
                <a:schemeClr val="tx1"/>
              </a:solidFill>
              <a:latin typeface="Corbel" pitchFamily="34" charset="0"/>
            </a:endParaRPr>
          </a:p>
        </p:txBody>
      </p:sp>
      <p:sp>
        <p:nvSpPr>
          <p:cNvPr id="3" name="Slide Number Placeholder 2"/>
          <p:cNvSpPr>
            <a:spLocks noGrp="1"/>
          </p:cNvSpPr>
          <p:nvPr>
            <p:ph type="sldNum" sz="quarter" idx="12"/>
          </p:nvPr>
        </p:nvSpPr>
        <p:spPr/>
        <p:txBody>
          <a:bodyPr/>
          <a:lstStyle/>
          <a:p>
            <a:pPr>
              <a:defRPr/>
            </a:pPr>
            <a:fld id="{B54858A2-9925-442D-B6FA-B1BE28C257E3}" type="slidenum">
              <a:rPr lang="en-US" smtClean="0"/>
              <a:pPr>
                <a:defRPr/>
              </a:pPr>
              <a:t>8</a:t>
            </a:fld>
            <a:endParaRPr lang="en-US"/>
          </a:p>
        </p:txBody>
      </p:sp>
      <p:pic>
        <p:nvPicPr>
          <p:cNvPr id="5" name="Picture 4" descr="C:\Users\Callista\Desktop\CMC-logo-Newest.jpg"/>
          <p:cNvPicPr/>
          <p:nvPr/>
        </p:nvPicPr>
        <p:blipFill>
          <a:blip r:embed="rId2" cstate="print"/>
          <a:srcRect/>
          <a:stretch>
            <a:fillRect/>
          </a:stretch>
        </p:blipFill>
        <p:spPr bwMode="auto">
          <a:xfrm>
            <a:off x="0" y="0"/>
            <a:ext cx="2215435" cy="1622738"/>
          </a:xfrm>
          <a:prstGeom prst="rect">
            <a:avLst/>
          </a:prstGeom>
          <a:noFill/>
          <a:ln w="9525">
            <a:noFill/>
            <a:miter lim="800000"/>
            <a:headEnd/>
            <a:tailEnd/>
          </a:ln>
        </p:spPr>
      </p:pic>
    </p:spTree>
    <p:extLst>
      <p:ext uri="{BB962C8B-B14F-4D97-AF65-F5344CB8AC3E}">
        <p14:creationId xmlns="" xmlns:p14="http://schemas.microsoft.com/office/powerpoint/2010/main" val="3795876871"/>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0" y="990600"/>
            <a:ext cx="6400800" cy="1066800"/>
          </a:xfrm>
        </p:spPr>
        <p:txBody>
          <a:bodyPr>
            <a:normAutofit/>
          </a:bodyPr>
          <a:lstStyle/>
          <a:p>
            <a:r>
              <a:rPr lang="en-US" sz="2800" dirty="0"/>
              <a:t>CML-MP</a:t>
            </a:r>
            <a:r>
              <a:rPr lang="en-GB" sz="2800" dirty="0"/>
              <a:t> </a:t>
            </a:r>
            <a:r>
              <a:rPr lang="en-GB" sz="2800" dirty="0" smtClean="0"/>
              <a:t>|Terms of Reference</a:t>
            </a:r>
            <a:endParaRPr lang="en-GB" sz="2800" dirty="0"/>
          </a:p>
        </p:txBody>
      </p:sp>
      <p:graphicFrame>
        <p:nvGraphicFramePr>
          <p:cNvPr id="5" name="Content Placeholder 4"/>
          <p:cNvGraphicFramePr>
            <a:graphicFrameLocks noGrp="1"/>
          </p:cNvGraphicFramePr>
          <p:nvPr>
            <p:ph idx="1"/>
            <p:extLst>
              <p:ext uri="{D42A27DB-BD31-4B8C-83A1-F6EECF244321}">
                <p14:modId xmlns="" xmlns:p14="http://schemas.microsoft.com/office/powerpoint/2010/main" val="2724251557"/>
              </p:ext>
            </p:extLst>
          </p:nvPr>
        </p:nvGraphicFramePr>
        <p:xfrm>
          <a:off x="457200" y="1752600"/>
          <a:ext cx="82296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p:cNvSpPr>
            <a:spLocks noGrp="1"/>
          </p:cNvSpPr>
          <p:nvPr>
            <p:ph type="sldNum" sz="quarter" idx="12"/>
          </p:nvPr>
        </p:nvSpPr>
        <p:spPr/>
        <p:txBody>
          <a:bodyPr/>
          <a:lstStyle/>
          <a:p>
            <a:pPr>
              <a:defRPr/>
            </a:pPr>
            <a:fld id="{B54858A2-9925-442D-B6FA-B1BE28C257E3}" type="slidenum">
              <a:rPr lang="en-US" smtClean="0"/>
              <a:pPr>
                <a:defRPr/>
              </a:pPr>
              <a:t>9</a:t>
            </a:fld>
            <a:endParaRPr lang="en-US"/>
          </a:p>
        </p:txBody>
      </p:sp>
      <p:pic>
        <p:nvPicPr>
          <p:cNvPr id="6" name="Picture 5" descr="C:\Users\Callista\Desktop\CMC-logo-Newest.jpg"/>
          <p:cNvPicPr/>
          <p:nvPr/>
        </p:nvPicPr>
        <p:blipFill>
          <a:blip r:embed="rId7" cstate="print"/>
          <a:srcRect/>
          <a:stretch>
            <a:fillRect/>
          </a:stretch>
        </p:blipFill>
        <p:spPr bwMode="auto">
          <a:xfrm>
            <a:off x="0" y="0"/>
            <a:ext cx="1828800" cy="1371600"/>
          </a:xfrm>
          <a:prstGeom prst="rect">
            <a:avLst/>
          </a:prstGeom>
          <a:noFill/>
          <a:ln w="9525">
            <a:noFill/>
            <a:miter lim="800000"/>
            <a:headEnd/>
            <a:tailEnd/>
          </a:ln>
        </p:spPr>
      </p:pic>
    </p:spTree>
    <p:extLst>
      <p:ext uri="{BB962C8B-B14F-4D97-AF65-F5344CB8AC3E}">
        <p14:creationId xmlns="" xmlns:p14="http://schemas.microsoft.com/office/powerpoint/2010/main" val="3236414186"/>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_rels/theme3.xml.rels><?xml version="1.0" encoding="UTF-8" standalone="yes"?>
<Relationships xmlns="http://schemas.openxmlformats.org/package/2006/relationships"><Relationship Id="rId1" Type="http://schemas.openxmlformats.org/officeDocument/2006/relationships/image" Target="../media/image3.jpeg"/></Relationships>
</file>

<file path=ppt/theme/_rels/theme4.xml.rels><?xml version="1.0" encoding="UTF-8" standalone="yes"?>
<Relationships xmlns="http://schemas.openxmlformats.org/package/2006/relationships"><Relationship Id="rId1" Type="http://schemas.openxmlformats.org/officeDocument/2006/relationships/image" Target="../media/image3.jpeg"/></Relationships>
</file>

<file path=ppt/theme/_rels/theme5.xml.rels><?xml version="1.0" encoding="UTF-8" standalone="yes"?>
<Relationships xmlns="http://schemas.openxmlformats.org/package/2006/relationships"><Relationship Id="rId1" Type="http://schemas.openxmlformats.org/officeDocument/2006/relationships/image" Target="../media/image3.jpeg"/></Relationships>
</file>

<file path=ppt/theme/_rels/theme6.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3.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4.xml><?xml version="1.0" encoding="utf-8"?>
<a:theme xmlns:a="http://schemas.openxmlformats.org/drawingml/2006/main" name="1_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5.xml><?xml version="1.0" encoding="utf-8"?>
<a:theme xmlns:a="http://schemas.openxmlformats.org/drawingml/2006/main" name="2_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6.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40484</TotalTime>
  <Words>1350</Words>
  <Application>Microsoft Office PowerPoint</Application>
  <PresentationFormat>On-screen Show (4:3)</PresentationFormat>
  <Paragraphs>217</Paragraphs>
  <Slides>27</Slides>
  <Notes>1</Notes>
  <HiddenSlides>0</HiddenSlides>
  <MMClips>0</MMClips>
  <ScaleCrop>false</ScaleCrop>
  <HeadingPairs>
    <vt:vector size="4" baseType="variant">
      <vt:variant>
        <vt:lpstr>Theme</vt:lpstr>
      </vt:variant>
      <vt:variant>
        <vt:i4>6</vt:i4>
      </vt:variant>
      <vt:variant>
        <vt:lpstr>Slide Titles</vt:lpstr>
      </vt:variant>
      <vt:variant>
        <vt:i4>27</vt:i4>
      </vt:variant>
    </vt:vector>
  </HeadingPairs>
  <TitlesOfParts>
    <vt:vector size="33" baseType="lpstr">
      <vt:lpstr>Austin</vt:lpstr>
      <vt:lpstr>Apex</vt:lpstr>
      <vt:lpstr>Equity</vt:lpstr>
      <vt:lpstr>1_Equity</vt:lpstr>
      <vt:lpstr>2_Equity</vt:lpstr>
      <vt:lpstr>Urban</vt:lpstr>
      <vt:lpstr>Slide 1</vt:lpstr>
      <vt:lpstr>Outline</vt:lpstr>
      <vt:lpstr>Slide 3</vt:lpstr>
      <vt:lpstr>Introduction</vt:lpstr>
      <vt:lpstr>CML-MP |Introduction</vt:lpstr>
      <vt:lpstr>CML-MP |Introduction Contd.</vt:lpstr>
      <vt:lpstr>CML-MP |Introduction Contd.</vt:lpstr>
      <vt:lpstr>Terms of Reference</vt:lpstr>
      <vt:lpstr>CML-MP |Terms of Reference</vt:lpstr>
      <vt:lpstr>Statement of Overall Objective</vt:lpstr>
      <vt:lpstr>CML-MP |Statement of Overall Objective</vt:lpstr>
      <vt:lpstr>Methodology</vt:lpstr>
      <vt:lpstr>CML-MP |Methodology</vt:lpstr>
      <vt:lpstr>Review of Global Best Practices</vt:lpstr>
      <vt:lpstr>CML-MP |Review of Global Best Practices</vt:lpstr>
      <vt:lpstr>Summary of Findings</vt:lpstr>
      <vt:lpstr>CML-MP |Summary of Findings  Stakeholders</vt:lpstr>
      <vt:lpstr>CML-MP |Summary of Findings  Target  </vt:lpstr>
      <vt:lpstr>CML-MP |Summary of Findings  Implementation  </vt:lpstr>
      <vt:lpstr>Review of Nigeria Current Capital Market Literacy</vt:lpstr>
      <vt:lpstr>CML-MP | NIGERIA  </vt:lpstr>
      <vt:lpstr>CML-MP | NIGERIA  </vt:lpstr>
      <vt:lpstr>CML-MP | NIGERIA Capital Market Literacy Channels  </vt:lpstr>
      <vt:lpstr>CML-MP | NIGERIA Identified Stakeholders  </vt:lpstr>
      <vt:lpstr>CML-MP | NIGERIA Next Steps  </vt:lpstr>
      <vt:lpstr>CML-MP | NIGERIA Programs Identified  </vt:lpstr>
      <vt:lpstr>Questions ?</vt:lpstr>
    </vt:vector>
  </TitlesOfParts>
  <Company>Asset &amp; Resource Management Company Limited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ARM</dc:creator>
  <cp:lastModifiedBy>Callista</cp:lastModifiedBy>
  <cp:revision>1363</cp:revision>
  <dcterms:created xsi:type="dcterms:W3CDTF">2006-05-08T08:59:13Z</dcterms:created>
  <dcterms:modified xsi:type="dcterms:W3CDTF">2014-03-26T08:31:49Z</dcterms:modified>
</cp:coreProperties>
</file>