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theme/theme8.xml" ContentType="application/vnd.openxmlformats-officedocument.theme+xml"/>
  <Override PartName="/ppt/theme/theme9.xml" ContentType="application/vnd.openxmlformats-officedocument.theme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8" r:id="rId2"/>
    <p:sldMasterId id="2147483694" r:id="rId3"/>
    <p:sldMasterId id="2147483698" r:id="rId4"/>
    <p:sldMasterId id="2147483704" r:id="rId5"/>
    <p:sldMasterId id="2147483710" r:id="rId6"/>
    <p:sldMasterId id="2147483716" r:id="rId7"/>
    <p:sldMasterId id="2147483722" r:id="rId8"/>
    <p:sldMasterId id="2147483726" r:id="rId9"/>
  </p:sldMasterIdLst>
  <p:notesMasterIdLst>
    <p:notesMasterId r:id="rId17"/>
  </p:notesMasterIdLst>
  <p:handoutMasterIdLst>
    <p:handoutMasterId r:id="rId18"/>
  </p:handoutMasterIdLst>
  <p:sldIdLst>
    <p:sldId id="554" r:id="rId10"/>
    <p:sldId id="588" r:id="rId11"/>
    <p:sldId id="590" r:id="rId12"/>
    <p:sldId id="584" r:id="rId13"/>
    <p:sldId id="591" r:id="rId14"/>
    <p:sldId id="572" r:id="rId15"/>
    <p:sldId id="368" r:id="rId16"/>
  </p:sldIdLst>
  <p:sldSz cx="9144000" cy="6858000" type="screen4x3"/>
  <p:notesSz cx="9947275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313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EE7612"/>
    <a:srgbClr val="B88608"/>
    <a:srgbClr val="CC9900"/>
    <a:srgbClr val="F2EEA4"/>
    <a:srgbClr val="77933C"/>
    <a:srgbClr val="996633"/>
    <a:srgbClr val="808000"/>
    <a:srgbClr val="CB9763"/>
    <a:srgbClr val="9C7F18"/>
    <a:srgbClr val="80801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027" autoAdjust="0"/>
    <p:restoredTop sz="71275" autoAdjust="0"/>
  </p:normalViewPr>
  <p:slideViewPr>
    <p:cSldViewPr>
      <p:cViewPr varScale="1">
        <p:scale>
          <a:sx n="91" d="100"/>
          <a:sy n="91" d="100"/>
        </p:scale>
        <p:origin x="-126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284" y="-84"/>
      </p:cViewPr>
      <p:guideLst>
        <p:guide orient="horz" pos="2160"/>
        <p:guide pos="313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10" Type="http://schemas.openxmlformats.org/officeDocument/2006/relationships/slide" Target="slides/slide1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1650" cy="342900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4038" y="0"/>
            <a:ext cx="4311650" cy="342900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B9D9E3-9389-41E7-BAE9-054F7ED04A4F}" type="datetimeFigureOut">
              <a:rPr lang="en-US"/>
              <a:pPr>
                <a:defRPr/>
              </a:pPr>
              <a:t>12/2/2015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5100"/>
            <a:ext cx="4311650" cy="341313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4038" y="6515100"/>
            <a:ext cx="4311650" cy="341313"/>
          </a:xfrm>
          <a:prstGeom prst="rect">
            <a:avLst/>
          </a:prstGeom>
        </p:spPr>
        <p:txBody>
          <a:bodyPr vert="horz" wrap="square" lIns="90992" tIns="45496" rIns="90992" bIns="4549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496946E-5A83-4194-B6C6-76B10AC739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81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1650" cy="342900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4038" y="0"/>
            <a:ext cx="4311650" cy="342900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3FD11BF-1A7F-48A1-95D9-E4DF7BA56B40}" type="datetimeFigureOut">
              <a:rPr lang="pt-PT"/>
              <a:pPr>
                <a:defRPr/>
              </a:pPr>
              <a:t>02-12-2015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0725" y="514350"/>
            <a:ext cx="3425825" cy="2570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2" tIns="45496" rIns="90992" bIns="45496" rtlCol="0" anchor="ctr"/>
          <a:lstStyle/>
          <a:p>
            <a:pPr lvl="0"/>
            <a:endParaRPr lang="pt-PT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5363" y="3257550"/>
            <a:ext cx="7956550" cy="3086100"/>
          </a:xfrm>
          <a:prstGeom prst="rect">
            <a:avLst/>
          </a:prstGeom>
        </p:spPr>
        <p:txBody>
          <a:bodyPr vert="horz" lIns="90992" tIns="45496" rIns="90992" bIns="45496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pt-PT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4311650" cy="342900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4038" y="6513513"/>
            <a:ext cx="4311650" cy="342900"/>
          </a:xfrm>
          <a:prstGeom prst="rect">
            <a:avLst/>
          </a:prstGeom>
        </p:spPr>
        <p:txBody>
          <a:bodyPr vert="horz" wrap="square" lIns="90992" tIns="45496" rIns="90992" bIns="4549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1167BA5-302B-4A54-A079-BB8BF38CA835}" type="slidenum">
              <a:rPr lang="pt-PT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317025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defTabSz="920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E61BF19-BF45-47F3-9037-2995B4BABA6A}" type="slidenum">
              <a:rPr lang="pt-PT">
                <a:solidFill>
                  <a:srgbClr val="000000"/>
                </a:solidFill>
              </a:rPr>
              <a:pPr eaLnBrk="1" hangingPunct="1"/>
              <a:t>1</a:t>
            </a:fld>
            <a:endParaRPr lang="pt-PT">
              <a:solidFill>
                <a:srgbClr val="000000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1352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78F5B2C-3776-49AD-A001-CDB40770D46F}" type="slidenum">
              <a:rPr lang="pt-PT"/>
              <a:pPr eaLnBrk="1" hangingPunct="1"/>
              <a:t>7</a:t>
            </a:fld>
            <a:endParaRPr lang="pt-PT"/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5635625" y="6515100"/>
            <a:ext cx="431006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168" tIns="45085" rIns="90168" bIns="45085" anchor="b"/>
          <a:lstStyle>
            <a:lvl1pPr defTabSz="9001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001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001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001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001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5461AC38-B222-4AC8-ABE9-6991B9DF7C50}" type="slidenum">
              <a:rPr lang="pt-PT" sz="1300">
                <a:latin typeface="Calibri" panose="020F0502020204030204" pitchFamily="34" charset="0"/>
              </a:rPr>
              <a:pPr algn="r" eaLnBrk="1" hangingPunct="1"/>
              <a:t>7</a:t>
            </a:fld>
            <a:endParaRPr lang="pt-PT" sz="1300">
              <a:latin typeface="Calibri" panose="020F0502020204030204" pitchFamily="34" charset="0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168" tIns="45085" rIns="90168" bIns="45085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7581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1700213"/>
            <a:ext cx="9144000" cy="215900"/>
          </a:xfrm>
          <a:prstGeom prst="rect">
            <a:avLst/>
          </a:prstGeom>
          <a:solidFill>
            <a:srgbClr val="9C7F18"/>
          </a:solidFill>
          <a:ln w="9525">
            <a:solidFill>
              <a:srgbClr val="9C7F1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+mn-lt"/>
              <a:cs typeface="Arial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3175" y="5280025"/>
            <a:ext cx="9144000" cy="215900"/>
          </a:xfrm>
          <a:prstGeom prst="rect">
            <a:avLst/>
          </a:prstGeom>
          <a:solidFill>
            <a:srgbClr val="9C7F18"/>
          </a:solidFill>
          <a:ln w="9525">
            <a:solidFill>
              <a:srgbClr val="9C7F1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+mn-lt"/>
              <a:cs typeface="Arial" charset="0"/>
            </a:endParaRPr>
          </a:p>
        </p:txBody>
      </p:sp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85950" y="5835650"/>
            <a:ext cx="52578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155" t="32422" r="39687" b="53125"/>
          <a:stretch>
            <a:fillRect/>
          </a:stretch>
        </p:blipFill>
        <p:spPr bwMode="auto">
          <a:xfrm>
            <a:off x="8281988" y="234950"/>
            <a:ext cx="6778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87526" y="2112964"/>
            <a:ext cx="5503863" cy="1311275"/>
          </a:xfrm>
          <a:prstGeom prst="rect">
            <a:avLst/>
          </a:prstGeom>
        </p:spPr>
        <p:txBody>
          <a:bodyPr/>
          <a:lstStyle>
            <a:lvl1pPr algn="ctr">
              <a:defRPr sz="3600"/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89113" y="4256089"/>
            <a:ext cx="5502275" cy="8223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 smtClean="0"/>
              <a:t>Click to edit Master subtitle style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2614418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B7A6BA-F400-4928-80B7-ABA0EBDB7E3E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800" b="0">
                <a:solidFill>
                  <a:srgbClr val="000000">
                    <a:lumMod val="50000"/>
                    <a:lumOff val="5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xmlns="" val="66530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B8DAA45-8A82-4F08-9838-F1528B7D0C95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800" b="0">
                <a:solidFill>
                  <a:srgbClr val="000000">
                    <a:lumMod val="50000"/>
                    <a:lumOff val="5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xmlns="" val="670927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CBA24B-E194-471D-9241-754C9A361BEF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800" b="0">
                <a:solidFill>
                  <a:srgbClr val="000000">
                    <a:lumMod val="50000"/>
                    <a:lumOff val="5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xmlns="" val="2170320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25" y="76200"/>
            <a:ext cx="7546975" cy="609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980488" cy="5287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B6369DC-1F6A-4EE4-8341-7C7B409A46A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77394510"/>
      </p:ext>
    </p:extLst>
  </p:cSld>
  <p:clrMapOvr>
    <a:masterClrMapping/>
  </p:clrMapOvr>
  <p:transition spd="slow"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1700213"/>
            <a:ext cx="9144000" cy="215900"/>
          </a:xfrm>
          <a:prstGeom prst="rect">
            <a:avLst/>
          </a:prstGeom>
          <a:solidFill>
            <a:srgbClr val="9C7F18"/>
          </a:solidFill>
          <a:ln w="9525">
            <a:solidFill>
              <a:srgbClr val="9C7F1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3175" y="5280025"/>
            <a:ext cx="9144000" cy="215900"/>
          </a:xfrm>
          <a:prstGeom prst="rect">
            <a:avLst/>
          </a:prstGeom>
          <a:solidFill>
            <a:srgbClr val="9C7F18"/>
          </a:solidFill>
          <a:ln w="9525">
            <a:solidFill>
              <a:srgbClr val="9C7F1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85950" y="5835650"/>
            <a:ext cx="52578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155" t="32422" r="39687" b="53125"/>
          <a:stretch>
            <a:fillRect/>
          </a:stretch>
        </p:blipFill>
        <p:spPr bwMode="auto">
          <a:xfrm>
            <a:off x="8281988" y="234950"/>
            <a:ext cx="6778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87526" y="2112964"/>
            <a:ext cx="5503863" cy="1311275"/>
          </a:xfrm>
          <a:prstGeom prst="rect">
            <a:avLst/>
          </a:prstGeom>
        </p:spPr>
        <p:txBody>
          <a:bodyPr/>
          <a:lstStyle>
            <a:lvl1pPr algn="ctr">
              <a:defRPr sz="3600"/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89113" y="4256089"/>
            <a:ext cx="5502275" cy="8223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 smtClean="0"/>
              <a:t>Click to edit Master subtitle style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694102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B6A9B7-45D1-43C4-81AF-78791E2259CA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800" b="0">
                <a:solidFill>
                  <a:srgbClr val="000000">
                    <a:lumMod val="50000"/>
                    <a:lumOff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xmlns="" val="37444324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1623F7-D64A-413C-8F80-BD8AD1066E63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800" b="0">
                <a:solidFill>
                  <a:srgbClr val="000000">
                    <a:lumMod val="50000"/>
                    <a:lumOff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xmlns="" val="417295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C7A3C13-1CC2-4F72-87C8-4343F60C5D66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800" b="0">
                <a:solidFill>
                  <a:srgbClr val="000000">
                    <a:lumMod val="50000"/>
                    <a:lumOff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xmlns="" val="15744681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25" y="76200"/>
            <a:ext cx="7546975" cy="609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980488" cy="5287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C2265C-929A-49EF-BFB0-5D9AE7386A8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31621338"/>
      </p:ext>
    </p:extLst>
  </p:cSld>
  <p:clrMapOvr>
    <a:masterClrMapping/>
  </p:clrMapOvr>
  <p:transition spd="slow" advClick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1700213"/>
            <a:ext cx="9144000" cy="215900"/>
          </a:xfrm>
          <a:prstGeom prst="rect">
            <a:avLst/>
          </a:prstGeom>
          <a:solidFill>
            <a:srgbClr val="9C7F18"/>
          </a:solidFill>
          <a:ln w="9525">
            <a:solidFill>
              <a:srgbClr val="9C7F1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3175" y="5280025"/>
            <a:ext cx="9144000" cy="215900"/>
          </a:xfrm>
          <a:prstGeom prst="rect">
            <a:avLst/>
          </a:prstGeom>
          <a:solidFill>
            <a:srgbClr val="9C7F18"/>
          </a:solidFill>
          <a:ln w="9525">
            <a:solidFill>
              <a:srgbClr val="9C7F1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85950" y="5835650"/>
            <a:ext cx="52578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155" t="32422" r="39687" b="53125"/>
          <a:stretch>
            <a:fillRect/>
          </a:stretch>
        </p:blipFill>
        <p:spPr bwMode="auto">
          <a:xfrm>
            <a:off x="8281988" y="234950"/>
            <a:ext cx="6778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87526" y="2112964"/>
            <a:ext cx="5503863" cy="1311275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pt-PT"/>
              <a:t>Click to edit Master title style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89113" y="4256089"/>
            <a:ext cx="5502275" cy="8223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r>
              <a:rPr lang="pt-PT" dirty="0" err="1"/>
              <a:t>Click</a:t>
            </a:r>
            <a:r>
              <a:rPr lang="pt-PT" dirty="0"/>
              <a:t> to </a:t>
            </a:r>
            <a:r>
              <a:rPr lang="pt-PT" dirty="0" err="1"/>
              <a:t>edit</a:t>
            </a:r>
            <a:r>
              <a:rPr lang="pt-PT" dirty="0"/>
              <a:t> </a:t>
            </a:r>
            <a:r>
              <a:rPr lang="pt-PT" dirty="0" err="1"/>
              <a:t>Master</a:t>
            </a:r>
            <a:r>
              <a:rPr lang="pt-PT" dirty="0"/>
              <a:t> </a:t>
            </a:r>
            <a:r>
              <a:rPr lang="pt-PT" dirty="0" err="1"/>
              <a:t>subtitle</a:t>
            </a:r>
            <a:r>
              <a:rPr lang="pt-PT" dirty="0"/>
              <a:t> </a:t>
            </a:r>
            <a:r>
              <a:rPr lang="pt-PT" dirty="0" err="1"/>
              <a:t>style</a:t>
            </a:r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1240922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7FEDB18-4E33-4248-AA11-830EC51412BE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xmlns="" val="39025903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972712-4933-429E-89BC-FA7ED0F08101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800" b="0">
                <a:solidFill>
                  <a:srgbClr val="000000">
                    <a:lumMod val="50000"/>
                    <a:lumOff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xmlns="" val="42166240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3425C8-9B49-44B9-9763-BED135FCD151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800" b="0">
                <a:solidFill>
                  <a:srgbClr val="000000">
                    <a:lumMod val="50000"/>
                    <a:lumOff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xmlns="" val="9972503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/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1905000" y="3054000"/>
            <a:ext cx="6629400" cy="838200"/>
          </a:xfrm>
          <a:prstGeom prst="rect">
            <a:avLst/>
          </a:prstGeom>
        </p:spPr>
        <p:txBody>
          <a:bodyPr>
            <a:normAutofit/>
          </a:bodyPr>
          <a:lstStyle>
            <a:lvl1pPr marL="57150" indent="0">
              <a:buFontTx/>
              <a:buNone/>
              <a:defRPr sz="18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3400" y="974400"/>
            <a:ext cx="8251200" cy="457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Tx/>
              <a:buNone/>
              <a:defRPr sz="2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1905000" y="1635600"/>
            <a:ext cx="6629400" cy="838200"/>
          </a:xfrm>
          <a:prstGeom prst="rect">
            <a:avLst/>
          </a:prstGeom>
        </p:spPr>
        <p:txBody>
          <a:bodyPr>
            <a:normAutofit/>
          </a:bodyPr>
          <a:lstStyle>
            <a:lvl1pPr marL="57150" indent="0">
              <a:buFontTx/>
              <a:buNone/>
              <a:defRPr sz="18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1905000" y="2344800"/>
            <a:ext cx="6629400" cy="838200"/>
          </a:xfrm>
          <a:prstGeom prst="rect">
            <a:avLst/>
          </a:prstGeom>
        </p:spPr>
        <p:txBody>
          <a:bodyPr>
            <a:normAutofit/>
          </a:bodyPr>
          <a:lstStyle>
            <a:lvl1pPr marL="57150" indent="0">
              <a:buFontTx/>
              <a:buNone/>
              <a:defRPr sz="18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1905000" y="3763200"/>
            <a:ext cx="6629400" cy="838200"/>
          </a:xfrm>
          <a:prstGeom prst="rect">
            <a:avLst/>
          </a:prstGeom>
        </p:spPr>
        <p:txBody>
          <a:bodyPr>
            <a:normAutofit/>
          </a:bodyPr>
          <a:lstStyle>
            <a:lvl1pPr marL="57150" indent="0">
              <a:buFontTx/>
              <a:buNone/>
              <a:defRPr sz="18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1905000" y="4472400"/>
            <a:ext cx="6629400" cy="838200"/>
          </a:xfrm>
          <a:prstGeom prst="rect">
            <a:avLst/>
          </a:prstGeom>
        </p:spPr>
        <p:txBody>
          <a:bodyPr>
            <a:normAutofit/>
          </a:bodyPr>
          <a:lstStyle>
            <a:lvl1pPr marL="57150" indent="0">
              <a:buFontTx/>
              <a:buNone/>
              <a:defRPr sz="18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1905000" y="5181600"/>
            <a:ext cx="6629400" cy="838200"/>
          </a:xfrm>
          <a:prstGeom prst="rect">
            <a:avLst/>
          </a:prstGeom>
        </p:spPr>
        <p:txBody>
          <a:bodyPr>
            <a:normAutofit/>
          </a:bodyPr>
          <a:lstStyle>
            <a:lvl1pPr marL="57150" indent="0">
              <a:buFontTx/>
              <a:buNone/>
              <a:defRPr sz="18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fld id="{3AC3B472-B66D-4531-8C7E-41F552A8AC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14485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1700213"/>
            <a:ext cx="9144000" cy="215900"/>
          </a:xfrm>
          <a:prstGeom prst="rect">
            <a:avLst/>
          </a:prstGeom>
          <a:solidFill>
            <a:srgbClr val="9C7F18"/>
          </a:solidFill>
          <a:ln w="9525">
            <a:solidFill>
              <a:srgbClr val="9C7F1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3175" y="5280025"/>
            <a:ext cx="9144000" cy="215900"/>
          </a:xfrm>
          <a:prstGeom prst="rect">
            <a:avLst/>
          </a:prstGeom>
          <a:solidFill>
            <a:srgbClr val="9C7F18"/>
          </a:solidFill>
          <a:ln w="9525">
            <a:solidFill>
              <a:srgbClr val="9C7F1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85950" y="5835650"/>
            <a:ext cx="52578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155" t="32422" r="39687" b="53125"/>
          <a:stretch>
            <a:fillRect/>
          </a:stretch>
        </p:blipFill>
        <p:spPr bwMode="auto">
          <a:xfrm>
            <a:off x="8281988" y="234950"/>
            <a:ext cx="6778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87526" y="2112964"/>
            <a:ext cx="5503863" cy="1311275"/>
          </a:xfrm>
          <a:prstGeom prst="rect">
            <a:avLst/>
          </a:prstGeom>
        </p:spPr>
        <p:txBody>
          <a:bodyPr/>
          <a:lstStyle>
            <a:lvl1pPr algn="ctr">
              <a:defRPr sz="3600"/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89113" y="4256089"/>
            <a:ext cx="5502275" cy="8223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 smtClean="0"/>
              <a:t>Click to edit Master subtitle style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25941664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73E801F-6B83-40A5-BC6E-51D23E757EF0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800" b="0">
                <a:solidFill>
                  <a:srgbClr val="000000">
                    <a:lumMod val="50000"/>
                    <a:lumOff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xmlns="" val="24306933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2371FB-54C3-4C75-893A-8FE028347904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800" b="0">
                <a:solidFill>
                  <a:srgbClr val="000000">
                    <a:lumMod val="50000"/>
                    <a:lumOff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xmlns="" val="18693417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1700213"/>
            <a:ext cx="9144000" cy="215900"/>
          </a:xfrm>
          <a:prstGeom prst="rect">
            <a:avLst/>
          </a:prstGeom>
          <a:solidFill>
            <a:srgbClr val="9C7F18"/>
          </a:solidFill>
          <a:ln w="9525">
            <a:solidFill>
              <a:srgbClr val="9C7F1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pic>
        <p:nvPicPr>
          <p:cNvPr id="5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155" t="32422" r="39687" b="53125"/>
          <a:stretch>
            <a:fillRect/>
          </a:stretch>
        </p:blipFill>
        <p:spPr bwMode="auto">
          <a:xfrm>
            <a:off x="8281988" y="234950"/>
            <a:ext cx="6778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87526" y="2112964"/>
            <a:ext cx="5503863" cy="1311275"/>
          </a:xfrm>
          <a:prstGeom prst="rect">
            <a:avLst/>
          </a:prstGeom>
        </p:spPr>
        <p:txBody>
          <a:bodyPr/>
          <a:lstStyle>
            <a:lvl1pPr algn="ctr">
              <a:defRPr sz="3600"/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89113" y="4256089"/>
            <a:ext cx="5502275" cy="8223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 smtClean="0"/>
              <a:t>Click to edit Master subtitle style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25165699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0E7E31-6359-49D0-A46F-5C1ECE00999D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xmlns="" val="18805331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CDFCD29-148F-4EE6-B924-844FDA26B389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xmlns="" val="30745821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685800"/>
            <a:ext cx="9144000" cy="215900"/>
          </a:xfrm>
          <a:prstGeom prst="rect">
            <a:avLst/>
          </a:prstGeom>
          <a:solidFill>
            <a:srgbClr val="9C7F18"/>
          </a:solidFill>
          <a:ln w="9525">
            <a:solidFill>
              <a:srgbClr val="9C7F1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pic>
        <p:nvPicPr>
          <p:cNvPr id="5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155" t="32422" r="39687" b="53125"/>
          <a:stretch>
            <a:fillRect/>
          </a:stretch>
        </p:blipFill>
        <p:spPr bwMode="auto">
          <a:xfrm>
            <a:off x="8281988" y="76200"/>
            <a:ext cx="677862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87526" y="2112964"/>
            <a:ext cx="5503863" cy="1311275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pt-PT"/>
              <a:t>Click to edit Master title style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89113" y="4256089"/>
            <a:ext cx="5502275" cy="8223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r>
              <a:rPr lang="pt-PT" dirty="0" err="1"/>
              <a:t>Click</a:t>
            </a:r>
            <a:r>
              <a:rPr lang="pt-PT" dirty="0"/>
              <a:t> to </a:t>
            </a:r>
            <a:r>
              <a:rPr lang="pt-PT" dirty="0" err="1"/>
              <a:t>edit</a:t>
            </a:r>
            <a:r>
              <a:rPr lang="pt-PT" dirty="0"/>
              <a:t> </a:t>
            </a:r>
            <a:r>
              <a:rPr lang="pt-PT" dirty="0" err="1"/>
              <a:t>Master</a:t>
            </a:r>
            <a:r>
              <a:rPr lang="pt-PT" dirty="0"/>
              <a:t> </a:t>
            </a:r>
            <a:r>
              <a:rPr lang="pt-PT" dirty="0" err="1"/>
              <a:t>subtitle</a:t>
            </a:r>
            <a:r>
              <a:rPr lang="pt-PT" dirty="0"/>
              <a:t> </a:t>
            </a:r>
            <a:r>
              <a:rPr lang="pt-PT" dirty="0" err="1"/>
              <a:t>style</a:t>
            </a:r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2722755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BDC6D2-673F-4085-9D00-83ED905A37D8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xmlns="" val="18879276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92A038-6033-473C-AB82-84404CB7FE93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800" b="0">
                <a:solidFill>
                  <a:srgbClr val="000000">
                    <a:lumMod val="50000"/>
                    <a:lumOff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xmlns="" val="144161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1700213"/>
            <a:ext cx="9144000" cy="215900"/>
          </a:xfrm>
          <a:prstGeom prst="rect">
            <a:avLst/>
          </a:prstGeom>
          <a:solidFill>
            <a:srgbClr val="9C7F18"/>
          </a:solidFill>
          <a:ln w="9525">
            <a:solidFill>
              <a:srgbClr val="9C7F1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3175" y="5280025"/>
            <a:ext cx="9144000" cy="215900"/>
          </a:xfrm>
          <a:prstGeom prst="rect">
            <a:avLst/>
          </a:prstGeom>
          <a:solidFill>
            <a:srgbClr val="9C7F18"/>
          </a:solidFill>
          <a:ln w="9525">
            <a:solidFill>
              <a:srgbClr val="9C7F1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85950" y="5835650"/>
            <a:ext cx="52578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155" t="32422" r="39687" b="53125"/>
          <a:stretch>
            <a:fillRect/>
          </a:stretch>
        </p:blipFill>
        <p:spPr bwMode="auto">
          <a:xfrm>
            <a:off x="8281988" y="234950"/>
            <a:ext cx="6778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87526" y="2112964"/>
            <a:ext cx="5503863" cy="1311275"/>
          </a:xfrm>
          <a:prstGeom prst="rect">
            <a:avLst/>
          </a:prstGeom>
        </p:spPr>
        <p:txBody>
          <a:bodyPr/>
          <a:lstStyle>
            <a:lvl1pPr algn="ctr">
              <a:defRPr sz="3600"/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89113" y="4256089"/>
            <a:ext cx="5502275" cy="8223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 smtClean="0"/>
              <a:t>Click to edit Master subtitle style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658215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A016EDA-BC3E-4597-9CE4-961400D326B1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800" b="0">
                <a:solidFill>
                  <a:srgbClr val="000000">
                    <a:lumMod val="50000"/>
                    <a:lumOff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xmlns="" val="3215305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1700213"/>
            <a:ext cx="9144000" cy="215900"/>
          </a:xfrm>
          <a:prstGeom prst="rect">
            <a:avLst/>
          </a:prstGeom>
          <a:solidFill>
            <a:srgbClr val="9C7F18"/>
          </a:solidFill>
          <a:ln w="9525">
            <a:solidFill>
              <a:srgbClr val="9C7F18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3175" y="5280025"/>
            <a:ext cx="9144000" cy="215900"/>
          </a:xfrm>
          <a:prstGeom prst="rect">
            <a:avLst/>
          </a:prstGeom>
          <a:solidFill>
            <a:srgbClr val="9C7F18"/>
          </a:solidFill>
          <a:ln w="9525">
            <a:solidFill>
              <a:srgbClr val="9C7F18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85950" y="5835650"/>
            <a:ext cx="52578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155" t="32422" r="39687" b="53125"/>
          <a:stretch>
            <a:fillRect/>
          </a:stretch>
        </p:blipFill>
        <p:spPr bwMode="auto">
          <a:xfrm>
            <a:off x="8281988" y="234950"/>
            <a:ext cx="6778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87526" y="2112964"/>
            <a:ext cx="5503863" cy="1311275"/>
          </a:xfrm>
          <a:prstGeom prst="rect">
            <a:avLst/>
          </a:prstGeom>
        </p:spPr>
        <p:txBody>
          <a:bodyPr/>
          <a:lstStyle>
            <a:lvl1pPr algn="ctr">
              <a:defRPr sz="3600"/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89113" y="4256089"/>
            <a:ext cx="5502275" cy="8223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 smtClean="0"/>
              <a:t>Click to edit Master subtitle style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261501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AB7481A-E721-4EAF-A8B2-45F2F92F2990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xmlns="" val="1252247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452EF5-87F9-4E1E-ADD5-28CFFB02145B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xmlns="" val="197705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1700213"/>
            <a:ext cx="9144000" cy="215900"/>
          </a:xfrm>
          <a:prstGeom prst="rect">
            <a:avLst/>
          </a:prstGeom>
          <a:solidFill>
            <a:srgbClr val="9C7F18"/>
          </a:solidFill>
          <a:ln w="9525">
            <a:solidFill>
              <a:srgbClr val="9C7F1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3175" y="5280025"/>
            <a:ext cx="9144000" cy="215900"/>
          </a:xfrm>
          <a:prstGeom prst="rect">
            <a:avLst/>
          </a:prstGeom>
          <a:solidFill>
            <a:srgbClr val="9C7F18"/>
          </a:solidFill>
          <a:ln w="9525">
            <a:solidFill>
              <a:srgbClr val="9C7F1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85950" y="5835650"/>
            <a:ext cx="52578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155" t="32422" r="39687" b="53125"/>
          <a:stretch>
            <a:fillRect/>
          </a:stretch>
        </p:blipFill>
        <p:spPr bwMode="auto">
          <a:xfrm>
            <a:off x="8281988" y="234950"/>
            <a:ext cx="6778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87526" y="2112964"/>
            <a:ext cx="5503863" cy="1311275"/>
          </a:xfrm>
          <a:prstGeom prst="rect">
            <a:avLst/>
          </a:prstGeom>
        </p:spPr>
        <p:txBody>
          <a:bodyPr/>
          <a:lstStyle>
            <a:lvl1pPr algn="ctr">
              <a:defRPr sz="3600"/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89113" y="4256089"/>
            <a:ext cx="5502275" cy="8223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 smtClean="0"/>
              <a:t>Click to edit Master subtitle style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362806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2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1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1.png"/><Relationship Id="rId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theme" Target="../theme/theme9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0" y="1020763"/>
            <a:ext cx="9144000" cy="0"/>
          </a:xfrm>
          <a:prstGeom prst="line">
            <a:avLst/>
          </a:prstGeom>
          <a:noFill/>
          <a:ln w="76200">
            <a:solidFill>
              <a:srgbClr val="9C7F1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+mn-lt"/>
              <a:cs typeface="Arial" charset="0"/>
            </a:endParaRPr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0" y="6854825"/>
            <a:ext cx="9144000" cy="0"/>
          </a:xfrm>
          <a:prstGeom prst="line">
            <a:avLst/>
          </a:prstGeom>
          <a:noFill/>
          <a:ln w="76200">
            <a:solidFill>
              <a:srgbClr val="9C7F1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+mn-lt"/>
              <a:cs typeface="Arial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81838" y="6643688"/>
            <a:ext cx="2133600" cy="215900"/>
          </a:xfrm>
          <a:prstGeom prst="rect">
            <a:avLst/>
          </a:prstGeom>
          <a:ln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800">
                <a:solidFill>
                  <a:srgbClr val="7F7F7F"/>
                </a:solidFill>
              </a:defRPr>
            </a:lvl1pPr>
          </a:lstStyle>
          <a:p>
            <a:fld id="{0D9809C6-10A4-4EAC-813D-1E64D6C7FB87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643688"/>
            <a:ext cx="5562600" cy="215900"/>
          </a:xfrm>
          <a:prstGeom prst="rect">
            <a:avLst/>
          </a:prstGeom>
        </p:spPr>
        <p:txBody>
          <a:bodyPr>
            <a:sp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800" b="0">
                <a:solidFill>
                  <a:srgbClr val="000000">
                    <a:lumMod val="50000"/>
                    <a:lumOff val="50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  <p:pic>
        <p:nvPicPr>
          <p:cNvPr id="1030" name="Pictur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155" t="32422" r="39687" b="53125"/>
          <a:stretch>
            <a:fillRect/>
          </a:stretch>
        </p:blipFill>
        <p:spPr bwMode="auto">
          <a:xfrm>
            <a:off x="8281988" y="234950"/>
            <a:ext cx="6778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23" r:id="rId1"/>
    <p:sldLayoutId id="2147484217" r:id="rId2"/>
    <p:sldLayoutId id="2147484218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52438" indent="-273050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SzPct val="150000"/>
        <a:buFont typeface="Symbol" panose="05050102010706020507" pitchFamily="18" charset="2"/>
        <a:buChar char="·"/>
        <a:defRPr sz="1600">
          <a:solidFill>
            <a:schemeClr val="tx1"/>
          </a:solidFill>
          <a:latin typeface="+mn-lt"/>
        </a:defRPr>
      </a:lvl2pPr>
      <a:lvl3pPr marL="804863" indent="-173038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SzPct val="150000"/>
        <a:buFont typeface="Webdings" panose="05030102010509060703" pitchFamily="18" charset="2"/>
        <a:buChar char="0"/>
        <a:defRPr sz="1600">
          <a:solidFill>
            <a:schemeClr val="tx1"/>
          </a:solidFill>
          <a:latin typeface="+mn-lt"/>
        </a:defRPr>
      </a:lvl3pPr>
      <a:lvl4pPr marL="1168400" indent="-184150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4pPr>
      <a:lvl5pPr marL="1520825" indent="-173038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Font typeface="Arial" panose="020B0604020202020204" pitchFamily="34" charset="0"/>
        <a:buChar char="˚"/>
        <a:defRPr sz="1600">
          <a:solidFill>
            <a:schemeClr val="tx1"/>
          </a:solidFill>
          <a:latin typeface="+mn-lt"/>
        </a:defRPr>
      </a:lvl5pPr>
      <a:lvl6pPr marL="19780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6pPr>
      <a:lvl7pPr marL="24352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7pPr>
      <a:lvl8pPr marL="28924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8pPr>
      <a:lvl9pPr marL="33496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0" y="1020763"/>
            <a:ext cx="9144000" cy="0"/>
          </a:xfrm>
          <a:prstGeom prst="line">
            <a:avLst/>
          </a:prstGeom>
          <a:noFill/>
          <a:ln w="76200">
            <a:solidFill>
              <a:srgbClr val="9C7F1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0" y="6854825"/>
            <a:ext cx="9144000" cy="0"/>
          </a:xfrm>
          <a:prstGeom prst="line">
            <a:avLst/>
          </a:prstGeom>
          <a:noFill/>
          <a:ln w="76200">
            <a:solidFill>
              <a:srgbClr val="9C7F1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81838" y="6643688"/>
            <a:ext cx="2133600" cy="215900"/>
          </a:xfrm>
          <a:prstGeom prst="rect">
            <a:avLst/>
          </a:prstGeom>
          <a:ln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800">
                <a:solidFill>
                  <a:srgbClr val="7F7F7F"/>
                </a:solidFill>
              </a:defRPr>
            </a:lvl1pPr>
          </a:lstStyle>
          <a:p>
            <a:fld id="{FFD77EBF-A134-4092-A46E-D2745F1440EC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643688"/>
            <a:ext cx="5562600" cy="215900"/>
          </a:xfrm>
          <a:prstGeom prst="rect">
            <a:avLst/>
          </a:prstGeom>
        </p:spPr>
        <p:txBody>
          <a:bodyPr>
            <a:sp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800" b="0">
                <a:solidFill>
                  <a:srgbClr val="000000">
                    <a:lumMod val="50000"/>
                    <a:lumOff val="50000"/>
                  </a:srgbClr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  <p:pic>
        <p:nvPicPr>
          <p:cNvPr id="2054" name="Pictur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155" t="32422" r="39687" b="53125"/>
          <a:stretch>
            <a:fillRect/>
          </a:stretch>
        </p:blipFill>
        <p:spPr bwMode="auto">
          <a:xfrm>
            <a:off x="8281988" y="234950"/>
            <a:ext cx="6778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24" r:id="rId1"/>
    <p:sldLayoutId id="2147484225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52438" indent="-273050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SzPct val="150000"/>
        <a:buFont typeface="Symbol" panose="05050102010706020507" pitchFamily="18" charset="2"/>
        <a:buChar char="·"/>
        <a:defRPr sz="1600">
          <a:solidFill>
            <a:schemeClr val="tx1"/>
          </a:solidFill>
          <a:latin typeface="+mn-lt"/>
        </a:defRPr>
      </a:lvl2pPr>
      <a:lvl3pPr marL="804863" indent="-173038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SzPct val="150000"/>
        <a:buFont typeface="Webdings" panose="05030102010509060703" pitchFamily="18" charset="2"/>
        <a:buChar char="0"/>
        <a:defRPr sz="1600">
          <a:solidFill>
            <a:schemeClr val="tx1"/>
          </a:solidFill>
          <a:latin typeface="+mn-lt"/>
        </a:defRPr>
      </a:lvl3pPr>
      <a:lvl4pPr marL="1168400" indent="-184150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4pPr>
      <a:lvl5pPr marL="1520825" indent="-173038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Font typeface="Arial" panose="020B0604020202020204" pitchFamily="34" charset="0"/>
        <a:buChar char="˚"/>
        <a:defRPr sz="1600">
          <a:solidFill>
            <a:schemeClr val="tx1"/>
          </a:solidFill>
          <a:latin typeface="+mn-lt"/>
        </a:defRPr>
      </a:lvl5pPr>
      <a:lvl6pPr marL="19780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6pPr>
      <a:lvl7pPr marL="24352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7pPr>
      <a:lvl8pPr marL="28924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8pPr>
      <a:lvl9pPr marL="33496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6"/>
          <p:cNvSpPr>
            <a:spLocks noChangeShapeType="1"/>
          </p:cNvSpPr>
          <p:nvPr/>
        </p:nvSpPr>
        <p:spPr bwMode="auto">
          <a:xfrm>
            <a:off x="0" y="1020763"/>
            <a:ext cx="9144000" cy="0"/>
          </a:xfrm>
          <a:prstGeom prst="line">
            <a:avLst/>
          </a:prstGeom>
          <a:noFill/>
          <a:ln w="76200">
            <a:solidFill>
              <a:srgbClr val="9C7F18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1027" name="Line 7"/>
          <p:cNvSpPr>
            <a:spLocks noChangeShapeType="1"/>
          </p:cNvSpPr>
          <p:nvPr/>
        </p:nvSpPr>
        <p:spPr bwMode="auto">
          <a:xfrm>
            <a:off x="0" y="6854825"/>
            <a:ext cx="9144000" cy="0"/>
          </a:xfrm>
          <a:prstGeom prst="line">
            <a:avLst/>
          </a:prstGeom>
          <a:noFill/>
          <a:ln w="76200">
            <a:solidFill>
              <a:srgbClr val="9C7F18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81838" y="6643688"/>
            <a:ext cx="2133600" cy="215900"/>
          </a:xfrm>
          <a:prstGeom prst="rect">
            <a:avLst/>
          </a:prstGeom>
          <a:ln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800">
                <a:solidFill>
                  <a:srgbClr val="7F7F7F"/>
                </a:solidFill>
              </a:defRPr>
            </a:lvl1pPr>
          </a:lstStyle>
          <a:p>
            <a:fld id="{EBB563FA-05D8-41DD-8B3F-51C5AB2C3C10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643688"/>
            <a:ext cx="5562600" cy="215900"/>
          </a:xfrm>
          <a:prstGeom prst="rect">
            <a:avLst/>
          </a:prstGeom>
        </p:spPr>
        <p:txBody>
          <a:bodyPr>
            <a:sp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800" b="0">
                <a:solidFill>
                  <a:srgbClr val="000000">
                    <a:lumMod val="50000"/>
                    <a:lumOff val="50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  <p:pic>
        <p:nvPicPr>
          <p:cNvPr id="3078" name="Pictur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155" t="32422" r="39687" b="53125"/>
          <a:stretch>
            <a:fillRect/>
          </a:stretch>
        </p:blipFill>
        <p:spPr bwMode="auto">
          <a:xfrm>
            <a:off x="8281988" y="234950"/>
            <a:ext cx="6778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19" r:id="rId2"/>
    <p:sldLayoutId id="2147484220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52438" indent="-273050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SzPct val="150000"/>
        <a:buFont typeface="Symbol" panose="05050102010706020507" pitchFamily="18" charset="2"/>
        <a:buChar char="·"/>
        <a:defRPr sz="1600">
          <a:solidFill>
            <a:schemeClr val="tx1"/>
          </a:solidFill>
          <a:latin typeface="+mn-lt"/>
        </a:defRPr>
      </a:lvl2pPr>
      <a:lvl3pPr marL="804863" indent="-173038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SzPct val="150000"/>
        <a:buFont typeface="Webdings" panose="05030102010509060703" pitchFamily="18" charset="2"/>
        <a:buChar char="0"/>
        <a:defRPr sz="1600">
          <a:solidFill>
            <a:schemeClr val="tx1"/>
          </a:solidFill>
          <a:latin typeface="+mn-lt"/>
        </a:defRPr>
      </a:lvl3pPr>
      <a:lvl4pPr marL="1168400" indent="-184150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4pPr>
      <a:lvl5pPr marL="1520825" indent="-173038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Font typeface="Arial" panose="020B0604020202020204" pitchFamily="34" charset="0"/>
        <a:buChar char="˚"/>
        <a:defRPr sz="1600">
          <a:solidFill>
            <a:schemeClr val="tx1"/>
          </a:solidFill>
          <a:latin typeface="+mn-lt"/>
        </a:defRPr>
      </a:lvl5pPr>
      <a:lvl6pPr marL="19780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6pPr>
      <a:lvl7pPr marL="24352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7pPr>
      <a:lvl8pPr marL="28924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8pPr>
      <a:lvl9pPr marL="33496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0" y="1020763"/>
            <a:ext cx="9144000" cy="0"/>
          </a:xfrm>
          <a:prstGeom prst="line">
            <a:avLst/>
          </a:prstGeom>
          <a:noFill/>
          <a:ln w="76200">
            <a:solidFill>
              <a:srgbClr val="9C7F1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0" y="6854825"/>
            <a:ext cx="9144000" cy="0"/>
          </a:xfrm>
          <a:prstGeom prst="line">
            <a:avLst/>
          </a:prstGeom>
          <a:noFill/>
          <a:ln w="76200">
            <a:solidFill>
              <a:srgbClr val="9C7F1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81838" y="6643688"/>
            <a:ext cx="2133600" cy="215900"/>
          </a:xfrm>
          <a:prstGeom prst="rect">
            <a:avLst/>
          </a:prstGeom>
          <a:ln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800">
                <a:solidFill>
                  <a:srgbClr val="7F7F7F"/>
                </a:solidFill>
              </a:defRPr>
            </a:lvl1pPr>
          </a:lstStyle>
          <a:p>
            <a:fld id="{EDA1F173-CCC4-46AA-AFDE-33A7B00915C9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643688"/>
            <a:ext cx="5562600" cy="215900"/>
          </a:xfrm>
          <a:prstGeom prst="rect">
            <a:avLst/>
          </a:prstGeom>
        </p:spPr>
        <p:txBody>
          <a:bodyPr>
            <a:sp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800" b="0">
                <a:solidFill>
                  <a:srgbClr val="000000">
                    <a:lumMod val="50000"/>
                    <a:lumOff val="50000"/>
                  </a:srgbClr>
                </a:solidFill>
                <a:latin typeface="Arial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  <p:pic>
        <p:nvPicPr>
          <p:cNvPr id="4102" name="Picture 1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155" t="32422" r="39687" b="53125"/>
          <a:stretch>
            <a:fillRect/>
          </a:stretch>
        </p:blipFill>
        <p:spPr bwMode="auto">
          <a:xfrm>
            <a:off x="8281988" y="234950"/>
            <a:ext cx="6778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27" r:id="rId1"/>
    <p:sldLayoutId id="2147484228" r:id="rId2"/>
    <p:sldLayoutId id="2147484229" r:id="rId3"/>
    <p:sldLayoutId id="2147484230" r:id="rId4"/>
    <p:sldLayoutId id="2147484231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52438" indent="-273050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SzPct val="150000"/>
        <a:buFont typeface="Symbol" panose="05050102010706020507" pitchFamily="18" charset="2"/>
        <a:buChar char="·"/>
        <a:defRPr sz="1600">
          <a:solidFill>
            <a:schemeClr val="tx1"/>
          </a:solidFill>
          <a:latin typeface="+mn-lt"/>
        </a:defRPr>
      </a:lvl2pPr>
      <a:lvl3pPr marL="804863" indent="-173038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SzPct val="150000"/>
        <a:buFont typeface="Webdings" panose="05030102010509060703" pitchFamily="18" charset="2"/>
        <a:buChar char="0"/>
        <a:defRPr sz="1600">
          <a:solidFill>
            <a:schemeClr val="tx1"/>
          </a:solidFill>
          <a:latin typeface="+mn-lt"/>
        </a:defRPr>
      </a:lvl3pPr>
      <a:lvl4pPr marL="1168400" indent="-184150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4pPr>
      <a:lvl5pPr marL="1520825" indent="-173038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Font typeface="Arial" panose="020B0604020202020204" pitchFamily="34" charset="0"/>
        <a:buChar char="˚"/>
        <a:defRPr sz="1600">
          <a:solidFill>
            <a:schemeClr val="tx1"/>
          </a:solidFill>
          <a:latin typeface="+mn-lt"/>
        </a:defRPr>
      </a:lvl5pPr>
      <a:lvl6pPr marL="19780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6pPr>
      <a:lvl7pPr marL="24352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7pPr>
      <a:lvl8pPr marL="28924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8pPr>
      <a:lvl9pPr marL="33496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0" y="1020763"/>
            <a:ext cx="9144000" cy="0"/>
          </a:xfrm>
          <a:prstGeom prst="line">
            <a:avLst/>
          </a:prstGeom>
          <a:noFill/>
          <a:ln w="76200">
            <a:solidFill>
              <a:srgbClr val="9C7F1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0" y="6854825"/>
            <a:ext cx="9144000" cy="0"/>
          </a:xfrm>
          <a:prstGeom prst="line">
            <a:avLst/>
          </a:prstGeom>
          <a:noFill/>
          <a:ln w="76200">
            <a:solidFill>
              <a:srgbClr val="9C7F1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81838" y="6643688"/>
            <a:ext cx="2133600" cy="215900"/>
          </a:xfrm>
          <a:prstGeom prst="rect">
            <a:avLst/>
          </a:prstGeom>
          <a:ln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800">
                <a:solidFill>
                  <a:srgbClr val="7F7F7F"/>
                </a:solidFill>
              </a:defRPr>
            </a:lvl1pPr>
          </a:lstStyle>
          <a:p>
            <a:fld id="{F4956F8E-FBBC-48D3-95A0-1248952AF906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643688"/>
            <a:ext cx="5562600" cy="215900"/>
          </a:xfrm>
          <a:prstGeom prst="rect">
            <a:avLst/>
          </a:prstGeom>
        </p:spPr>
        <p:txBody>
          <a:bodyPr>
            <a:sp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800" b="0">
                <a:solidFill>
                  <a:srgbClr val="000000">
                    <a:lumMod val="50000"/>
                    <a:lumOff val="50000"/>
                  </a:srgbClr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  <p:pic>
        <p:nvPicPr>
          <p:cNvPr id="5126" name="Picture 1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155" t="32422" r="39687" b="53125"/>
          <a:stretch>
            <a:fillRect/>
          </a:stretch>
        </p:blipFill>
        <p:spPr bwMode="auto">
          <a:xfrm>
            <a:off x="8281988" y="234950"/>
            <a:ext cx="6778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52438" indent="-273050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SzPct val="150000"/>
        <a:buFont typeface="Symbol" panose="05050102010706020507" pitchFamily="18" charset="2"/>
        <a:buChar char="·"/>
        <a:defRPr sz="1600">
          <a:solidFill>
            <a:schemeClr val="tx1"/>
          </a:solidFill>
          <a:latin typeface="+mn-lt"/>
        </a:defRPr>
      </a:lvl2pPr>
      <a:lvl3pPr marL="804863" indent="-173038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SzPct val="150000"/>
        <a:buFont typeface="Webdings" panose="05030102010509060703" pitchFamily="18" charset="2"/>
        <a:buChar char="0"/>
        <a:defRPr sz="1600">
          <a:solidFill>
            <a:schemeClr val="tx1"/>
          </a:solidFill>
          <a:latin typeface="+mn-lt"/>
        </a:defRPr>
      </a:lvl3pPr>
      <a:lvl4pPr marL="1168400" indent="-184150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4pPr>
      <a:lvl5pPr marL="1520825" indent="-173038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Font typeface="Arial" panose="020B0604020202020204" pitchFamily="34" charset="0"/>
        <a:buChar char="˚"/>
        <a:defRPr sz="1600">
          <a:solidFill>
            <a:schemeClr val="tx1"/>
          </a:solidFill>
          <a:latin typeface="+mn-lt"/>
        </a:defRPr>
      </a:lvl5pPr>
      <a:lvl6pPr marL="19780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6pPr>
      <a:lvl7pPr marL="24352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7pPr>
      <a:lvl8pPr marL="28924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8pPr>
      <a:lvl9pPr marL="33496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0" y="1020763"/>
            <a:ext cx="9144000" cy="0"/>
          </a:xfrm>
          <a:prstGeom prst="line">
            <a:avLst/>
          </a:prstGeom>
          <a:noFill/>
          <a:ln w="76200">
            <a:solidFill>
              <a:srgbClr val="9C7F1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0" y="6854825"/>
            <a:ext cx="9144000" cy="0"/>
          </a:xfrm>
          <a:prstGeom prst="line">
            <a:avLst/>
          </a:prstGeom>
          <a:noFill/>
          <a:ln w="76200">
            <a:solidFill>
              <a:srgbClr val="9C7F1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81838" y="6643688"/>
            <a:ext cx="2133600" cy="215900"/>
          </a:xfrm>
          <a:prstGeom prst="rect">
            <a:avLst/>
          </a:prstGeom>
          <a:ln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800">
                <a:solidFill>
                  <a:srgbClr val="7F7F7F"/>
                </a:solidFill>
              </a:defRPr>
            </a:lvl1pPr>
          </a:lstStyle>
          <a:p>
            <a:fld id="{82315B87-D33D-4723-9CD0-AE2D8609981E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643688"/>
            <a:ext cx="5562600" cy="215900"/>
          </a:xfrm>
          <a:prstGeom prst="rect">
            <a:avLst/>
          </a:prstGeom>
        </p:spPr>
        <p:txBody>
          <a:bodyPr>
            <a:sp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800" b="0">
                <a:solidFill>
                  <a:srgbClr val="000000">
                    <a:lumMod val="50000"/>
                    <a:lumOff val="50000"/>
                  </a:srgbClr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  <p:pic>
        <p:nvPicPr>
          <p:cNvPr id="6150" name="Picture 1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155" t="32422" r="39687" b="53125"/>
          <a:stretch>
            <a:fillRect/>
          </a:stretch>
        </p:blipFill>
        <p:spPr bwMode="auto">
          <a:xfrm>
            <a:off x="8281988" y="234950"/>
            <a:ext cx="6778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37" r:id="rId1"/>
    <p:sldLayoutId id="2147484238" r:id="rId2"/>
    <p:sldLayoutId id="2147484239" r:id="rId3"/>
    <p:sldLayoutId id="2147484240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52438" indent="-273050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SzPct val="150000"/>
        <a:buFont typeface="Symbol" panose="05050102010706020507" pitchFamily="18" charset="2"/>
        <a:buChar char="·"/>
        <a:defRPr sz="1600">
          <a:solidFill>
            <a:schemeClr val="tx1"/>
          </a:solidFill>
          <a:latin typeface="+mn-lt"/>
        </a:defRPr>
      </a:lvl2pPr>
      <a:lvl3pPr marL="804863" indent="-173038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SzPct val="150000"/>
        <a:buFont typeface="Webdings" panose="05030102010509060703" pitchFamily="18" charset="2"/>
        <a:buChar char="0"/>
        <a:defRPr sz="1600">
          <a:solidFill>
            <a:schemeClr val="tx1"/>
          </a:solidFill>
          <a:latin typeface="+mn-lt"/>
        </a:defRPr>
      </a:lvl3pPr>
      <a:lvl4pPr marL="1168400" indent="-184150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4pPr>
      <a:lvl5pPr marL="1520825" indent="-173038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Font typeface="Arial" panose="020B0604020202020204" pitchFamily="34" charset="0"/>
        <a:buChar char="˚"/>
        <a:defRPr sz="1600">
          <a:solidFill>
            <a:schemeClr val="tx1"/>
          </a:solidFill>
          <a:latin typeface="+mn-lt"/>
        </a:defRPr>
      </a:lvl5pPr>
      <a:lvl6pPr marL="19780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6pPr>
      <a:lvl7pPr marL="24352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7pPr>
      <a:lvl8pPr marL="28924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8pPr>
      <a:lvl9pPr marL="33496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0" y="1020763"/>
            <a:ext cx="9144000" cy="0"/>
          </a:xfrm>
          <a:prstGeom prst="line">
            <a:avLst/>
          </a:prstGeom>
          <a:noFill/>
          <a:ln w="76200">
            <a:solidFill>
              <a:srgbClr val="9C7F1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0" y="6854825"/>
            <a:ext cx="9144000" cy="0"/>
          </a:xfrm>
          <a:prstGeom prst="line">
            <a:avLst/>
          </a:prstGeom>
          <a:noFill/>
          <a:ln w="76200">
            <a:solidFill>
              <a:srgbClr val="9C7F1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81838" y="6643688"/>
            <a:ext cx="2133600" cy="215900"/>
          </a:xfrm>
          <a:prstGeom prst="rect">
            <a:avLst/>
          </a:prstGeom>
          <a:ln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800">
                <a:solidFill>
                  <a:srgbClr val="7F7F7F"/>
                </a:solidFill>
              </a:defRPr>
            </a:lvl1pPr>
          </a:lstStyle>
          <a:p>
            <a:fld id="{226F17A7-7301-400A-9C29-C6B4AA72F1B1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643688"/>
            <a:ext cx="5562600" cy="215900"/>
          </a:xfrm>
          <a:prstGeom prst="rect">
            <a:avLst/>
          </a:prstGeom>
        </p:spPr>
        <p:txBody>
          <a:bodyPr>
            <a:sp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800" b="0">
                <a:solidFill>
                  <a:srgbClr val="000000">
                    <a:lumMod val="50000"/>
                    <a:lumOff val="50000"/>
                  </a:srgbClr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  <p:pic>
        <p:nvPicPr>
          <p:cNvPr id="7174" name="Pictur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155" t="32422" r="39687" b="53125"/>
          <a:stretch>
            <a:fillRect/>
          </a:stretch>
        </p:blipFill>
        <p:spPr bwMode="auto">
          <a:xfrm>
            <a:off x="8281988" y="234950"/>
            <a:ext cx="6778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41" r:id="rId1"/>
    <p:sldLayoutId id="2147484242" r:id="rId2"/>
    <p:sldLayoutId id="2147484243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52438" indent="-273050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SzPct val="150000"/>
        <a:buFont typeface="Symbol" panose="05050102010706020507" pitchFamily="18" charset="2"/>
        <a:buChar char="·"/>
        <a:defRPr sz="1600">
          <a:solidFill>
            <a:schemeClr val="tx1"/>
          </a:solidFill>
          <a:latin typeface="+mn-lt"/>
        </a:defRPr>
      </a:lvl2pPr>
      <a:lvl3pPr marL="804863" indent="-173038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SzPct val="150000"/>
        <a:buFont typeface="Webdings" panose="05030102010509060703" pitchFamily="18" charset="2"/>
        <a:buChar char="0"/>
        <a:defRPr sz="1600">
          <a:solidFill>
            <a:schemeClr val="tx1"/>
          </a:solidFill>
          <a:latin typeface="+mn-lt"/>
        </a:defRPr>
      </a:lvl3pPr>
      <a:lvl4pPr marL="1168400" indent="-184150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4pPr>
      <a:lvl5pPr marL="1520825" indent="-173038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Font typeface="Arial" panose="020B0604020202020204" pitchFamily="34" charset="0"/>
        <a:buChar char="˚"/>
        <a:defRPr sz="1600">
          <a:solidFill>
            <a:schemeClr val="tx1"/>
          </a:solidFill>
          <a:latin typeface="+mn-lt"/>
        </a:defRPr>
      </a:lvl5pPr>
      <a:lvl6pPr marL="19780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6pPr>
      <a:lvl7pPr marL="24352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7pPr>
      <a:lvl8pPr marL="28924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8pPr>
      <a:lvl9pPr marL="33496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0" y="1020763"/>
            <a:ext cx="9144000" cy="0"/>
          </a:xfrm>
          <a:prstGeom prst="line">
            <a:avLst/>
          </a:prstGeom>
          <a:noFill/>
          <a:ln w="76200">
            <a:solidFill>
              <a:srgbClr val="9C7F1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0" y="6854825"/>
            <a:ext cx="9144000" cy="0"/>
          </a:xfrm>
          <a:prstGeom prst="line">
            <a:avLst/>
          </a:prstGeom>
          <a:noFill/>
          <a:ln w="76200">
            <a:solidFill>
              <a:srgbClr val="9C7F1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81838" y="6643688"/>
            <a:ext cx="2133600" cy="215900"/>
          </a:xfrm>
          <a:prstGeom prst="rect">
            <a:avLst/>
          </a:prstGeom>
          <a:ln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800">
                <a:solidFill>
                  <a:srgbClr val="7F7F7F"/>
                </a:solidFill>
              </a:defRPr>
            </a:lvl1pPr>
          </a:lstStyle>
          <a:p>
            <a:fld id="{CBB88DA8-2882-4B5E-A2FC-02C23D3BBBE2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643688"/>
            <a:ext cx="5562600" cy="215900"/>
          </a:xfrm>
          <a:prstGeom prst="rect">
            <a:avLst/>
          </a:prstGeom>
        </p:spPr>
        <p:txBody>
          <a:bodyPr>
            <a:sp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800" b="0">
                <a:solidFill>
                  <a:srgbClr val="000000">
                    <a:lumMod val="50000"/>
                    <a:lumOff val="50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  <p:pic>
        <p:nvPicPr>
          <p:cNvPr id="8198" name="Pictur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155" t="32422" r="39687" b="53125"/>
          <a:stretch>
            <a:fillRect/>
          </a:stretch>
        </p:blipFill>
        <p:spPr bwMode="auto">
          <a:xfrm>
            <a:off x="8281988" y="234950"/>
            <a:ext cx="6778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44" r:id="rId1"/>
    <p:sldLayoutId id="2147484221" r:id="rId2"/>
    <p:sldLayoutId id="2147484222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52438" indent="-273050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SzPct val="150000"/>
        <a:buFont typeface="Symbol" panose="05050102010706020507" pitchFamily="18" charset="2"/>
        <a:buChar char="·"/>
        <a:defRPr sz="1600">
          <a:solidFill>
            <a:schemeClr val="tx1"/>
          </a:solidFill>
          <a:latin typeface="+mn-lt"/>
        </a:defRPr>
      </a:lvl2pPr>
      <a:lvl3pPr marL="804863" indent="-173038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SzPct val="150000"/>
        <a:buFont typeface="Webdings" panose="05030102010509060703" pitchFamily="18" charset="2"/>
        <a:buChar char="0"/>
        <a:defRPr sz="1600">
          <a:solidFill>
            <a:schemeClr val="tx1"/>
          </a:solidFill>
          <a:latin typeface="+mn-lt"/>
        </a:defRPr>
      </a:lvl3pPr>
      <a:lvl4pPr marL="1168400" indent="-184150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4pPr>
      <a:lvl5pPr marL="1520825" indent="-173038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Font typeface="Arial" panose="020B0604020202020204" pitchFamily="34" charset="0"/>
        <a:buChar char="˚"/>
        <a:defRPr sz="1600">
          <a:solidFill>
            <a:schemeClr val="tx1"/>
          </a:solidFill>
          <a:latin typeface="+mn-lt"/>
        </a:defRPr>
      </a:lvl5pPr>
      <a:lvl6pPr marL="19780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6pPr>
      <a:lvl7pPr marL="24352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7pPr>
      <a:lvl8pPr marL="28924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8pPr>
      <a:lvl9pPr marL="33496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0" y="1020763"/>
            <a:ext cx="9144000" cy="0"/>
          </a:xfrm>
          <a:prstGeom prst="line">
            <a:avLst/>
          </a:prstGeom>
          <a:noFill/>
          <a:ln w="76200">
            <a:solidFill>
              <a:srgbClr val="9C7F1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0" y="6854825"/>
            <a:ext cx="9144000" cy="0"/>
          </a:xfrm>
          <a:prstGeom prst="line">
            <a:avLst/>
          </a:prstGeom>
          <a:noFill/>
          <a:ln w="76200">
            <a:solidFill>
              <a:srgbClr val="9C7F1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PT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81838" y="6643688"/>
            <a:ext cx="2133600" cy="215900"/>
          </a:xfrm>
          <a:prstGeom prst="rect">
            <a:avLst/>
          </a:prstGeom>
          <a:ln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800">
                <a:solidFill>
                  <a:srgbClr val="7F7F7F"/>
                </a:solidFill>
              </a:defRPr>
            </a:lvl1pPr>
          </a:lstStyle>
          <a:p>
            <a:fld id="{A6BC2311-A4EA-4394-B263-0E64F8B91938}" type="slidenum">
              <a:rPr lang="pt-PT"/>
              <a:pPr/>
              <a:t>‹#›</a:t>
            </a:fld>
            <a:endParaRPr lang="pt-PT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643688"/>
            <a:ext cx="5562600" cy="215900"/>
          </a:xfrm>
          <a:prstGeom prst="rect">
            <a:avLst/>
          </a:prstGeom>
        </p:spPr>
        <p:txBody>
          <a:bodyPr>
            <a:sp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800" b="0">
                <a:solidFill>
                  <a:srgbClr val="000000">
                    <a:lumMod val="50000"/>
                    <a:lumOff val="50000"/>
                  </a:srgbClr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© 2012 / NIBSS plc. - All Rights Reserved.</a:t>
            </a:r>
          </a:p>
        </p:txBody>
      </p:sp>
      <p:pic>
        <p:nvPicPr>
          <p:cNvPr id="9222" name="Pictur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155" t="32422" r="39687" b="53125"/>
          <a:stretch>
            <a:fillRect/>
          </a:stretch>
        </p:blipFill>
        <p:spPr bwMode="auto">
          <a:xfrm>
            <a:off x="8281988" y="234950"/>
            <a:ext cx="6778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45" r:id="rId1"/>
    <p:sldLayoutId id="2147484246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52438" indent="-273050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SzPct val="150000"/>
        <a:buFont typeface="Symbol" panose="05050102010706020507" pitchFamily="18" charset="2"/>
        <a:buChar char="·"/>
        <a:defRPr sz="1600">
          <a:solidFill>
            <a:schemeClr val="tx1"/>
          </a:solidFill>
          <a:latin typeface="+mn-lt"/>
        </a:defRPr>
      </a:lvl2pPr>
      <a:lvl3pPr marL="804863" indent="-173038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SzPct val="150000"/>
        <a:buFont typeface="Webdings" panose="05030102010509060703" pitchFamily="18" charset="2"/>
        <a:buChar char="0"/>
        <a:defRPr sz="1600">
          <a:solidFill>
            <a:schemeClr val="tx1"/>
          </a:solidFill>
          <a:latin typeface="+mn-lt"/>
        </a:defRPr>
      </a:lvl3pPr>
      <a:lvl4pPr marL="1168400" indent="-184150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4pPr>
      <a:lvl5pPr marL="1520825" indent="-173038" algn="l" rtl="0" eaLnBrk="0" fontAlgn="base" hangingPunct="0">
        <a:spcBef>
          <a:spcPct val="0"/>
        </a:spcBef>
        <a:spcAft>
          <a:spcPct val="0"/>
        </a:spcAft>
        <a:buClr>
          <a:srgbClr val="4986C3"/>
        </a:buClr>
        <a:buFont typeface="Arial" panose="020B0604020202020204" pitchFamily="34" charset="0"/>
        <a:buChar char="˚"/>
        <a:defRPr sz="1600">
          <a:solidFill>
            <a:schemeClr val="tx1"/>
          </a:solidFill>
          <a:latin typeface="+mn-lt"/>
        </a:defRPr>
      </a:lvl5pPr>
      <a:lvl6pPr marL="19780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6pPr>
      <a:lvl7pPr marL="24352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7pPr>
      <a:lvl8pPr marL="28924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8pPr>
      <a:lvl9pPr marL="3349625" indent="-173038" algn="l" rtl="0" fontAlgn="base">
        <a:spcBef>
          <a:spcPct val="0"/>
        </a:spcBef>
        <a:spcAft>
          <a:spcPct val="0"/>
        </a:spcAft>
        <a:buClr>
          <a:srgbClr val="4986C3"/>
        </a:buClr>
        <a:buFont typeface="Arial" charset="0"/>
        <a:buChar char="˚"/>
        <a:defRPr sz="16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pps.nibss-plc.com.ng/eDocumentMgr/" TargetMode="Externa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4"/>
          <p:cNvSpPr>
            <a:spLocks noGrp="1"/>
          </p:cNvSpPr>
          <p:nvPr>
            <p:ph type="ctrTitle"/>
          </p:nvPr>
        </p:nvSpPr>
        <p:spPr bwMode="auto">
          <a:xfrm>
            <a:off x="381000" y="2362200"/>
            <a:ext cx="8534400" cy="25908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3200" dirty="0" smtClean="0"/>
              <a:t>e-Dividend Mandate Management System</a:t>
            </a:r>
            <a:br>
              <a:rPr lang="en-GB" sz="3200" dirty="0" smtClean="0"/>
            </a:br>
            <a:r>
              <a:rPr lang="en-GB" sz="3200" dirty="0" smtClean="0"/>
              <a:t> – Progress Report and Operations</a:t>
            </a:r>
            <a:br>
              <a:rPr lang="en-GB" sz="3200" dirty="0" smtClean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2000" dirty="0" smtClean="0"/>
              <a:t>A Presentation of NIBSS to the Capital Market Committee Meeting </a:t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400" dirty="0" smtClean="0"/>
              <a:t>November 25, 2015 </a:t>
            </a:r>
            <a:endParaRPr lang="en-US" sz="2400" dirty="0" smtClean="0">
              <a:latin typeface="Corbel" panose="020B0503020204020204" pitchFamily="34" charset="0"/>
            </a:endParaRPr>
          </a:p>
        </p:txBody>
      </p:sp>
      <p:sp>
        <p:nvSpPr>
          <p:cNvPr id="34819" name="Text Box 11"/>
          <p:cNvSpPr txBox="1">
            <a:spLocks noChangeArrowheads="1"/>
          </p:cNvSpPr>
          <p:nvPr/>
        </p:nvSpPr>
        <p:spPr bwMode="auto">
          <a:xfrm>
            <a:off x="0" y="5146675"/>
            <a:ext cx="91440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endParaRPr lang="en-US" b="1">
              <a:solidFill>
                <a:srgbClr val="FFFFFF"/>
              </a:solidFill>
              <a:latin typeface="Corbel" panose="020B0503020204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E801F-6B83-40A5-BC6E-51D23E757EF0}" type="slidenum">
              <a:rPr lang="pt-PT" smtClean="0"/>
              <a:pPr/>
              <a:t>2</a:t>
            </a:fld>
            <a:endParaRPr lang="pt-PT"/>
          </a:p>
        </p:txBody>
      </p:sp>
      <p:sp>
        <p:nvSpPr>
          <p:cNvPr id="3" name="TextBox 2"/>
          <p:cNvSpPr txBox="1"/>
          <p:nvPr/>
        </p:nvSpPr>
        <p:spPr>
          <a:xfrm>
            <a:off x="0" y="381000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Progress Report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066800"/>
            <a:ext cx="845820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b="1" dirty="0" smtClean="0"/>
              <a:t>Registrar Stakeholder Engagement</a:t>
            </a:r>
          </a:p>
          <a:p>
            <a:pPr algn="just"/>
            <a:endParaRPr lang="en-US" sz="2300" b="1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300" b="1" dirty="0" smtClean="0"/>
              <a:t>August 05, 2015 </a:t>
            </a:r>
            <a:r>
              <a:rPr lang="en-US" sz="2300" dirty="0" smtClean="0"/>
              <a:t>– Demonstration of Portal Workflow done to Registrars. Registrars enjoined to provide non-mandated shareholder data to NIBSS for upload to the database</a:t>
            </a:r>
          </a:p>
          <a:p>
            <a:pPr algn="just"/>
            <a:endParaRPr lang="en-US" sz="23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300" b="1" dirty="0" smtClean="0"/>
              <a:t>September 25, 2015 </a:t>
            </a:r>
            <a:r>
              <a:rPr lang="en-US" sz="2300" dirty="0" smtClean="0"/>
              <a:t>– Registrars were updated on the level of compliance with the SEC directive. A proposal was made on the commercials for cost recovery purpose.</a:t>
            </a:r>
          </a:p>
          <a:p>
            <a:pPr algn="just"/>
            <a:endParaRPr lang="en-US" sz="23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GB" sz="2300" b="1" dirty="0" smtClean="0"/>
              <a:t>November 12, 2015 </a:t>
            </a:r>
            <a:r>
              <a:rPr lang="en-GB" sz="2300" dirty="0" smtClean="0"/>
              <a:t>– Meeting to herald the live operations of portal effective November 16, 2015. A moratorium period of 90 days wherein investors will process e-Dividend mandates free of charge communicated with Registrars enjoined to sensitize investors to seize the window.</a:t>
            </a:r>
            <a:endParaRPr lang="en-US" sz="2300" dirty="0" smtClean="0"/>
          </a:p>
        </p:txBody>
      </p:sp>
    </p:spTree>
    <p:extLst>
      <p:ext uri="{BB962C8B-B14F-4D97-AF65-F5344CB8AC3E}">
        <p14:creationId xmlns:p14="http://schemas.microsoft.com/office/powerpoint/2010/main" xmlns="" val="47242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E801F-6B83-40A5-BC6E-51D23E757EF0}" type="slidenum">
              <a:rPr lang="pt-PT" smtClean="0"/>
              <a:pPr/>
              <a:t>3</a:t>
            </a:fld>
            <a:endParaRPr lang="pt-PT"/>
          </a:p>
        </p:txBody>
      </p:sp>
      <p:sp>
        <p:nvSpPr>
          <p:cNvPr id="3" name="TextBox 2"/>
          <p:cNvSpPr txBox="1"/>
          <p:nvPr/>
        </p:nvSpPr>
        <p:spPr>
          <a:xfrm>
            <a:off x="0" y="381000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Progress Report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066800"/>
            <a:ext cx="84582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b="1" dirty="0" smtClean="0"/>
              <a:t>Bank , CSCS Stakeholders Engagement</a:t>
            </a:r>
          </a:p>
          <a:p>
            <a:pPr algn="just"/>
            <a:endParaRPr lang="en-US" sz="2300" b="1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300" b="1" dirty="0" smtClean="0"/>
              <a:t>July 29, 2015 </a:t>
            </a:r>
            <a:r>
              <a:rPr lang="en-US" sz="2300" dirty="0" smtClean="0"/>
              <a:t>– Demonstration of portal </a:t>
            </a:r>
            <a:r>
              <a:rPr lang="en-US" sz="2300" dirty="0"/>
              <a:t>w</a:t>
            </a:r>
            <a:r>
              <a:rPr lang="en-US" sz="2300" dirty="0" smtClean="0"/>
              <a:t>orkflow done to Banks. The merging of the portal with the acclaimed e- Reference Portal was mentioned to the banks.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3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300" b="1" dirty="0" smtClean="0"/>
              <a:t>August 07, 2015 </a:t>
            </a:r>
            <a:r>
              <a:rPr lang="en-US" sz="2300" dirty="0" smtClean="0"/>
              <a:t>-  CSCS enjoined to provide database of Clearing House Numbers(CHN) to NIBSS for upload into the portal.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GB" sz="23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GB" sz="2300" b="1" dirty="0" smtClean="0"/>
              <a:t>October 02, 2015 </a:t>
            </a:r>
            <a:r>
              <a:rPr lang="en-GB" sz="2300" dirty="0" smtClean="0"/>
              <a:t>– The e-Document Manager formally exposed to Banks with the merger of e-Reference and e-DMMS portal. </a:t>
            </a:r>
            <a:endParaRPr lang="en-US" sz="2300" dirty="0" smtClean="0"/>
          </a:p>
          <a:p>
            <a:pPr algn="just"/>
            <a:r>
              <a:rPr lang="en-US" sz="23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41000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E801F-6B83-40A5-BC6E-51D23E757EF0}" type="slidenum">
              <a:rPr lang="pt-PT" smtClean="0"/>
              <a:pPr/>
              <a:t>4</a:t>
            </a:fld>
            <a:endParaRPr lang="pt-PT"/>
          </a:p>
        </p:txBody>
      </p:sp>
      <p:sp>
        <p:nvSpPr>
          <p:cNvPr id="7" name="TextBox 6"/>
          <p:cNvSpPr txBox="1"/>
          <p:nvPr/>
        </p:nvSpPr>
        <p:spPr>
          <a:xfrm>
            <a:off x="35417" y="304800"/>
            <a:ext cx="678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Operations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1143000"/>
            <a:ext cx="88392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smtClean="0"/>
              <a:t>The e-Document </a:t>
            </a:r>
            <a:r>
              <a:rPr lang="en-GB" sz="2800" dirty="0"/>
              <a:t>Manager </a:t>
            </a:r>
            <a:r>
              <a:rPr lang="en-GB" sz="2800" dirty="0" smtClean="0"/>
              <a:t>is available over the internet with the URL: </a:t>
            </a:r>
          </a:p>
          <a:p>
            <a:pPr algn="ctr"/>
            <a:r>
              <a:rPr lang="en-GB" sz="2800" dirty="0" smtClean="0">
                <a:hlinkClick r:id="rId2"/>
              </a:rPr>
              <a:t>https</a:t>
            </a:r>
            <a:r>
              <a:rPr lang="en-GB" sz="2800" dirty="0">
                <a:hlinkClick r:id="rId2"/>
              </a:rPr>
              <a:t>://apps.nibss-plc.com.ng/eDocumentMgr</a:t>
            </a:r>
            <a:r>
              <a:rPr lang="en-GB" sz="2800" dirty="0" smtClean="0">
                <a:hlinkClick r:id="rId2"/>
              </a:rPr>
              <a:t>/</a:t>
            </a:r>
            <a:endParaRPr lang="en-GB" sz="28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smtClean="0"/>
              <a:t>Live </a:t>
            </a:r>
            <a:r>
              <a:rPr lang="en-GB" sz="2800" dirty="0"/>
              <a:t>upload of e- Dividend Mandates commenced November 16, 2015. </a:t>
            </a:r>
            <a:endParaRPr lang="en-GB" sz="28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smtClean="0"/>
              <a:t>Shareholders</a:t>
            </a:r>
            <a:r>
              <a:rPr lang="en-GB" sz="2800" dirty="0"/>
              <a:t>’ data for the following institutions may not be available because NIBSS has not received their shareholder data: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BOI </a:t>
            </a:r>
            <a:r>
              <a:rPr lang="en-US" sz="2800" dirty="0"/>
              <a:t>Investment and Trust Ltd.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Corporate Diamonds &amp; Securities &amp; Investments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NIC Registrars </a:t>
            </a:r>
            <a:r>
              <a:rPr lang="en-US" sz="2800" dirty="0" smtClean="0"/>
              <a:t>Limited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E801F-6B83-40A5-BC6E-51D23E757EF0}" type="slidenum">
              <a:rPr lang="pt-PT" smtClean="0"/>
              <a:pPr/>
              <a:t>5</a:t>
            </a:fld>
            <a:endParaRPr lang="pt-PT"/>
          </a:p>
        </p:txBody>
      </p:sp>
      <p:sp>
        <p:nvSpPr>
          <p:cNvPr id="7" name="TextBox 6"/>
          <p:cNvSpPr txBox="1"/>
          <p:nvPr/>
        </p:nvSpPr>
        <p:spPr>
          <a:xfrm>
            <a:off x="0" y="381000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Operations – Future Plans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1143000"/>
            <a:ext cx="88392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smtClean="0"/>
              <a:t>Moratorium period of 3 months to span November 23, 2015 and February 22, 2016.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Service </a:t>
            </a:r>
            <a:r>
              <a:rPr lang="en-US" sz="2800" dirty="0" smtClean="0"/>
              <a:t>to run on N100.00 mandate processing charge effective February 23, 2016</a:t>
            </a:r>
            <a:endParaRPr lang="en-GB" sz="2800" dirty="0" smtClean="0"/>
          </a:p>
          <a:p>
            <a:pPr algn="just"/>
            <a:endParaRPr lang="en-GB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smtClean="0"/>
              <a:t>SEC printed about 500,000 e-DMMS processing point stickers to be pasted across all Nigeria bank branches. </a:t>
            </a:r>
          </a:p>
          <a:p>
            <a:pPr algn="just"/>
            <a:endParaRPr lang="en-GB" sz="1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smtClean="0"/>
              <a:t>Plans at advanced stage for information on e-DMMS on critical social media channels by SEC to ensure “Top-of-Mind” awareness of the e- Dividend mandate processing opportunity for shareholders</a:t>
            </a:r>
          </a:p>
        </p:txBody>
      </p:sp>
    </p:spTree>
    <p:extLst>
      <p:ext uri="{BB962C8B-B14F-4D97-AF65-F5344CB8AC3E}">
        <p14:creationId xmlns:p14="http://schemas.microsoft.com/office/powerpoint/2010/main" xmlns="" val="236103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E801F-6B83-40A5-BC6E-51D23E757EF0}" type="slidenum">
              <a:rPr lang="pt-PT" smtClean="0"/>
              <a:pPr/>
              <a:t>6</a:t>
            </a:fld>
            <a:endParaRPr lang="pt-PT"/>
          </a:p>
        </p:txBody>
      </p:sp>
      <p:sp>
        <p:nvSpPr>
          <p:cNvPr id="6" name="TextBox 5"/>
          <p:cNvSpPr txBox="1"/>
          <p:nvPr/>
        </p:nvSpPr>
        <p:spPr>
          <a:xfrm>
            <a:off x="0" y="358914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Operations – Milestones as @ 20/11/2015</a:t>
            </a:r>
            <a:endParaRPr lang="en-US" sz="32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91607235"/>
              </p:ext>
            </p:extLst>
          </p:nvPr>
        </p:nvGraphicFramePr>
        <p:xfrm>
          <a:off x="76200" y="1066800"/>
          <a:ext cx="8991600" cy="5652591"/>
        </p:xfrm>
        <a:graphic>
          <a:graphicData uri="http://schemas.openxmlformats.org/drawingml/2006/table">
            <a:tbl>
              <a:tblPr/>
              <a:tblGrid>
                <a:gridCol w="396011"/>
                <a:gridCol w="2575789"/>
                <a:gridCol w="1828800"/>
                <a:gridCol w="1524000"/>
                <a:gridCol w="1371600"/>
                <a:gridCol w="1295400"/>
              </a:tblGrid>
              <a:tr h="762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S/N</a:t>
                      </a:r>
                    </a:p>
                  </a:txBody>
                  <a:tcPr marL="8081" marR="8081" marT="80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REGISTRARS</a:t>
                      </a:r>
                    </a:p>
                  </a:txBody>
                  <a:tcPr marL="8081" marR="8081" marT="80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REGISTRARS THAT HAVE PROVIDED </a:t>
                      </a:r>
                      <a:endParaRPr lang="en-US" sz="1200" b="1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"/>
                      <a:r>
                        <a:rPr lang="en-US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NON </a:t>
                      </a: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MANDATED SHAREHOLDER DATA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REGISTRARS </a:t>
                      </a:r>
                      <a:r>
                        <a:rPr lang="en-US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WITH</a:t>
                      </a:r>
                      <a:r>
                        <a:rPr lang="en-US" sz="1200" b="1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ADMINISTRATORS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REGISTRARS WITH </a:t>
                      </a:r>
                      <a:r>
                        <a:rPr lang="en-US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USERS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REGISTRARS THAT HAVE UPLOADED MANDATES</a:t>
                      </a:r>
                    </a:p>
                  </a:txBody>
                  <a:tcPr marL="8081" marR="8081" marT="80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AFRICA PRUDENTIAL REGISTRARS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APEL REGISTRARS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CARDINALSTONE REGISTRARS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CENTURION REGISTRARS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DATAMAX REGISTRARS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EDC REGISTRARS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FIRST REGISTRARS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GTL REGISTRARS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LIGHTHOUSE REGISTRARS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MAINSTREET REGISTRARS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MERISTEM REGISTRARS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PAC REGISTRARS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STERLING REGISTRARS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UNITED SECURITIES REGISTRARS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UNITY REGISTRARS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VERITAS REGISTRARS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FLOURMILLS REGISTRARS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CITADEL REGISTRARS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ALL CROWN REGISTRARS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NIC REGISTRARS LIMITED 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BOI INVESTMENT AND TRUST LTD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8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CORPORATE DIAMONDS &amp; SECURITIES &amp; INVESTMENTS 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81" marR="8081" marT="80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6844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"/>
          <p:cNvSpPr txBox="1">
            <a:spLocks noGrp="1"/>
          </p:cNvSpPr>
          <p:nvPr/>
        </p:nvSpPr>
        <p:spPr bwMode="auto">
          <a:xfrm>
            <a:off x="7081838" y="638333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8B652037-8427-4EC4-91A1-DB72BB107FDE}" type="slidenum">
              <a:rPr lang="en-GB" sz="800" b="1">
                <a:solidFill>
                  <a:srgbClr val="808080"/>
                </a:solidFill>
              </a:rPr>
              <a:pPr algn="r" eaLnBrk="1" hangingPunct="1"/>
              <a:t>7</a:t>
            </a:fld>
            <a:endParaRPr lang="en-GB" sz="800" b="1">
              <a:solidFill>
                <a:srgbClr val="80808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j-lt"/>
              <a:cs typeface="+mn-cs"/>
            </a:endParaRPr>
          </a:p>
        </p:txBody>
      </p:sp>
      <p:grpSp>
        <p:nvGrpSpPr>
          <p:cNvPr id="48132" name="Group 8"/>
          <p:cNvGrpSpPr>
            <a:grpSpLocks/>
          </p:cNvGrpSpPr>
          <p:nvPr/>
        </p:nvGrpSpPr>
        <p:grpSpPr bwMode="auto">
          <a:xfrm>
            <a:off x="-11113" y="1636713"/>
            <a:ext cx="9161463" cy="3743325"/>
            <a:chOff x="-10633" y="1700809"/>
            <a:chExt cx="9161463" cy="3335734"/>
          </a:xfrm>
        </p:grpSpPr>
        <p:sp>
          <p:nvSpPr>
            <p:cNvPr id="17412" name="Line 4"/>
            <p:cNvSpPr>
              <a:spLocks noChangeShapeType="1"/>
            </p:cNvSpPr>
            <p:nvPr/>
          </p:nvSpPr>
          <p:spPr bwMode="auto">
            <a:xfrm>
              <a:off x="-10633" y="5036543"/>
              <a:ext cx="9161463" cy="0"/>
            </a:xfrm>
            <a:prstGeom prst="line">
              <a:avLst/>
            </a:prstGeom>
            <a:noFill/>
            <a:ln w="76200">
              <a:solidFill>
                <a:srgbClr val="9C7F18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j-lt"/>
                <a:cs typeface="+mn-cs"/>
              </a:endParaRPr>
            </a:p>
          </p:txBody>
        </p:sp>
        <p:sp>
          <p:nvSpPr>
            <p:cNvPr id="17413" name="Line 5"/>
            <p:cNvSpPr>
              <a:spLocks noChangeShapeType="1"/>
            </p:cNvSpPr>
            <p:nvPr/>
          </p:nvSpPr>
          <p:spPr bwMode="auto">
            <a:xfrm>
              <a:off x="-10633" y="1700809"/>
              <a:ext cx="9161463" cy="0"/>
            </a:xfrm>
            <a:prstGeom prst="line">
              <a:avLst/>
            </a:prstGeom>
            <a:noFill/>
            <a:ln w="76200">
              <a:solidFill>
                <a:srgbClr val="9C7F18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j-lt"/>
                <a:cs typeface="+mn-cs"/>
              </a:endParaRPr>
            </a:p>
          </p:txBody>
        </p:sp>
      </p:grp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585788" y="2852738"/>
            <a:ext cx="3698875" cy="249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lang="en-US" sz="1400" b="1">
                <a:solidFill>
                  <a:srgbClr val="948A54"/>
                </a:solidFill>
              </a:rPr>
              <a:t>Nigeria Inter-Bank Settlement System Plc</a:t>
            </a:r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lang="en-US" sz="1200" i="1">
                <a:solidFill>
                  <a:srgbClr val="948A54"/>
                </a:solidFill>
              </a:rPr>
              <a:t>… Improving the Nigeria Payments System</a:t>
            </a:r>
            <a:endParaRPr lang="en-US" sz="1200"/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endParaRPr lang="en-US" sz="1200"/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lang="en-US" sz="1200"/>
              <a:t>1230 Ahmadu Bello Way Victoria Island,</a:t>
            </a:r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lang="en-US" sz="1200"/>
              <a:t>Lagos, Nigeria</a:t>
            </a:r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lang="en-US" sz="1200"/>
              <a:t>Tel: +234 1 2716071 </a:t>
            </a:r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endParaRPr lang="en-US"/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lang="en-US" sz="1100"/>
              <a:t>www.nibss-plc.com.ng</a:t>
            </a:r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endParaRPr lang="en-US" sz="1100"/>
          </a:p>
        </p:txBody>
      </p:sp>
      <p:pic>
        <p:nvPicPr>
          <p:cNvPr id="48134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155" t="32422" r="39687" b="54231"/>
          <a:stretch>
            <a:fillRect/>
          </a:stretch>
        </p:blipFill>
        <p:spPr bwMode="auto">
          <a:xfrm>
            <a:off x="585788" y="1757363"/>
            <a:ext cx="1336675" cy="9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5" name="Picture 9" descr="C:\Users\omomodu\AppData\Local\Microsoft\Windows\Temporary Internet Files\Content.Outlook\0SQ1OGLO\NIBSS LOGO JPEG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601" t="18015" r="27197" b="31946"/>
          <a:stretch>
            <a:fillRect/>
          </a:stretch>
        </p:blipFill>
        <p:spPr bwMode="auto">
          <a:xfrm>
            <a:off x="5181600" y="3581400"/>
            <a:ext cx="260667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6" name="TextBox 9"/>
          <p:cNvSpPr txBox="1">
            <a:spLocks noChangeArrowheads="1"/>
          </p:cNvSpPr>
          <p:nvPr/>
        </p:nvSpPr>
        <p:spPr bwMode="auto">
          <a:xfrm>
            <a:off x="4648200" y="2362200"/>
            <a:ext cx="3657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/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plates Apresentações Powerpoint v9">
  <a:themeElements>
    <a:clrScheme name="Templates Apresentações Powerpoint v9 15">
      <a:dk1>
        <a:srgbClr val="000000"/>
      </a:dk1>
      <a:lt1>
        <a:srgbClr val="FFFFFF"/>
      </a:lt1>
      <a:dk2>
        <a:srgbClr val="000000"/>
      </a:dk2>
      <a:lt2>
        <a:srgbClr val="4D4D4D"/>
      </a:lt2>
      <a:accent1>
        <a:srgbClr val="E5ECF7"/>
      </a:accent1>
      <a:accent2>
        <a:srgbClr val="3A75C4"/>
      </a:accent2>
      <a:accent3>
        <a:srgbClr val="FFFFFF"/>
      </a:accent3>
      <a:accent4>
        <a:srgbClr val="000000"/>
      </a:accent4>
      <a:accent5>
        <a:srgbClr val="F0F4FA"/>
      </a:accent5>
      <a:accent6>
        <a:srgbClr val="3469B1"/>
      </a:accent6>
      <a:hlink>
        <a:srgbClr val="91B2DF"/>
      </a:hlink>
      <a:folHlink>
        <a:srgbClr val="969696"/>
      </a:folHlink>
    </a:clrScheme>
    <a:fontScheme name="Templates Apresentações Powerpoint v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s Apresentações Powerpoint v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3">
        <a:dk1>
          <a:srgbClr val="000000"/>
        </a:dk1>
        <a:lt1>
          <a:srgbClr val="FFFFFF"/>
        </a:lt1>
        <a:dk2>
          <a:srgbClr val="000000"/>
        </a:dk2>
        <a:lt2>
          <a:srgbClr val="4080C0"/>
        </a:lt2>
        <a:accent1>
          <a:srgbClr val="DCE8F4"/>
        </a:accent1>
        <a:accent2>
          <a:srgbClr val="4986C3"/>
        </a:accent2>
        <a:accent3>
          <a:srgbClr val="FFFFFF"/>
        </a:accent3>
        <a:accent4>
          <a:srgbClr val="000000"/>
        </a:accent4>
        <a:accent5>
          <a:srgbClr val="EBF2F8"/>
        </a:accent5>
        <a:accent6>
          <a:srgbClr val="4179B0"/>
        </a:accent6>
        <a:hlink>
          <a:srgbClr val="8EB4DA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14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CDBF0"/>
        </a:accent1>
        <a:accent2>
          <a:srgbClr val="3A75C4"/>
        </a:accent2>
        <a:accent3>
          <a:srgbClr val="FFFFFF"/>
        </a:accent3>
        <a:accent4>
          <a:srgbClr val="000000"/>
        </a:accent4>
        <a:accent5>
          <a:srgbClr val="E2EAF6"/>
        </a:accent5>
        <a:accent6>
          <a:srgbClr val="3469B1"/>
        </a:accent6>
        <a:hlink>
          <a:srgbClr val="91B2D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15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E5ECF7"/>
        </a:accent1>
        <a:accent2>
          <a:srgbClr val="3A75C4"/>
        </a:accent2>
        <a:accent3>
          <a:srgbClr val="FFFFFF"/>
        </a:accent3>
        <a:accent4>
          <a:srgbClr val="000000"/>
        </a:accent4>
        <a:accent5>
          <a:srgbClr val="F0F4FA"/>
        </a:accent5>
        <a:accent6>
          <a:srgbClr val="3469B1"/>
        </a:accent6>
        <a:hlink>
          <a:srgbClr val="91B2D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emplates Apresentações Powerpoint v9">
  <a:themeElements>
    <a:clrScheme name="Templates Apresentações Powerpoint v9 15">
      <a:dk1>
        <a:srgbClr val="000000"/>
      </a:dk1>
      <a:lt1>
        <a:srgbClr val="FFFFFF"/>
      </a:lt1>
      <a:dk2>
        <a:srgbClr val="000000"/>
      </a:dk2>
      <a:lt2>
        <a:srgbClr val="4D4D4D"/>
      </a:lt2>
      <a:accent1>
        <a:srgbClr val="E5ECF7"/>
      </a:accent1>
      <a:accent2>
        <a:srgbClr val="3A75C4"/>
      </a:accent2>
      <a:accent3>
        <a:srgbClr val="FFFFFF"/>
      </a:accent3>
      <a:accent4>
        <a:srgbClr val="000000"/>
      </a:accent4>
      <a:accent5>
        <a:srgbClr val="F0F4FA"/>
      </a:accent5>
      <a:accent6>
        <a:srgbClr val="3469B1"/>
      </a:accent6>
      <a:hlink>
        <a:srgbClr val="91B2DF"/>
      </a:hlink>
      <a:folHlink>
        <a:srgbClr val="969696"/>
      </a:folHlink>
    </a:clrScheme>
    <a:fontScheme name="Templates Apresentações Powerpoint v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s Apresentações Powerpoint v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3">
        <a:dk1>
          <a:srgbClr val="000000"/>
        </a:dk1>
        <a:lt1>
          <a:srgbClr val="FFFFFF"/>
        </a:lt1>
        <a:dk2>
          <a:srgbClr val="000000"/>
        </a:dk2>
        <a:lt2>
          <a:srgbClr val="4080C0"/>
        </a:lt2>
        <a:accent1>
          <a:srgbClr val="DCE8F4"/>
        </a:accent1>
        <a:accent2>
          <a:srgbClr val="4986C3"/>
        </a:accent2>
        <a:accent3>
          <a:srgbClr val="FFFFFF"/>
        </a:accent3>
        <a:accent4>
          <a:srgbClr val="000000"/>
        </a:accent4>
        <a:accent5>
          <a:srgbClr val="EBF2F8"/>
        </a:accent5>
        <a:accent6>
          <a:srgbClr val="4179B0"/>
        </a:accent6>
        <a:hlink>
          <a:srgbClr val="8EB4DA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14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CDBF0"/>
        </a:accent1>
        <a:accent2>
          <a:srgbClr val="3A75C4"/>
        </a:accent2>
        <a:accent3>
          <a:srgbClr val="FFFFFF"/>
        </a:accent3>
        <a:accent4>
          <a:srgbClr val="000000"/>
        </a:accent4>
        <a:accent5>
          <a:srgbClr val="E2EAF6"/>
        </a:accent5>
        <a:accent6>
          <a:srgbClr val="3469B1"/>
        </a:accent6>
        <a:hlink>
          <a:srgbClr val="91B2D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15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E5ECF7"/>
        </a:accent1>
        <a:accent2>
          <a:srgbClr val="3A75C4"/>
        </a:accent2>
        <a:accent3>
          <a:srgbClr val="FFFFFF"/>
        </a:accent3>
        <a:accent4>
          <a:srgbClr val="000000"/>
        </a:accent4>
        <a:accent5>
          <a:srgbClr val="F0F4FA"/>
        </a:accent5>
        <a:accent6>
          <a:srgbClr val="3469B1"/>
        </a:accent6>
        <a:hlink>
          <a:srgbClr val="91B2D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Templates Apresentações Powerpoint v9">
  <a:themeElements>
    <a:clrScheme name="Templates Apresentações Powerpoint v9 15">
      <a:dk1>
        <a:srgbClr val="000000"/>
      </a:dk1>
      <a:lt1>
        <a:srgbClr val="FFFFFF"/>
      </a:lt1>
      <a:dk2>
        <a:srgbClr val="000000"/>
      </a:dk2>
      <a:lt2>
        <a:srgbClr val="4D4D4D"/>
      </a:lt2>
      <a:accent1>
        <a:srgbClr val="E5ECF7"/>
      </a:accent1>
      <a:accent2>
        <a:srgbClr val="3A75C4"/>
      </a:accent2>
      <a:accent3>
        <a:srgbClr val="FFFFFF"/>
      </a:accent3>
      <a:accent4>
        <a:srgbClr val="000000"/>
      </a:accent4>
      <a:accent5>
        <a:srgbClr val="F0F4FA"/>
      </a:accent5>
      <a:accent6>
        <a:srgbClr val="3469B1"/>
      </a:accent6>
      <a:hlink>
        <a:srgbClr val="91B2DF"/>
      </a:hlink>
      <a:folHlink>
        <a:srgbClr val="969696"/>
      </a:folHlink>
    </a:clrScheme>
    <a:fontScheme name="Templates Apresentações Powerpoint v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s Apresentações Powerpoint v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3">
        <a:dk1>
          <a:srgbClr val="000000"/>
        </a:dk1>
        <a:lt1>
          <a:srgbClr val="FFFFFF"/>
        </a:lt1>
        <a:dk2>
          <a:srgbClr val="000000"/>
        </a:dk2>
        <a:lt2>
          <a:srgbClr val="4080C0"/>
        </a:lt2>
        <a:accent1>
          <a:srgbClr val="DCE8F4"/>
        </a:accent1>
        <a:accent2>
          <a:srgbClr val="4986C3"/>
        </a:accent2>
        <a:accent3>
          <a:srgbClr val="FFFFFF"/>
        </a:accent3>
        <a:accent4>
          <a:srgbClr val="000000"/>
        </a:accent4>
        <a:accent5>
          <a:srgbClr val="EBF2F8"/>
        </a:accent5>
        <a:accent6>
          <a:srgbClr val="4179B0"/>
        </a:accent6>
        <a:hlink>
          <a:srgbClr val="8EB4DA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14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CDBF0"/>
        </a:accent1>
        <a:accent2>
          <a:srgbClr val="3A75C4"/>
        </a:accent2>
        <a:accent3>
          <a:srgbClr val="FFFFFF"/>
        </a:accent3>
        <a:accent4>
          <a:srgbClr val="000000"/>
        </a:accent4>
        <a:accent5>
          <a:srgbClr val="E2EAF6"/>
        </a:accent5>
        <a:accent6>
          <a:srgbClr val="3469B1"/>
        </a:accent6>
        <a:hlink>
          <a:srgbClr val="91B2D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15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E5ECF7"/>
        </a:accent1>
        <a:accent2>
          <a:srgbClr val="3A75C4"/>
        </a:accent2>
        <a:accent3>
          <a:srgbClr val="FFFFFF"/>
        </a:accent3>
        <a:accent4>
          <a:srgbClr val="000000"/>
        </a:accent4>
        <a:accent5>
          <a:srgbClr val="F0F4FA"/>
        </a:accent5>
        <a:accent6>
          <a:srgbClr val="3469B1"/>
        </a:accent6>
        <a:hlink>
          <a:srgbClr val="91B2D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Templates Apresentações Powerpoint v9">
  <a:themeElements>
    <a:clrScheme name="Templates Apresentações Powerpoint v9 15">
      <a:dk1>
        <a:srgbClr val="000000"/>
      </a:dk1>
      <a:lt1>
        <a:srgbClr val="FFFFFF"/>
      </a:lt1>
      <a:dk2>
        <a:srgbClr val="000000"/>
      </a:dk2>
      <a:lt2>
        <a:srgbClr val="4D4D4D"/>
      </a:lt2>
      <a:accent1>
        <a:srgbClr val="E5ECF7"/>
      </a:accent1>
      <a:accent2>
        <a:srgbClr val="3A75C4"/>
      </a:accent2>
      <a:accent3>
        <a:srgbClr val="FFFFFF"/>
      </a:accent3>
      <a:accent4>
        <a:srgbClr val="000000"/>
      </a:accent4>
      <a:accent5>
        <a:srgbClr val="F0F4FA"/>
      </a:accent5>
      <a:accent6>
        <a:srgbClr val="3469B1"/>
      </a:accent6>
      <a:hlink>
        <a:srgbClr val="91B2DF"/>
      </a:hlink>
      <a:folHlink>
        <a:srgbClr val="969696"/>
      </a:folHlink>
    </a:clrScheme>
    <a:fontScheme name="Templates Apresentações Powerpoint v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s Apresentações Powerpoint v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3">
        <a:dk1>
          <a:srgbClr val="000000"/>
        </a:dk1>
        <a:lt1>
          <a:srgbClr val="FFFFFF"/>
        </a:lt1>
        <a:dk2>
          <a:srgbClr val="000000"/>
        </a:dk2>
        <a:lt2>
          <a:srgbClr val="4080C0"/>
        </a:lt2>
        <a:accent1>
          <a:srgbClr val="DCE8F4"/>
        </a:accent1>
        <a:accent2>
          <a:srgbClr val="4986C3"/>
        </a:accent2>
        <a:accent3>
          <a:srgbClr val="FFFFFF"/>
        </a:accent3>
        <a:accent4>
          <a:srgbClr val="000000"/>
        </a:accent4>
        <a:accent5>
          <a:srgbClr val="EBF2F8"/>
        </a:accent5>
        <a:accent6>
          <a:srgbClr val="4179B0"/>
        </a:accent6>
        <a:hlink>
          <a:srgbClr val="8EB4DA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14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CDBF0"/>
        </a:accent1>
        <a:accent2>
          <a:srgbClr val="3A75C4"/>
        </a:accent2>
        <a:accent3>
          <a:srgbClr val="FFFFFF"/>
        </a:accent3>
        <a:accent4>
          <a:srgbClr val="000000"/>
        </a:accent4>
        <a:accent5>
          <a:srgbClr val="E2EAF6"/>
        </a:accent5>
        <a:accent6>
          <a:srgbClr val="3469B1"/>
        </a:accent6>
        <a:hlink>
          <a:srgbClr val="91B2D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15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E5ECF7"/>
        </a:accent1>
        <a:accent2>
          <a:srgbClr val="3A75C4"/>
        </a:accent2>
        <a:accent3>
          <a:srgbClr val="FFFFFF"/>
        </a:accent3>
        <a:accent4>
          <a:srgbClr val="000000"/>
        </a:accent4>
        <a:accent5>
          <a:srgbClr val="F0F4FA"/>
        </a:accent5>
        <a:accent6>
          <a:srgbClr val="3469B1"/>
        </a:accent6>
        <a:hlink>
          <a:srgbClr val="91B2D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Templates Apresentações Powerpoint v9">
  <a:themeElements>
    <a:clrScheme name="Templates Apresentações Powerpoint v9 15">
      <a:dk1>
        <a:srgbClr val="000000"/>
      </a:dk1>
      <a:lt1>
        <a:srgbClr val="FFFFFF"/>
      </a:lt1>
      <a:dk2>
        <a:srgbClr val="000000"/>
      </a:dk2>
      <a:lt2>
        <a:srgbClr val="4D4D4D"/>
      </a:lt2>
      <a:accent1>
        <a:srgbClr val="E5ECF7"/>
      </a:accent1>
      <a:accent2>
        <a:srgbClr val="3A75C4"/>
      </a:accent2>
      <a:accent3>
        <a:srgbClr val="FFFFFF"/>
      </a:accent3>
      <a:accent4>
        <a:srgbClr val="000000"/>
      </a:accent4>
      <a:accent5>
        <a:srgbClr val="F0F4FA"/>
      </a:accent5>
      <a:accent6>
        <a:srgbClr val="3469B1"/>
      </a:accent6>
      <a:hlink>
        <a:srgbClr val="91B2DF"/>
      </a:hlink>
      <a:folHlink>
        <a:srgbClr val="969696"/>
      </a:folHlink>
    </a:clrScheme>
    <a:fontScheme name="Templates Apresentações Powerpoint v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s Apresentações Powerpoint v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3">
        <a:dk1>
          <a:srgbClr val="000000"/>
        </a:dk1>
        <a:lt1>
          <a:srgbClr val="FFFFFF"/>
        </a:lt1>
        <a:dk2>
          <a:srgbClr val="000000"/>
        </a:dk2>
        <a:lt2>
          <a:srgbClr val="4080C0"/>
        </a:lt2>
        <a:accent1>
          <a:srgbClr val="DCE8F4"/>
        </a:accent1>
        <a:accent2>
          <a:srgbClr val="4986C3"/>
        </a:accent2>
        <a:accent3>
          <a:srgbClr val="FFFFFF"/>
        </a:accent3>
        <a:accent4>
          <a:srgbClr val="000000"/>
        </a:accent4>
        <a:accent5>
          <a:srgbClr val="EBF2F8"/>
        </a:accent5>
        <a:accent6>
          <a:srgbClr val="4179B0"/>
        </a:accent6>
        <a:hlink>
          <a:srgbClr val="8EB4DA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14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CDBF0"/>
        </a:accent1>
        <a:accent2>
          <a:srgbClr val="3A75C4"/>
        </a:accent2>
        <a:accent3>
          <a:srgbClr val="FFFFFF"/>
        </a:accent3>
        <a:accent4>
          <a:srgbClr val="000000"/>
        </a:accent4>
        <a:accent5>
          <a:srgbClr val="E2EAF6"/>
        </a:accent5>
        <a:accent6>
          <a:srgbClr val="3469B1"/>
        </a:accent6>
        <a:hlink>
          <a:srgbClr val="91B2D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15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E5ECF7"/>
        </a:accent1>
        <a:accent2>
          <a:srgbClr val="3A75C4"/>
        </a:accent2>
        <a:accent3>
          <a:srgbClr val="FFFFFF"/>
        </a:accent3>
        <a:accent4>
          <a:srgbClr val="000000"/>
        </a:accent4>
        <a:accent5>
          <a:srgbClr val="F0F4FA"/>
        </a:accent5>
        <a:accent6>
          <a:srgbClr val="3469B1"/>
        </a:accent6>
        <a:hlink>
          <a:srgbClr val="91B2D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Templates Apresentações Powerpoint v9">
  <a:themeElements>
    <a:clrScheme name="Templates Apresentações Powerpoint v9 15">
      <a:dk1>
        <a:srgbClr val="000000"/>
      </a:dk1>
      <a:lt1>
        <a:srgbClr val="FFFFFF"/>
      </a:lt1>
      <a:dk2>
        <a:srgbClr val="000000"/>
      </a:dk2>
      <a:lt2>
        <a:srgbClr val="4D4D4D"/>
      </a:lt2>
      <a:accent1>
        <a:srgbClr val="E5ECF7"/>
      </a:accent1>
      <a:accent2>
        <a:srgbClr val="3A75C4"/>
      </a:accent2>
      <a:accent3>
        <a:srgbClr val="FFFFFF"/>
      </a:accent3>
      <a:accent4>
        <a:srgbClr val="000000"/>
      </a:accent4>
      <a:accent5>
        <a:srgbClr val="F0F4FA"/>
      </a:accent5>
      <a:accent6>
        <a:srgbClr val="3469B1"/>
      </a:accent6>
      <a:hlink>
        <a:srgbClr val="91B2DF"/>
      </a:hlink>
      <a:folHlink>
        <a:srgbClr val="969696"/>
      </a:folHlink>
    </a:clrScheme>
    <a:fontScheme name="Templates Apresentações Powerpoint v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s Apresentações Powerpoint v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3">
        <a:dk1>
          <a:srgbClr val="000000"/>
        </a:dk1>
        <a:lt1>
          <a:srgbClr val="FFFFFF"/>
        </a:lt1>
        <a:dk2>
          <a:srgbClr val="000000"/>
        </a:dk2>
        <a:lt2>
          <a:srgbClr val="4080C0"/>
        </a:lt2>
        <a:accent1>
          <a:srgbClr val="DCE8F4"/>
        </a:accent1>
        <a:accent2>
          <a:srgbClr val="4986C3"/>
        </a:accent2>
        <a:accent3>
          <a:srgbClr val="FFFFFF"/>
        </a:accent3>
        <a:accent4>
          <a:srgbClr val="000000"/>
        </a:accent4>
        <a:accent5>
          <a:srgbClr val="EBF2F8"/>
        </a:accent5>
        <a:accent6>
          <a:srgbClr val="4179B0"/>
        </a:accent6>
        <a:hlink>
          <a:srgbClr val="8EB4DA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14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CDBF0"/>
        </a:accent1>
        <a:accent2>
          <a:srgbClr val="3A75C4"/>
        </a:accent2>
        <a:accent3>
          <a:srgbClr val="FFFFFF"/>
        </a:accent3>
        <a:accent4>
          <a:srgbClr val="000000"/>
        </a:accent4>
        <a:accent5>
          <a:srgbClr val="E2EAF6"/>
        </a:accent5>
        <a:accent6>
          <a:srgbClr val="3469B1"/>
        </a:accent6>
        <a:hlink>
          <a:srgbClr val="91B2D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15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E5ECF7"/>
        </a:accent1>
        <a:accent2>
          <a:srgbClr val="3A75C4"/>
        </a:accent2>
        <a:accent3>
          <a:srgbClr val="FFFFFF"/>
        </a:accent3>
        <a:accent4>
          <a:srgbClr val="000000"/>
        </a:accent4>
        <a:accent5>
          <a:srgbClr val="F0F4FA"/>
        </a:accent5>
        <a:accent6>
          <a:srgbClr val="3469B1"/>
        </a:accent6>
        <a:hlink>
          <a:srgbClr val="91B2D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7_Templates Apresentações Powerpoint v9">
  <a:themeElements>
    <a:clrScheme name="Templates Apresentações Powerpoint v9 15">
      <a:dk1>
        <a:srgbClr val="000000"/>
      </a:dk1>
      <a:lt1>
        <a:srgbClr val="FFFFFF"/>
      </a:lt1>
      <a:dk2>
        <a:srgbClr val="000000"/>
      </a:dk2>
      <a:lt2>
        <a:srgbClr val="4D4D4D"/>
      </a:lt2>
      <a:accent1>
        <a:srgbClr val="E5ECF7"/>
      </a:accent1>
      <a:accent2>
        <a:srgbClr val="3A75C4"/>
      </a:accent2>
      <a:accent3>
        <a:srgbClr val="FFFFFF"/>
      </a:accent3>
      <a:accent4>
        <a:srgbClr val="000000"/>
      </a:accent4>
      <a:accent5>
        <a:srgbClr val="F0F4FA"/>
      </a:accent5>
      <a:accent6>
        <a:srgbClr val="3469B1"/>
      </a:accent6>
      <a:hlink>
        <a:srgbClr val="91B2DF"/>
      </a:hlink>
      <a:folHlink>
        <a:srgbClr val="969696"/>
      </a:folHlink>
    </a:clrScheme>
    <a:fontScheme name="Templates Apresentações Powerpoint v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s Apresentações Powerpoint v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3">
        <a:dk1>
          <a:srgbClr val="000000"/>
        </a:dk1>
        <a:lt1>
          <a:srgbClr val="FFFFFF"/>
        </a:lt1>
        <a:dk2>
          <a:srgbClr val="000000"/>
        </a:dk2>
        <a:lt2>
          <a:srgbClr val="4080C0"/>
        </a:lt2>
        <a:accent1>
          <a:srgbClr val="DCE8F4"/>
        </a:accent1>
        <a:accent2>
          <a:srgbClr val="4986C3"/>
        </a:accent2>
        <a:accent3>
          <a:srgbClr val="FFFFFF"/>
        </a:accent3>
        <a:accent4>
          <a:srgbClr val="000000"/>
        </a:accent4>
        <a:accent5>
          <a:srgbClr val="EBF2F8"/>
        </a:accent5>
        <a:accent6>
          <a:srgbClr val="4179B0"/>
        </a:accent6>
        <a:hlink>
          <a:srgbClr val="8EB4DA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14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CDBF0"/>
        </a:accent1>
        <a:accent2>
          <a:srgbClr val="3A75C4"/>
        </a:accent2>
        <a:accent3>
          <a:srgbClr val="FFFFFF"/>
        </a:accent3>
        <a:accent4>
          <a:srgbClr val="000000"/>
        </a:accent4>
        <a:accent5>
          <a:srgbClr val="E2EAF6"/>
        </a:accent5>
        <a:accent6>
          <a:srgbClr val="3469B1"/>
        </a:accent6>
        <a:hlink>
          <a:srgbClr val="91B2D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15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E5ECF7"/>
        </a:accent1>
        <a:accent2>
          <a:srgbClr val="3A75C4"/>
        </a:accent2>
        <a:accent3>
          <a:srgbClr val="FFFFFF"/>
        </a:accent3>
        <a:accent4>
          <a:srgbClr val="000000"/>
        </a:accent4>
        <a:accent5>
          <a:srgbClr val="F0F4FA"/>
        </a:accent5>
        <a:accent6>
          <a:srgbClr val="3469B1"/>
        </a:accent6>
        <a:hlink>
          <a:srgbClr val="91B2D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8_Templates Apresentações Powerpoint v9">
  <a:themeElements>
    <a:clrScheme name="Templates Apresentações Powerpoint v9 15">
      <a:dk1>
        <a:srgbClr val="000000"/>
      </a:dk1>
      <a:lt1>
        <a:srgbClr val="FFFFFF"/>
      </a:lt1>
      <a:dk2>
        <a:srgbClr val="000000"/>
      </a:dk2>
      <a:lt2>
        <a:srgbClr val="4D4D4D"/>
      </a:lt2>
      <a:accent1>
        <a:srgbClr val="E5ECF7"/>
      </a:accent1>
      <a:accent2>
        <a:srgbClr val="3A75C4"/>
      </a:accent2>
      <a:accent3>
        <a:srgbClr val="FFFFFF"/>
      </a:accent3>
      <a:accent4>
        <a:srgbClr val="000000"/>
      </a:accent4>
      <a:accent5>
        <a:srgbClr val="F0F4FA"/>
      </a:accent5>
      <a:accent6>
        <a:srgbClr val="3469B1"/>
      </a:accent6>
      <a:hlink>
        <a:srgbClr val="91B2DF"/>
      </a:hlink>
      <a:folHlink>
        <a:srgbClr val="969696"/>
      </a:folHlink>
    </a:clrScheme>
    <a:fontScheme name="Templates Apresentações Powerpoint v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s Apresentações Powerpoint v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3">
        <a:dk1>
          <a:srgbClr val="000000"/>
        </a:dk1>
        <a:lt1>
          <a:srgbClr val="FFFFFF"/>
        </a:lt1>
        <a:dk2>
          <a:srgbClr val="000000"/>
        </a:dk2>
        <a:lt2>
          <a:srgbClr val="4080C0"/>
        </a:lt2>
        <a:accent1>
          <a:srgbClr val="DCE8F4"/>
        </a:accent1>
        <a:accent2>
          <a:srgbClr val="4986C3"/>
        </a:accent2>
        <a:accent3>
          <a:srgbClr val="FFFFFF"/>
        </a:accent3>
        <a:accent4>
          <a:srgbClr val="000000"/>
        </a:accent4>
        <a:accent5>
          <a:srgbClr val="EBF2F8"/>
        </a:accent5>
        <a:accent6>
          <a:srgbClr val="4179B0"/>
        </a:accent6>
        <a:hlink>
          <a:srgbClr val="8EB4DA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14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CDBF0"/>
        </a:accent1>
        <a:accent2>
          <a:srgbClr val="3A75C4"/>
        </a:accent2>
        <a:accent3>
          <a:srgbClr val="FFFFFF"/>
        </a:accent3>
        <a:accent4>
          <a:srgbClr val="000000"/>
        </a:accent4>
        <a:accent5>
          <a:srgbClr val="E2EAF6"/>
        </a:accent5>
        <a:accent6>
          <a:srgbClr val="3469B1"/>
        </a:accent6>
        <a:hlink>
          <a:srgbClr val="91B2D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15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E5ECF7"/>
        </a:accent1>
        <a:accent2>
          <a:srgbClr val="3A75C4"/>
        </a:accent2>
        <a:accent3>
          <a:srgbClr val="FFFFFF"/>
        </a:accent3>
        <a:accent4>
          <a:srgbClr val="000000"/>
        </a:accent4>
        <a:accent5>
          <a:srgbClr val="F0F4FA"/>
        </a:accent5>
        <a:accent6>
          <a:srgbClr val="3469B1"/>
        </a:accent6>
        <a:hlink>
          <a:srgbClr val="91B2D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9_Templates Apresentações Powerpoint v9">
  <a:themeElements>
    <a:clrScheme name="Templates Apresentações Powerpoint v9 15">
      <a:dk1>
        <a:srgbClr val="000000"/>
      </a:dk1>
      <a:lt1>
        <a:srgbClr val="FFFFFF"/>
      </a:lt1>
      <a:dk2>
        <a:srgbClr val="000000"/>
      </a:dk2>
      <a:lt2>
        <a:srgbClr val="4D4D4D"/>
      </a:lt2>
      <a:accent1>
        <a:srgbClr val="E5ECF7"/>
      </a:accent1>
      <a:accent2>
        <a:srgbClr val="3A75C4"/>
      </a:accent2>
      <a:accent3>
        <a:srgbClr val="FFFFFF"/>
      </a:accent3>
      <a:accent4>
        <a:srgbClr val="000000"/>
      </a:accent4>
      <a:accent5>
        <a:srgbClr val="F0F4FA"/>
      </a:accent5>
      <a:accent6>
        <a:srgbClr val="3469B1"/>
      </a:accent6>
      <a:hlink>
        <a:srgbClr val="91B2DF"/>
      </a:hlink>
      <a:folHlink>
        <a:srgbClr val="969696"/>
      </a:folHlink>
    </a:clrScheme>
    <a:fontScheme name="Templates Apresentações Powerpoint v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s Apresentações Powerpoint v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s Apresentações Powerpoint v9 13">
        <a:dk1>
          <a:srgbClr val="000000"/>
        </a:dk1>
        <a:lt1>
          <a:srgbClr val="FFFFFF"/>
        </a:lt1>
        <a:dk2>
          <a:srgbClr val="000000"/>
        </a:dk2>
        <a:lt2>
          <a:srgbClr val="4080C0"/>
        </a:lt2>
        <a:accent1>
          <a:srgbClr val="DCE8F4"/>
        </a:accent1>
        <a:accent2>
          <a:srgbClr val="4986C3"/>
        </a:accent2>
        <a:accent3>
          <a:srgbClr val="FFFFFF"/>
        </a:accent3>
        <a:accent4>
          <a:srgbClr val="000000"/>
        </a:accent4>
        <a:accent5>
          <a:srgbClr val="EBF2F8"/>
        </a:accent5>
        <a:accent6>
          <a:srgbClr val="4179B0"/>
        </a:accent6>
        <a:hlink>
          <a:srgbClr val="8EB4DA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14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CDBF0"/>
        </a:accent1>
        <a:accent2>
          <a:srgbClr val="3A75C4"/>
        </a:accent2>
        <a:accent3>
          <a:srgbClr val="FFFFFF"/>
        </a:accent3>
        <a:accent4>
          <a:srgbClr val="000000"/>
        </a:accent4>
        <a:accent5>
          <a:srgbClr val="E2EAF6"/>
        </a:accent5>
        <a:accent6>
          <a:srgbClr val="3469B1"/>
        </a:accent6>
        <a:hlink>
          <a:srgbClr val="91B2D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s Apresentações Powerpoint v9 15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E5ECF7"/>
        </a:accent1>
        <a:accent2>
          <a:srgbClr val="3A75C4"/>
        </a:accent2>
        <a:accent3>
          <a:srgbClr val="FFFFFF"/>
        </a:accent3>
        <a:accent4>
          <a:srgbClr val="000000"/>
        </a:accent4>
        <a:accent5>
          <a:srgbClr val="F0F4FA"/>
        </a:accent5>
        <a:accent6>
          <a:srgbClr val="3469B1"/>
        </a:accent6>
        <a:hlink>
          <a:srgbClr val="91B2D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20195</TotalTime>
  <Words>528</Words>
  <Application>Microsoft Office PowerPoint</Application>
  <PresentationFormat>On-screen Show (4:3)</PresentationFormat>
  <Paragraphs>194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9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1_Templates Apresentações Powerpoint v9</vt:lpstr>
      <vt:lpstr>2_Templates Apresentações Powerpoint v9</vt:lpstr>
      <vt:lpstr>3_Templates Apresentações Powerpoint v9</vt:lpstr>
      <vt:lpstr>4_Templates Apresentações Powerpoint v9</vt:lpstr>
      <vt:lpstr>5_Templates Apresentações Powerpoint v9</vt:lpstr>
      <vt:lpstr>6_Templates Apresentações Powerpoint v9</vt:lpstr>
      <vt:lpstr>7_Templates Apresentações Powerpoint v9</vt:lpstr>
      <vt:lpstr>8_Templates Apresentações Powerpoint v9</vt:lpstr>
      <vt:lpstr>9_Templates Apresentações Powerpoint v9</vt:lpstr>
      <vt:lpstr>e-Dividend Mandate Management System  – Progress Report and Operations  A Presentation of NIBSS to the Capital Market Committee Meeting   November 25, 2015 </vt:lpstr>
      <vt:lpstr>Slide 2</vt:lpstr>
      <vt:lpstr>Slide 3</vt:lpstr>
      <vt:lpstr>Slide 4</vt:lpstr>
      <vt:lpstr>Slide 5</vt:lpstr>
      <vt:lpstr>Slide 6</vt:lpstr>
      <vt:lpstr>Slide 7</vt:lpstr>
    </vt:vector>
  </TitlesOfParts>
  <Company>Sibs 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Gonçalo Veras</dc:creator>
  <cp:lastModifiedBy>cmcsecretariat</cp:lastModifiedBy>
  <cp:revision>850</cp:revision>
  <cp:lastPrinted>2013-07-25T20:04:47Z</cp:lastPrinted>
  <dcterms:created xsi:type="dcterms:W3CDTF">2012-05-31T08:58:28Z</dcterms:created>
  <dcterms:modified xsi:type="dcterms:W3CDTF">2015-12-02T10:55:04Z</dcterms:modified>
</cp:coreProperties>
</file>