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824.xml" ContentType="application/vnd.openxmlformats-officedocument.presentationml.slideLayout+xml"/>
  <Override PartName="/ppt/slideLayouts/slideLayout969.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slideLayouts/slideLayout994.xml" ContentType="application/vnd.openxmlformats-officedocument.presentationml.slideLayout+xml"/>
  <Override PartName="/ppt/slideMasters/slideMaster55.xml" ContentType="application/vnd.openxmlformats-officedocument.presentationml.slideMaster+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slideLayouts/slideLayout73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theme/theme76.xml" ContentType="application/vnd.openxmlformats-officedocument.theme+xml"/>
  <Override PartName="/ppt/slideLayouts/slideLayout925.xml" ContentType="application/vnd.openxmlformats-officedocument.presentationml.slideLayout+xml"/>
  <Override PartName="/ppt/slideMasters/slideMaster80.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764.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950.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679.xml" ContentType="application/vnd.openxmlformats-officedocument.presentationml.slideLayout+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720.xml" ContentType="application/vnd.openxmlformats-officedocument.presentationml.slideLayout+xml"/>
  <Override PartName="/ppt/slideLayouts/slideLayout865.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890.xml" ContentType="application/vnd.openxmlformats-officedocument.presentationml.slideLayout+xml"/>
  <Override PartName="/ppt/slideLayouts/slideLayout1015.xml" ContentType="application/vnd.openxmlformats-officedocument.presentationml.slideLayout+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slideLayouts/slideLayout966.xml" ContentType="application/vnd.openxmlformats-officedocument.presentationml.slideLayout+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Layouts/slideLayout821.xml" ContentType="application/vnd.openxmlformats-officedocument.presentationml.slideLayout+xml"/>
  <Override PartName="/ppt/slideLayouts/slideLayout219.xml" ContentType="application/vnd.openxmlformats-officedocument.presentationml.slideLayout+xml"/>
  <Override PartName="/ppt/theme/theme48.xml" ContentType="application/vnd.openxmlformats-officedocument.theme+xml"/>
  <Override PartName="/ppt/slideLayouts/slideLayout660.xml" ContentType="application/vnd.openxmlformats-officedocument.presentationml.slideLayout+xml"/>
  <Override PartName="/ppt/slideLayouts/slideLayout991.xml" ContentType="application/vnd.openxmlformats-officedocument.presentationml.slideLayout+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736.xml" ContentType="application/vnd.openxmlformats-officedocument.presentationml.slideLayout+xml"/>
  <Override PartName="/ppt/theme/theme73.xml" ContentType="application/vnd.openxmlformats-officedocument.theme+xml"/>
  <Override PartName="/ppt/slideLayouts/slideLayout922.xml" ContentType="application/vnd.openxmlformats-officedocument.presentationml.slideLayout+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761.xml" ContentType="application/vnd.openxmlformats-officedocument.presentationml.slideLayout+xml"/>
  <Override PartName="/ppt/slideLayouts/slideLayout506.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837.xml" ContentType="application/vnd.openxmlformats-officedocument.presentationml.slideLayout+xml"/>
  <Override PartName="/ppt/notesSlides/notesSlide4.xml" ContentType="application/vnd.openxmlformats-officedocument.presentationml.notes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676.xml" ContentType="application/vnd.openxmlformats-officedocument.presentationml.slideLayout+xml"/>
  <Override PartName="/ppt/slideLayouts/slideLayout862.xml" ContentType="application/vnd.openxmlformats-officedocument.presentationml.slideLayout+xml"/>
  <Override PartName="/ppt/slideMasters/slideMaster68.xml" ContentType="application/vnd.openxmlformats-officedocument.presentationml.slideMaster+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slideLayouts/slideLayout938.xml" ContentType="application/vnd.openxmlformats-officedocument.presentationml.slideLayout+xml"/>
  <Override PartName="/ppt/theme/theme89.xml" ContentType="application/vnd.openxmlformats-officedocument.theme+xml"/>
  <Override PartName="/ppt/slideMasters/slideMaster93.xml" ContentType="application/vnd.openxmlformats-officedocument.presentationml.slideMaster+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777.xml" ContentType="application/vnd.openxmlformats-officedocument.presentationml.slideLayout+xml"/>
  <Override PartName="/ppt/slideLayouts/slideLayout1012.xml" ContentType="application/vnd.openxmlformats-officedocument.presentationml.slideLayout+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slideLayouts/slideLayout632.xml" ContentType="application/vnd.openxmlformats-officedocument.presentationml.slideLayout+xml"/>
  <Override PartName="/ppt/slideLayouts/slideLayout963.xml" ContentType="application/vnd.openxmlformats-officedocument.presentationml.slideLayout+xml"/>
  <Override PartName="/ppt/slideMasters/slideMaster24.xml" ContentType="application/vnd.openxmlformats-officedocument.presentationml.slideMaster+xml"/>
  <Override PartName="/ppt/slideLayouts/slideLayout471.xml" ContentType="application/vnd.openxmlformats-officedocument.presentationml.slideLayout+xml"/>
  <Override PartName="/ppt/theme/theme45.xml" ContentType="application/vnd.openxmlformats-officedocument.theme+xml"/>
  <Override PartName="/ppt/slideLayouts/slideLayout708.xml" ContentType="application/vnd.openxmlformats-officedocument.presentationml.slideLayout+xml"/>
  <Override PartName="/ppt/slideLayouts/slideLayout216.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733.xml" ContentType="application/vnd.openxmlformats-officedocument.presentationml.slideLayout+xml"/>
  <Override PartName="/ppt/slideLayouts/slideLayout878.xml" ContentType="application/vnd.openxmlformats-officedocument.presentationml.slideLayout+xml"/>
  <Override PartName="/ppt/slideLayouts/slideLayout241.xml" ContentType="application/vnd.openxmlformats-officedocument.presentationml.slideLayout+xml"/>
  <Override PartName="/ppt/slideLayouts/slideLayout386.xml" ContentType="application/vnd.openxmlformats-officedocument.presentationml.slideLayout+xml"/>
  <Override PartName="/ppt/slideLayouts/slideLayout572.xml" ContentType="application/vnd.openxmlformats-officedocument.presentationml.slideLayout+xml"/>
  <Override PartName="/ppt/theme/theme70.xml" ContentType="application/vnd.openxmlformats-officedocument.theme+xml"/>
  <Override PartName="/ppt/slideLayouts/slideLayout809.xml" ContentType="application/vnd.openxmlformats-officedocument.presentationml.slideLayout+xml"/>
  <Override PartName="/ppt/slideLayouts/slideLayout78.xml" ContentType="application/vnd.openxmlformats-officedocument.presentationml.slideLayout+xml"/>
  <Override PartName="/ppt/slideLayouts/slideLayout317.xml" ContentType="application/vnd.openxmlformats-officedocument.presentationml.slideLayout+xml"/>
  <Override PartName="/ppt/slideLayouts/slideLayout648.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834.xml" ContentType="application/vnd.openxmlformats-officedocument.presentationml.slideLayout+xml"/>
  <Override PartName="/ppt/slideLayouts/slideLayout979.xml" ContentType="application/vnd.openxmlformats-officedocument.presentationml.slideLayout+xml"/>
  <Override PartName="/ppt/notesSlides/notesSlide1.xml" ContentType="application/vnd.openxmlformats-officedocument.presentationml.notesSlide+xml"/>
  <Override PartName="/ppt/slideLayouts/slideLayout342.xml" ContentType="application/vnd.openxmlformats-officedocument.presentationml.slideLayout+xml"/>
  <Override PartName="/ppt/slideLayouts/slideLayout673.xml" ContentType="application/vnd.openxmlformats-officedocument.presentationml.slideLayout+xml"/>
  <Override PartName="/ppt/slideMasters/slideMaster65.xml" ContentType="application/vnd.openxmlformats-officedocument.presentationml.slideMaster+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slideLayouts/slideLayout749.xml" ContentType="application/vnd.openxmlformats-officedocument.presentationml.slideLayout+xml"/>
  <Override PartName="/ppt/theme/theme86.xml" ContentType="application/vnd.openxmlformats-officedocument.them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Layouts/slideLayout935.xml" ContentType="application/vnd.openxmlformats-officedocument.presentationml.slideLayout+xml"/>
  <Override PartName="/ppt/slideMasters/slideMaster90.xml" ContentType="application/vnd.openxmlformats-officedocument.presentationml.slideMaster+xml"/>
  <Override PartName="/ppt/theme/theme17.xml" ContentType="application/vnd.openxmlformats-officedocument.theme+xml"/>
  <Override PartName="/ppt/slideLayouts/slideLayout443.xml" ContentType="application/vnd.openxmlformats-officedocument.presentationml.slideLayout+xml"/>
  <Override PartName="/ppt/slideLayouts/slideLayout774.xml" ContentType="application/vnd.openxmlformats-officedocument.presentationml.slideLayout+xml"/>
  <Override PartName="/ppt/slideLayouts/slideLayout960.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705.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689.xml" ContentType="application/vnd.openxmlformats-officedocument.presentationml.slideLayout+xml"/>
  <Override PartName="/ppt/slideLayouts/slideLayout875.xml" ContentType="application/vnd.openxmlformats-officedocument.presentationml.slideLayout+xml"/>
  <Override PartName="/ppt/slideLayouts/slideLayout197.xml" ContentType="application/vnd.openxmlformats-officedocument.presentationml.slideLayout+xml"/>
  <Override PartName="/ppt/slideLayouts/slideLayout383.xml" ContentType="application/vnd.openxmlformats-officedocument.presentationml.slideLayout+xml"/>
  <Override PartName="/ppt/slideLayouts/slideLayout730.xml" ContentType="application/vnd.openxmlformats-officedocument.presentationml.slideLayout+xml"/>
  <Override PartName="/ppt/slideLayouts/slideLayout128.xml" ContentType="application/vnd.openxmlformats-officedocument.presentationml.slideLayout+xml"/>
  <Override PartName="/ppt/slideLayouts/slideLayout459.xml" ContentType="application/vnd.openxmlformats-officedocument.presentationml.slideLayout+xml"/>
  <Override PartName="/ppt/slideLayouts/slideLayout806.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Layouts/slideLayout831.xml" ContentType="application/vnd.openxmlformats-officedocument.presentationml.slideLayout+xml"/>
  <Override PartName="/ppt/slideLayouts/slideLayout976.xml" ContentType="application/vnd.openxmlformats-officedocument.presentationml.slideLayout+xml"/>
  <Override PartName="/ppt/slideMasters/slideMaster37.xml" ContentType="application/vnd.openxmlformats-officedocument.presentationml.slideMaster+xml"/>
  <Override PartName="/ppt/slideLayouts/slideLayout153.xml" ContentType="application/vnd.openxmlformats-officedocument.presentationml.slideLayout+xml"/>
  <Override PartName="/ppt/slideLayouts/slideLayout484.xml" ContentType="application/vnd.openxmlformats-officedocument.presentationml.slideLayout+xml"/>
  <Override PartName="/ppt/theme/theme58.xml" ContentType="application/vnd.openxmlformats-officedocument.theme+xml"/>
  <Override PartName="/ppt/slideLayouts/slideLayout670.xml" ContentType="application/vnd.openxmlformats-officedocument.presentationml.slideLayout+xml"/>
  <Override PartName="/ppt/slideLayouts/slideLayout229.xml" ContentType="application/vnd.openxmlformats-officedocument.presentationml.slideLayout+xml"/>
  <Override PartName="/ppt/slideLayouts/slideLayout415.xml" ContentType="application/vnd.openxmlformats-officedocument.presentationml.slideLayout+xml"/>
  <Override PartName="/ppt/slideLayouts/slideLayout907.xml" ContentType="application/vnd.openxmlformats-officedocument.presentationml.slideLayout+xml"/>
  <Override PartName="/ppt/slideMasters/slideMaster62.xml" ContentType="application/vnd.openxmlformats-officedocument.presentationml.slideMaster+xml"/>
  <Override PartName="/ppt/slideLayouts/slideLayout31.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slideLayouts/slideLayout601.xml" ContentType="application/vnd.openxmlformats-officedocument.presentationml.slideLayout+xml"/>
  <Override PartName="/ppt/slideLayouts/slideLayout746.xml" ContentType="application/vnd.openxmlformats-officedocument.presentationml.slideLayout+xml"/>
  <Override PartName="/ppt/theme/theme83.xml" ContentType="application/vnd.openxmlformats-officedocument.theme+xml"/>
  <Override PartName="/ppt/slideLayouts/slideLayout932.xml" ContentType="application/vnd.openxmlformats-officedocument.presentationml.slideLayout+xml"/>
  <Override PartName="/ppt/theme/theme14.xml" ContentType="application/vnd.openxmlformats-officedocument.theme+xml"/>
  <Override PartName="/ppt/slideLayouts/slideLayout440.xml" ContentType="application/vnd.openxmlformats-officedocument.presentationml.slideLayout+xml"/>
  <Override PartName="/ppt/slideLayouts/slideLayout585.xml" ContentType="application/vnd.openxmlformats-officedocument.presentationml.slideLayout+xml"/>
  <Override PartName="/ppt/slideLayouts/slideLayout771.xml" ContentType="application/vnd.openxmlformats-officedocument.presentationml.slideLayout+xml"/>
  <Override PartName="/ppt/slideLayouts/slideLayout516.xml" ContentType="application/vnd.openxmlformats-officedocument.presentationml.slideLayout+xml"/>
  <Override PartName="/ppt/slideLayouts/slideLayout847.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55.xml" ContentType="application/vnd.openxmlformats-officedocument.presentationml.slideLayout+xml"/>
  <Override PartName="/ppt/slideLayouts/slideLayout686.xml" ContentType="application/vnd.openxmlformats-officedocument.presentationml.slideLayout+xml"/>
  <Override PartName="/ppt/slideLayouts/slideLayout702.xml" ContentType="application/vnd.openxmlformats-officedocument.presentationml.slideLayout+xml"/>
  <Override PartName="/ppt/slideMasters/slideMaster78.xml" ContentType="application/vnd.openxmlformats-officedocument.presentationml.slideMaster+xml"/>
  <Override PartName="/ppt/slideLayouts/slideLayout194.xml" ContentType="application/vnd.openxmlformats-officedocument.presentationml.slideLayout+xml"/>
  <Override PartName="/ppt/slideLayouts/slideLayout541.xml" ContentType="application/vnd.openxmlformats-officedocument.presentationml.slideLayout+xml"/>
  <Override PartName="/ppt/slideLayouts/slideLayout872.xml" ContentType="application/vnd.openxmlformats-officedocument.presentationml.slideLayout+xml"/>
  <Override PartName="/ppt/slideLayouts/slideLayout47.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Layouts/slideLayout803.xml" ContentType="application/vnd.openxmlformats-officedocument.presentationml.slideLayout+xml"/>
  <Override PartName="/ppt/slideLayouts/slideLayout948.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311.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slideLayouts/slideLayout787.xml" ContentType="application/vnd.openxmlformats-officedocument.presentationml.slideLayout+xml"/>
  <Override PartName="/ppt/slideLayouts/slideLayout1022.xml" ContentType="application/vnd.openxmlformats-officedocument.presentationml.slideLayout+xml"/>
  <Override PartName="/ppt/slideMasters/slideMaster34.xml" ContentType="application/vnd.openxmlformats-officedocument.presentationml.slideMaster+xml"/>
  <Override PartName="/ppt/slideLayouts/slideLayout150.xml" ContentType="application/vnd.openxmlformats-officedocument.presentationml.slideLayout+xml"/>
  <Override PartName="/ppt/slideLayouts/slideLayout295.xml" ContentType="application/vnd.openxmlformats-officedocument.presentationml.slideLayout+xml"/>
  <Override PartName="/ppt/slideLayouts/slideLayout481.xml" ContentType="application/vnd.openxmlformats-officedocument.presentationml.slideLayout+xml"/>
  <Override PartName="/ppt/slideLayouts/slideLayout973.xml" ContentType="application/vnd.openxmlformats-officedocument.presentationml.slideLayout+xml"/>
  <Override PartName="/ppt/slideLayouts/slideLayout226.xml" ContentType="application/vnd.openxmlformats-officedocument.presentationml.slideLayout+xml"/>
  <Override PartName="/ppt/slideLayouts/slideLayout557.xml" ContentType="application/vnd.openxmlformats-officedocument.presentationml.slideLayout+xml"/>
  <Override PartName="/ppt/theme/theme55.xml" ContentType="application/vnd.openxmlformats-officedocument.theme+xml"/>
  <Override PartName="/ppt/slideLayouts/slideLayout718.xml" ContentType="application/vnd.openxmlformats-officedocument.presentationml.slideLayout+xml"/>
  <Override PartName="/ppt/slideLayouts/slideLayout904.xml" ContentType="application/vnd.openxmlformats-officedocument.presentationml.slideLayout+xml"/>
  <Override PartName="/ppt/slideMasters/slideMaster9.xml" ContentType="application/vnd.openxmlformats-officedocument.presentationml.slideMaster+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743.xml" ContentType="application/vnd.openxmlformats-officedocument.presentationml.slideLayout+xml"/>
  <Override PartName="/ppt/theme/theme80.xml" ContentType="application/vnd.openxmlformats-officedocument.theme+xml"/>
  <Override PartName="/ppt/slideLayouts/slideLayout888.xml" ContentType="application/vnd.openxmlformats-officedocument.presentationml.slideLayout+xml"/>
  <Override PartName="/ppt/slideLayouts/slideLayout251.xml" ContentType="application/vnd.openxmlformats-officedocument.presentationml.slideLayout+xml"/>
  <Override PartName="/ppt/slideLayouts/slideLayout582.xml" ContentType="application/vnd.openxmlformats-officedocument.presentationml.slideLayout+xml"/>
  <Override PartName="/ppt/slideLayouts/slideLayout81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658.xml" ContentType="application/vnd.openxmlformats-officedocument.presentationml.slideLayout+xml"/>
  <Override PartName="/ppt/slideLayouts/slideLayout989.xml" ContentType="application/vnd.openxmlformats-officedocument.presentationml.slideLayout+xml"/>
  <Override PartName="/ppt/slideLayouts/slideLayout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844.xml" ContentType="application/vnd.openxmlformats-officedocument.presentationml.slideLayout+xml"/>
  <Override PartName="/ppt/theme/theme3.xml" ContentType="application/vnd.openxmlformats-officedocument.theme+xml"/>
  <Override PartName="/ppt/slideLayouts/slideLayout352.xml" ContentType="application/vnd.openxmlformats-officedocument.presentationml.slideLayout+xml"/>
  <Override PartName="/ppt/slideLayouts/slideLayout683.xml" ContentType="application/vnd.openxmlformats-officedocument.presentationml.slideLayout+xml"/>
  <Override PartName="/ppt/slideMasters/slideMaster75.xml" ContentType="application/vnd.openxmlformats-officedocument.presentationml.slideMaster+xml"/>
  <Override PartName="/ppt/slideLayouts/slideLayout44.xml" ContentType="application/vnd.openxmlformats-officedocument.presentationml.slideLayout+xml"/>
  <Override PartName="/ppt/slideLayouts/slideLayout191.xml" ContentType="application/vnd.openxmlformats-officedocument.presentationml.slideLayout+xml"/>
  <Override PartName="/ppt/slideLayouts/slideLayout428.xml" ContentType="application/vnd.openxmlformats-officedocument.presentationml.slideLayout+xml"/>
  <Override PartName="/ppt/slideLayouts/slideLayout614.xml" ContentType="application/vnd.openxmlformats-officedocument.presentationml.slideLayout+xml"/>
  <Override PartName="/ppt/slideLayouts/slideLayout759.xml" ContentType="application/vnd.openxmlformats-officedocument.presentationml.slideLayout+xml"/>
  <Override PartName="/ppt/slideLayouts/slideLayout945.xml" ContentType="application/vnd.openxmlformats-officedocument.presentationml.slideLayout+xml"/>
  <Override PartName="/ppt/theme/theme96.xml" ContentType="application/vnd.openxmlformats-officedocument.theme+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784.xml" ContentType="application/vnd.openxmlformats-officedocument.presentationml.slideLayout+xml"/>
  <Override PartName="/ppt/slideLayouts/slideLayout800.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970.xml" ContentType="application/vnd.openxmlformats-officedocument.presentationml.slideLayout+xml"/>
  <Override PartName="/ppt/slideMasters/slideMaster31.xml" ContentType="application/vnd.openxmlformats-officedocument.presentationml.slideMaster+xml"/>
  <Override PartName="/ppt/commentAuthors.xml" ContentType="application/vnd.openxmlformats-officedocument.presentationml.commentAuthors+xml"/>
  <Override PartName="/ppt/slideLayouts/slideLayout368.xml" ContentType="application/vnd.openxmlformats-officedocument.presentationml.slideLayout+xml"/>
  <Override PartName="/ppt/theme/theme52.xml" ContentType="application/vnd.openxmlformats-officedocument.theme+xml"/>
  <Override PartName="/ppt/slideLayouts/slideLayout715.xml" ContentType="application/vnd.openxmlformats-officedocument.presentationml.slideLayout+xml"/>
  <Override PartName="/ppt/slideLayouts/slideLayout901.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554.xml" ContentType="application/vnd.openxmlformats-officedocument.presentationml.slideLayout+xml"/>
  <Override PartName="/ppt/slideLayouts/slideLayout699.xml" ContentType="application/vnd.openxmlformats-officedocument.presentationml.slideLayout+xml"/>
  <Override PartName="/ppt/slideLayouts/slideLayout740.xml" ContentType="application/vnd.openxmlformats-officedocument.presentationml.slideLayout+xml"/>
  <Override PartName="/ppt/slideLayouts/slideLayout885.xml" ContentType="application/vnd.openxmlformats-officedocument.presentationml.slideLayout+xml"/>
  <Override PartName="/ppt/slideLayouts/slideLayout393.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324.xml" ContentType="application/vnd.openxmlformats-officedocument.presentationml.slideLayout+xml"/>
  <Override PartName="/ppt/slideLayouts/slideLayout469.xml" ContentType="application/vnd.openxmlformats-officedocument.presentationml.slideLayout+xml"/>
  <Override PartName="/ppt/slideLayouts/slideLayout8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55.xml" ContentType="application/vnd.openxmlformats-officedocument.presentationml.slideLayout+xml"/>
  <Override PartName="/ppt/slideLayouts/slideLayout841.xml" ContentType="application/vnd.openxmlformats-officedocument.presentationml.slideLayout+xml"/>
  <Override PartName="/ppt/slideLayouts/slideLayout986.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494.xml" ContentType="application/vnd.openxmlformats-officedocument.presentationml.slideLayout+xml"/>
  <Override PartName="/ppt/slideLayouts/slideLayout680.xml" ContentType="application/vnd.openxmlformats-officedocument.presentationml.slideLayout+xml"/>
  <Override PartName="/ppt/theme/theme68.xml" ContentType="application/vnd.openxmlformats-officedocument.theme+xml"/>
  <Override PartName="/ppt/slideLayouts/slideLayout917.xml" ContentType="application/vnd.openxmlformats-officedocument.presentationml.slideLayout+xml"/>
  <Override PartName="/ppt/slideMasters/slideMaster72.xml" ContentType="application/vnd.openxmlformats-officedocument.presentationml.slideMaster+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slideLayouts/slideLayout425.xml" ContentType="application/vnd.openxmlformats-officedocument.presentationml.slideLayout+xml"/>
  <Override PartName="/ppt/slideLayouts/slideLayout756.xml" ContentType="application/vnd.openxmlformats-officedocument.presentationml.slideLayout+xml"/>
  <Override PartName="/ppt/theme/theme93.xml" ContentType="application/vnd.openxmlformats-officedocument.theme+xml"/>
  <Override PartName="/ppt/slideLayouts/slideLayout264.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slideLayouts/slideLayout942.xml" ContentType="application/vnd.openxmlformats-officedocument.presentationml.slideLayout+xml"/>
  <Override PartName="/ppt/theme/theme24.xml" ContentType="application/vnd.openxmlformats-officedocument.theme+xml"/>
  <Override PartName="/ppt/slideLayouts/slideLayout450.xml" ContentType="application/vnd.openxmlformats-officedocument.presentationml.slideLayout+xml"/>
  <Override PartName="/ppt/slideLayouts/slideLayout781.xml" ContentType="application/vnd.openxmlformats-officedocument.presentationml.slideLayout+xml"/>
  <Override PartName="/ppt/slideLayouts/slideLayout179.xml" ContentType="application/vnd.openxmlformats-officedocument.presentationml.slideLayout+xml"/>
  <Override PartName="/ppt/slideLayouts/slideLayout526.xml" ContentType="application/vnd.openxmlformats-officedocument.presentationml.slideLayout+xml"/>
  <Override PartName="/ppt/slideLayouts/slideLayout712.xml" ContentType="application/vnd.openxmlformats-officedocument.presentationml.slideLayout+xml"/>
  <Override PartName="/ppt/slideLayouts/slideLayout857.xml" ContentType="application/vnd.openxmlformats-officedocument.presentationml.slideLayout+xml"/>
  <Override PartName="/ppt/slides/slide8.xml" ContentType="application/vnd.openxmlformats-officedocument.presentationml.slide+xml"/>
  <Override PartName="/ppt/slideLayouts/slideLayout220.xml" ContentType="application/vnd.openxmlformats-officedocument.presentationml.slideLayout+xml"/>
  <Override PartName="/ppt/slideLayouts/slideLayout365.xml" ContentType="application/vnd.openxmlformats-officedocument.presentationml.slideLayout+xml"/>
  <Override PartName="/ppt/slideLayouts/slideLayout551.xml" ContentType="application/vnd.openxmlformats-officedocument.presentationml.slideLayout+xml"/>
  <Override PartName="/ppt/slideLayouts/slideLayout696.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Layouts/slideLayout57.xml" ContentType="application/vnd.openxmlformats-officedocument.presentationml.slideLayout+xml"/>
  <Override PartName="/ppt/slideLayouts/slideLayout390.xml" ContentType="application/vnd.openxmlformats-officedocument.presentationml.slideLayout+xml"/>
  <Override PartName="/ppt/slideLayouts/slideLayout882.xml" ContentType="application/vnd.openxmlformats-officedocument.presentationml.slideLayout+xml"/>
  <Override PartName="/ppt/slideLayouts/slideLayout1007.xml" ContentType="application/vnd.openxmlformats-officedocument.presentationml.slideLayout+xml"/>
  <Override PartName="/ppt/slideLayouts/slideLayout135.xml" ContentType="application/vnd.openxmlformats-officedocument.presentationml.slideLayout+xml"/>
  <Override PartName="/ppt/slideLayouts/slideLayout627.xml" ContentType="application/vnd.openxmlformats-officedocument.presentationml.slideLayout+xml"/>
  <Override PartName="/ppt/slideLayouts/slideLayout813.xml" ContentType="application/vnd.openxmlformats-officedocument.presentationml.slideLayout+xml"/>
  <Override PartName="/ppt/slideLayouts/slideLayout958.xml" ContentType="application/vnd.openxmlformats-officedocument.presentationml.slideLayout+xml"/>
  <Override PartName="/ppt/slideMasters/slideMaster19.xml" ContentType="application/vnd.openxmlformats-officedocument.presentationml.slideMaster+xml"/>
  <Override PartName="/ppt/slideLayouts/slideLayout82.xml" ContentType="application/vnd.openxmlformats-officedocument.presentationml.slideLayout+xml"/>
  <Override PartName="/ppt/slideLayouts/slideLayout321.xml" ContentType="application/vnd.openxmlformats-officedocument.presentationml.slideLayout+xml"/>
  <Override PartName="/ppt/slideLayouts/slideLayout466.xml" ContentType="application/vnd.openxmlformats-officedocument.presentationml.slideLayout+xml"/>
  <Override PartName="/ppt/slideLayouts/slideLayout652.xml" ContentType="application/vnd.openxmlformats-officedocument.presentationml.slideLayout+xml"/>
  <Override PartName="/ppt/slideLayouts/slideLayout797.xml" ContentType="application/vnd.openxmlformats-officedocument.presentationml.slideLayout+xml"/>
  <Override PartName="/ppt/slideLayouts/slideLayout983.xml" ContentType="application/vnd.openxmlformats-officedocument.presentationml.slideLayout+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slideLayouts/slideLayout491.xml" ContentType="application/vnd.openxmlformats-officedocument.presentationml.slideLayout+xml"/>
  <Override PartName="/ppt/theme/theme65.xml" ContentType="application/vnd.openxmlformats-officedocument.theme+xml"/>
  <Override PartName="/ppt/slideLayouts/slideLayout728.xml" ContentType="application/vnd.openxmlformats-officedocument.presentationml.slideLayout+xml"/>
  <Override PartName="/ppt/slideLayouts/slideLayout236.xml" ContentType="application/vnd.openxmlformats-officedocument.presentationml.slideLayout+xml"/>
  <Override PartName="/ppt/slideLayouts/slideLayout567.xml" ContentType="application/vnd.openxmlformats-officedocument.presentationml.slideLayout+xml"/>
  <Override PartName="/ppt/slideLayouts/slideLayout898.xml" ContentType="application/vnd.openxmlformats-officedocument.presentationml.slideLayout+xml"/>
  <Override PartName="/ppt/slideLayouts/slideLayout914.xml" ContentType="application/vnd.openxmlformats-officedocument.presentationml.slideLayout+xml"/>
  <Override PartName="/ppt/slideLayouts/slideLayout422.xml" ContentType="application/vnd.openxmlformats-officedocument.presentationml.slideLayout+xml"/>
  <Override PartName="/ppt/slideLayouts/slideLayout753.xml" ContentType="application/vnd.openxmlformats-officedocument.presentationml.slideLayout+xml"/>
  <Override PartName="/ppt/theme/theme90.xml" ContentType="application/vnd.openxmlformats-officedocument.theme+xml"/>
  <Override PartName="/ppt/theme/theme21.xml" ContentType="application/vnd.openxmlformats-officedocument.theme+xml"/>
  <Override PartName="/ppt/slideLayouts/slideLayout261.xml" ContentType="application/vnd.openxmlformats-officedocument.presentationml.slideLayout+xml"/>
  <Override PartName="/ppt/slideLayouts/slideLayout592.xml" ContentType="application/vnd.openxmlformats-officedocument.presentationml.slideLayout+xml"/>
  <Override PartName="/ppt/slideLayouts/slideLayout829.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523.xml" ContentType="application/vnd.openxmlformats-officedocument.presentationml.slideLayout+xml"/>
  <Override PartName="/ppt/slideLayouts/slideLayout668.xml" ContentType="application/vnd.openxmlformats-officedocument.presentationml.slideLayout+xml"/>
  <Override PartName="/ppt/slideLayouts/slideLayout854.xml" ContentType="application/vnd.openxmlformats-officedocument.presentationml.slideLayout+xml"/>
  <Override PartName="/ppt/slideLayouts/slideLayout999.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176.xml" ContentType="application/vnd.openxmlformats-officedocument.presentationml.slideLayout+xml"/>
  <Override PartName="/ppt/slideLayouts/slideLayout362.xml" ContentType="application/vnd.openxmlformats-officedocument.presentationml.slideLayout+xml"/>
  <Override PartName="/ppt/slideLayouts/slideLayout693.xml" ContentType="application/vnd.openxmlformats-officedocument.presentationml.slideLayout+xml"/>
  <Override PartName="/ppt/slideLayouts/slideLayout107.xml" ContentType="application/vnd.openxmlformats-officedocument.presentationml.slideLayout+xml"/>
  <Override PartName="/ppt/slideLayouts/slideLayout438.xml" ContentType="application/vnd.openxmlformats-officedocument.presentationml.slideLayout+xml"/>
  <Override PartName="/ppt/slideLayouts/slideLayout1004.xml" ContentType="application/vnd.openxmlformats-officedocument.presentationml.slideLayout+xml"/>
  <Override PartName="/ppt/slideMasters/slideMaster85.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624.xml" ContentType="application/vnd.openxmlformats-officedocument.presentationml.slideLayout+xml"/>
  <Override PartName="/ppt/slideLayouts/slideLayout769.xml" ContentType="application/vnd.openxmlformats-officedocument.presentationml.slideLayout+xml"/>
  <Override PartName="/ppt/slideLayouts/slideLayout95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132.xml" ContentType="application/vnd.openxmlformats-officedocument.presentationml.slideLayout+xml"/>
  <Override PartName="/ppt/theme/theme37.xml" ContentType="application/vnd.openxmlformats-officedocument.theme+xml"/>
  <Override PartName="/ppt/slideLayouts/slideLayout463.xml" ContentType="application/vnd.openxmlformats-officedocument.presentationml.slideLayout+xml"/>
  <Override PartName="/ppt/slideLayouts/slideLayout794.xml" ContentType="application/vnd.openxmlformats-officedocument.presentationml.slideLayout+xml"/>
  <Override PartName="/ppt/slideLayouts/slideLayout81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08.xml" ContentType="application/vnd.openxmlformats-officedocument.presentationml.slideLayout+xml"/>
  <Override PartName="/ppt/slideLayouts/slideLayout539.xml" ContentType="application/vnd.openxmlformats-officedocument.presentationml.slideLayout+xml"/>
  <Override PartName="/ppt/slideLayouts/slideLayout980.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378.xml" ContentType="application/vnd.openxmlformats-officedocument.presentationml.slideLayout+xml"/>
  <Override PartName="/ppt/theme/theme62.xml" ContentType="application/vnd.openxmlformats-officedocument.theme+xml"/>
  <Override PartName="/ppt/slideLayouts/slideLayout725.xml" ContentType="application/vnd.openxmlformats-officedocument.presentationml.slideLayout+xml"/>
  <Override PartName="/ppt/slideLayouts/slideLayout911.xml" ContentType="application/vnd.openxmlformats-officedocument.presentationml.slideLayout+xml"/>
  <Override PartName="/ppt/comments/comment1.xml" ContentType="application/vnd.openxmlformats-officedocument.presentationml.comments+xml"/>
  <Override PartName="/ppt/slideLayouts/slideLayout564.xml" ContentType="application/vnd.openxmlformats-officedocument.presentationml.slideLayout+xml"/>
  <Override PartName="/ppt/slideLayouts/slideLayout750.xml" ContentType="application/vnd.openxmlformats-officedocument.presentationml.slideLayout+xml"/>
  <Override PartName="/ppt/slideLayouts/slideLayout895.xml" ContentType="application/vnd.openxmlformats-officedocument.presentationml.slideLayout+xml"/>
  <Override PartName="/ppt/slideLayouts/slideLayout309.xml" ContentType="application/vnd.openxmlformats-officedocument.presentationml.slideLayout+xml"/>
  <Override PartName="/ppt/slideLayouts/slideLayout826.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334.xml" ContentType="application/vnd.openxmlformats-officedocument.presentationml.slideLayout+xml"/>
  <Override PartName="/ppt/slideLayouts/slideLayout479.xml" ContentType="application/vnd.openxmlformats-officedocument.presentationml.slideLayout+xml"/>
  <Override PartName="/ppt/slideLayouts/slideLayout665.xml" ContentType="application/vnd.openxmlformats-officedocument.presentationml.slideLayout+xml"/>
  <Override PartName="/ppt/slideMasters/slideMaster57.xml" ContentType="application/vnd.openxmlformats-officedocument.presentationml.slideMaster+xml"/>
  <Override PartName="/ppt/slideLayouts/slideLayout4.xml" ContentType="application/vnd.openxmlformats-officedocument.presentationml.slideLayout+xml"/>
  <Override PartName="/ppt/slideLayouts/slideLayout173.xml" ContentType="application/vnd.openxmlformats-officedocument.presentationml.slideLayout+xml"/>
  <Override PartName="/ppt/slideLayouts/slideLayout520.xml" ContentType="application/vnd.openxmlformats-officedocument.presentationml.slideLayout+xml"/>
  <Override PartName="/ppt/slideLayouts/slideLayout851.xml" ContentType="application/vnd.openxmlformats-officedocument.presentationml.slideLayout+xml"/>
  <Override PartName="/ppt/slideLayouts/slideLayout996.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Override PartName="/ppt/slideLayouts/slideLayout690.xml" ContentType="application/vnd.openxmlformats-officedocument.presentationml.slideLayout+xml"/>
  <Override PartName="/ppt/slideLayouts/slideLayout788.xml" ContentType="application/vnd.openxmlformats-officedocument.presentationml.slideLayout+xml"/>
  <Override PartName="/ppt/theme/theme78.xml" ContentType="application/vnd.openxmlformats-officedocument.theme+xml"/>
  <Override PartName="/ppt/slideLayouts/slideLayout927.xml" ContentType="application/vnd.openxmlformats-officedocument.presentationml.slideLayout+xml"/>
  <Override PartName="/ppt/slideLayouts/slideLayout974.xml" ContentType="application/vnd.openxmlformats-officedocument.presentationml.slideLayout+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theme/theme56.xml" ContentType="application/vnd.openxmlformats-officedocument.theme+xml"/>
  <Override PartName="/ppt/slideLayouts/slideLayout621.xml" ContentType="application/vnd.openxmlformats-officedocument.presentationml.slideLayout+xml"/>
  <Override PartName="/ppt/slideLayouts/slideLayout719.xml" ContentType="application/vnd.openxmlformats-officedocument.presentationml.slideLayout+xml"/>
  <Override PartName="/ppt/slideLayouts/slideLayout766.xml" ContentType="application/vnd.openxmlformats-officedocument.presentationml.slideLayout+xml"/>
  <Override PartName="/ppt/slideLayouts/slideLayout1001.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Layouts/slideLayout889.xml" ContentType="application/vnd.openxmlformats-officedocument.presentationml.slideLayout+xml"/>
  <Override PartName="/ppt/slideLayouts/slideLayout905.xml" ContentType="application/vnd.openxmlformats-officedocument.presentationml.slideLayout+xml"/>
  <Override PartName="/ppt/slideLayouts/slideLayout952.xml" ContentType="application/vnd.openxmlformats-officedocument.presentationml.slideLayout+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744.xml" ContentType="application/vnd.openxmlformats-officedocument.presentationml.slideLayout+xml"/>
  <Override PartName="/ppt/slideLayouts/slideLayout791.xml" ContentType="application/vnd.openxmlformats-officedocument.presentationml.slideLayout+xml"/>
  <Override PartName="/ppt/theme/theme81.xml" ContentType="application/vnd.openxmlformats-officedocument.theme+xml"/>
  <Override PartName="/ppt/slideLayouts/slideLayout930.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722.xml" ContentType="application/vnd.openxmlformats-officedocument.presentationml.slideLayout+xml"/>
  <Override PartName="/ppt/slideLayouts/slideLayout867.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slideLayouts/slideLayout845.xml" ContentType="application/vnd.openxmlformats-officedocument.presentationml.slideLayout+xml"/>
  <Override PartName="/ppt/slideLayouts/slideLayout892.xml" ContentType="application/vnd.openxmlformats-officedocument.presentationml.slideLayout+xml"/>
  <Override PartName="/ppt/slideLayouts/slideLayout1017.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slideLayouts/slideLayout968.xml" ContentType="application/vnd.openxmlformats-officedocument.presentationml.slideLayout+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Layouts/slideLayout823.xml" ContentType="application/vnd.openxmlformats-officedocument.presentationml.slideLayout+xml"/>
  <Override PartName="/ppt/slideLayouts/slideLayout870.xml" ContentType="application/vnd.openxmlformats-officedocument.presentationml.slideLayout+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slideLayouts/slideLayout801.xml" ContentType="application/vnd.openxmlformats-officedocument.presentationml.slideLayout+xml"/>
  <Override PartName="/ppt/slideLayouts/slideLayout946.xml" ContentType="application/vnd.openxmlformats-officedocument.presentationml.slideLayout+xml"/>
  <Override PartName="/ppt/slideLayouts/slideLayout993.xml" ContentType="application/vnd.openxmlformats-officedocument.presentationml.slideLayout+xml"/>
  <Override PartName="/ppt/theme/theme97.xml" ContentType="application/vnd.openxmlformats-officedocument.theme+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slideLayouts/slideLayout738.xml" ContentType="application/vnd.openxmlformats-officedocument.presentationml.slideLayout+xml"/>
  <Override PartName="/ppt/slideLayouts/slideLayout785.xml" ContentType="application/vnd.openxmlformats-officedocument.presentationml.slideLayout+xml"/>
  <Override PartName="/ppt/theme/theme75.xml" ContentType="application/vnd.openxmlformats-officedocument.theme+xml"/>
  <Override PartName="/ppt/slideLayouts/slideLayout924.xml" ContentType="application/vnd.openxmlformats-officedocument.presentationml.slideLayout+xml"/>
  <Override PartName="/ppt/slideLayouts/slideLayout1020.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716.xml" ContentType="application/vnd.openxmlformats-officedocument.presentationml.slideLayout+xml"/>
  <Override PartName="/ppt/slideLayouts/slideLayout763.xml" ContentType="application/vnd.openxmlformats-officedocument.presentationml.slideLayout+xml"/>
  <Override PartName="/ppt/slideLayouts/slideLayout971.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Layouts/slideLayout90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741.xml" ContentType="application/vnd.openxmlformats-officedocument.presentationml.slideLayout+xml"/>
  <Override PartName="/ppt/slideLayouts/slideLayout839.xml" ContentType="application/vnd.openxmlformats-officedocument.presentationml.slideLayout+xml"/>
  <Override PartName="/ppt/slideLayouts/slideLayout886.xml" ContentType="application/vnd.openxmlformats-officedocument.presentationml.slideLayout+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678.xml" ContentType="application/vnd.openxmlformats-officedocument.presentationml.slideLayout+xml"/>
  <Override PartName="/ppt/slideLayouts/slideLayout817.xml" ContentType="application/vnd.openxmlformats-officedocument.presentationml.slideLayout+xml"/>
  <Override PartName="/ppt/slideLayouts/slideLayout864.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Layouts/slideLayout987.xml" ContentType="application/vnd.openxmlformats-officedocument.presentationml.slideLayout+xml"/>
  <Override PartName="/ppt/slideMasters/slideMaster48.xml" ContentType="application/vnd.openxmlformats-officedocument.presentationml.slideMaster+xml"/>
  <Override PartName="/ppt/slideMasters/slideMaster95.xml" ContentType="application/vnd.openxmlformats-officedocument.presentationml.slideMaster+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69.xml" ContentType="application/vnd.openxmlformats-officedocument.theme+xml"/>
  <Override PartName="/ppt/slideLayouts/slideLayout779.xml" ContentType="application/vnd.openxmlformats-officedocument.presentationml.slideLayout+xml"/>
  <Override PartName="/ppt/slideLayouts/slideLayout842.xml" ContentType="application/vnd.openxmlformats-officedocument.presentationml.slideLayout+xml"/>
  <Override PartName="/ppt/slideLayouts/slideLayout1014.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Layouts/slideLayout681.xml" ContentType="application/vnd.openxmlformats-officedocument.presentationml.slideLayout+xml"/>
  <Override PartName="/ppt/slideLayouts/slideLayout820.xml" ContentType="application/vnd.openxmlformats-officedocument.presentationml.slideLayout+xml"/>
  <Override PartName="/ppt/slideLayouts/slideLayout918.xml" ContentType="application/vnd.openxmlformats-officedocument.presentationml.slideLayout+xml"/>
  <Override PartName="/ppt/slideLayouts/slideLayout965.xml" ContentType="application/vnd.openxmlformats-officedocument.presentationml.slideLayout+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slideLayouts/slideLayout612.xml" ContentType="application/vnd.openxmlformats-officedocument.presentationml.slideLayout+xml"/>
  <Override PartName="/ppt/slideLayouts/slideLayout757.xml" ContentType="application/vnd.openxmlformats-officedocument.presentationml.slideLayout+xml"/>
  <Override PartName="/ppt/slideLayouts/slideLayout943.xml" ContentType="application/vnd.openxmlformats-officedocument.presentationml.slideLayout+xml"/>
  <Override PartName="/ppt/slideLayouts/slideLayout990.xml" ContentType="application/vnd.openxmlformats-officedocument.presentationml.slideLayout+xml"/>
  <Override PartName="/ppt/theme/theme94.xml" ContentType="application/vnd.openxmlformats-officedocument.theme+xml"/>
  <Override PartName="/ppt/slideMasters/slideMaster51.xml" ContentType="application/vnd.openxmlformats-officedocument.presentationml.slideMaster+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735.xml" ContentType="application/vnd.openxmlformats-officedocument.presentationml.slideLayout+xml"/>
  <Override PartName="/ppt/slideLayouts/slideLayout782.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theme/theme72.xml" ContentType="application/vnd.openxmlformats-officedocument.theme+xml"/>
  <Override PartName="/ppt/slideLayouts/slideLayout921.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Layouts/slideLayout713.xml" ContentType="application/vnd.openxmlformats-officedocument.presentationml.slideLayout+xml"/>
  <Override PartName="/ppt/slideLayouts/slideLayout760.xml" ContentType="application/vnd.openxmlformats-officedocument.presentationml.slideLayout+xml"/>
  <Override PartName="/ppt/slideLayouts/slideLayout858.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697.xml" ContentType="application/vnd.openxmlformats-officedocument.presentationml.slideLayout+xml"/>
  <Override PartName="/ppt/slideLayouts/slideLayout836.xml" ContentType="application/vnd.openxmlformats-officedocument.presentationml.slideLayout+xml"/>
  <Override PartName="/ppt/slideLayouts/slideLayout883.xml" ContentType="application/vnd.openxmlformats-officedocument.presentationml.slideLayout+xml"/>
  <Override PartName="/ppt/slideLayouts/slideLayout1008.xml" ContentType="application/vnd.openxmlformats-officedocument.presentationml.slideLayout+xml"/>
  <Override PartName="/ppt/slideMasters/slideMaster89.xml" ContentType="application/vnd.openxmlformats-officedocument.presentationml.slideMaster+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slideLayouts/slideLayout675.xml" ContentType="application/vnd.openxmlformats-officedocument.presentationml.slideLayout+xml"/>
  <Override PartName="/ppt/slideLayouts/slideLayout959.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Layouts/slideLayout798.xml" ContentType="application/vnd.openxmlformats-officedocument.presentationml.slideLayout+xml"/>
  <Override PartName="/ppt/slideLayouts/slideLayout814.xml" ContentType="application/vnd.openxmlformats-officedocument.presentationml.slideLayout+xml"/>
  <Override PartName="/ppt/slideLayouts/slideLayout861.xml" ContentType="application/vnd.openxmlformats-officedocument.presentationml.slideLayout+xml"/>
  <Override PartName="/ppt/theme/theme88.xml" ContentType="application/vnd.openxmlformats-officedocument.theme+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slideLayouts/slideLayout937.xml" ContentType="application/vnd.openxmlformats-officedocument.presentationml.slideLayout+xml"/>
  <Override PartName="/ppt/slideLayouts/slideLayout984.xml" ContentType="application/vnd.openxmlformats-officedocument.presentationml.slideLayout+xml"/>
  <Override PartName="/ppt/slideLayouts/slideLayout1011.xml" ContentType="application/vnd.openxmlformats-officedocument.presentationml.slideLayout+xml"/>
  <Override PartName="/ppt/slideMasters/slideMaster45.xml" ContentType="application/vnd.openxmlformats-officedocument.presentationml.slideMaster+xml"/>
  <Override PartName="/ppt/slideMasters/slideMaster92.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theme/theme66.xml" ContentType="application/vnd.openxmlformats-officedocument.theme+xml"/>
  <Override PartName="/ppt/slideLayouts/slideLayout729.xml" ContentType="application/vnd.openxmlformats-officedocument.presentationml.slideLayout+xml"/>
  <Override PartName="/ppt/slideLayouts/slideLayout776.xml" ContentType="application/vnd.openxmlformats-officedocument.presentationml.slideLayout+xml"/>
  <Override PartName="/ppt/slideLayouts/slideLayout915.xml" ContentType="application/vnd.openxmlformats-officedocument.presentationml.slideLayout+xml"/>
  <Override PartName="/ppt/slideLayouts/slideLayout962.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568.xml" ContentType="application/vnd.openxmlformats-officedocument.presentationml.slideLayout+xml"/>
  <Override PartName="/ppt/slideLayouts/slideLayout707.xml" ContentType="application/vnd.openxmlformats-officedocument.presentationml.slideLayout+xml"/>
  <Override PartName="/ppt/slideLayouts/slideLayout754.xml" ContentType="application/vnd.openxmlformats-officedocument.presentationml.slideLayout+xml"/>
  <Override PartName="/ppt/slideLayouts/slideLayout899.xml" ContentType="application/vnd.openxmlformats-officedocument.presentationml.slideLayout+xml"/>
  <Override PartName="/ppt/theme/theme91.xml" ContentType="application/vnd.openxmlformats-officedocument.theme+xml"/>
  <Default Extension="wdp" ContentType="image/vnd.ms-photo"/>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877.xml" ContentType="application/vnd.openxmlformats-officedocument.presentationml.slideLayout+xml"/>
  <Override PartName="/ppt/slideLayouts/slideLayout940.xml" ContentType="application/vnd.openxmlformats-officedocument.presentationml.slideLayout+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Layouts/slideLayout732.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ppt/slideLayouts/slideLayout710.xml" ContentType="application/vnd.openxmlformats-officedocument.presentationml.slideLayout+xml"/>
  <Override PartName="/ppt/slideLayouts/slideLayout808.xml" ContentType="application/vnd.openxmlformats-officedocument.presentationml.slideLayout+xml"/>
  <Override PartName="/ppt/slideLayouts/slideLayout855.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Layouts/slideLayout694.xml" ContentType="application/vnd.openxmlformats-officedocument.presentationml.slideLayout+xml"/>
  <Override PartName="/ppt/slideLayouts/slideLayout978.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Layouts/slideLayout672.xml" ContentType="application/vnd.openxmlformats-officedocument.presentationml.slideLayout+xml"/>
  <Override PartName="/ppt/slideLayouts/slideLayout833.xml" ContentType="application/vnd.openxmlformats-officedocument.presentationml.slideLayout+xml"/>
  <Override PartName="/ppt/slideLayouts/slideLayout880.xml" ContentType="application/vnd.openxmlformats-officedocument.presentationml.slideLayout+xml"/>
  <Override PartName="/ppt/slideLayouts/slideLayout1005.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Override PartName="/ppt/slideLayouts/slideLayout811.xml" ContentType="application/vnd.openxmlformats-officedocument.presentationml.slideLayout+xml"/>
  <Override PartName="/ppt/slideLayouts/slideLayout909.xml" ContentType="application/vnd.openxmlformats-officedocument.presentationml.slideLayout+xml"/>
  <Override PartName="/ppt/slideLayouts/slideLayout95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64.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Layouts/slideLayout650.xml" ContentType="application/vnd.openxmlformats-officedocument.presentationml.slideLayout+xml"/>
  <Override PartName="/ppt/slideLayouts/slideLayout748.xml" ContentType="application/vnd.openxmlformats-officedocument.presentationml.slideLayout+xml"/>
  <Override PartName="/ppt/slideLayouts/slideLayout795.xml" ContentType="application/vnd.openxmlformats-officedocument.presentationml.slideLayout+xml"/>
  <Override PartName="/ppt/theme/theme85.xml" ContentType="application/vnd.openxmlformats-officedocument.theme+xml"/>
  <Override PartName="/ppt/slideLayouts/slideLayout934.xml" ContentType="application/vnd.openxmlformats-officedocument.presentationml.slideLayout+xml"/>
  <Override PartName="/ppt/slideLayouts/slideLayout981.xml" ContentType="application/vnd.openxmlformats-officedocument.presentationml.slideLayout+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theme/theme63.xml" ContentType="application/vnd.openxmlformats-officedocument.theme+xml"/>
  <Override PartName="/ppt/slideLayouts/slideLayout726.xml" ContentType="application/vnd.openxmlformats-officedocument.presentationml.slideLayout+xml"/>
  <Override PartName="/ppt/slideLayouts/slideLayout773.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Layouts/slideLayout849.xml" ContentType="application/vnd.openxmlformats-officedocument.presentationml.slideLayout+xml"/>
  <Override PartName="/ppt/slideLayouts/slideLayout896.xml" ContentType="application/vnd.openxmlformats-officedocument.presentationml.slideLayout+xml"/>
  <Override PartName="/ppt/slideLayouts/slideLayout912.xml" ContentType="application/vnd.openxmlformats-officedocument.presentationml.slideLayout+xml"/>
  <Override PartName="/ppt/comments/comment2.xml" ContentType="application/vnd.openxmlformats-officedocument.presentationml.comments+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slideLayouts/slideLayout751.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827.xml" ContentType="application/vnd.openxmlformats-officedocument.presentationml.slideLayout+xml"/>
  <Override PartName="/ppt/slideLayouts/slideLayout874.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Layouts/slideLayout805.xml" ContentType="application/vnd.openxmlformats-officedocument.presentationml.slideLayout+xml"/>
  <Override PartName="/ppt/slideLayouts/slideLayout852.xml" ContentType="application/vnd.openxmlformats-officedocument.presentationml.slideLayout+xml"/>
  <Override PartName="/ppt/slideLayouts/slideLayout997.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slideLayouts/slideLayout691.xml" ContentType="application/vnd.openxmlformats-officedocument.presentationml.slideLayout+xml"/>
  <Override PartName="/ppt/slideLayouts/slideLayout789.xml" ContentType="application/vnd.openxmlformats-officedocument.presentationml.slideLayout+xml"/>
  <Override PartName="/ppt/theme/theme79.xml" ContentType="application/vnd.openxmlformats-officedocument.theme+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Override PartName="/ppt/slideLayouts/slideLayout830.xml" ContentType="application/vnd.openxmlformats-officedocument.presentationml.slideLayout+xml"/>
  <Override PartName="/ppt/slideLayouts/slideLayout928.xml" ContentType="application/vnd.openxmlformats-officedocument.presentationml.slideLayout+xml"/>
  <Override PartName="/ppt/slideLayouts/slideLayout975.xml" ContentType="application/vnd.openxmlformats-officedocument.presentationml.slideLayout+xml"/>
  <Override PartName="/ppt/slideLayouts/slideLayout1002.xml" ContentType="application/vnd.openxmlformats-officedocument.presentationml.slideLayout+xml"/>
  <Override PartName="/ppt/slideMasters/slideMaster36.xml" ContentType="application/vnd.openxmlformats-officedocument.presentationml.slideMaster+xml"/>
  <Override PartName="/ppt/slideMasters/slideMaster83.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theme/theme57.xml" ContentType="application/vnd.openxmlformats-officedocument.theme+xml"/>
  <Override PartName="/ppt/slideLayouts/slideLayout622.xml" ContentType="application/vnd.openxmlformats-officedocument.presentationml.slideLayout+xml"/>
  <Override PartName="/ppt/slideLayouts/slideLayout767.xml" ContentType="application/vnd.openxmlformats-officedocument.presentationml.slideLayout+xml"/>
  <Override PartName="/ppt/slideLayouts/slideLayout906.xml" ContentType="application/vnd.openxmlformats-officedocument.presentationml.slideLayout+xml"/>
  <Override PartName="/ppt/slideLayouts/slideLayout953.xml" ContentType="application/vnd.openxmlformats-officedocument.presentationml.slideLayout+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745.xml" ContentType="application/vnd.openxmlformats-officedocument.presentationml.slideLayout+xml"/>
  <Override PartName="/ppt/slideLayouts/slideLayout792.xml" ContentType="application/vnd.openxmlformats-officedocument.presentationml.slideLayout+xml"/>
  <Override PartName="/ppt/theme/theme82.xml" ContentType="application/vnd.openxmlformats-officedocument.them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slideLayouts/slideLayout868.xml" ContentType="application/vnd.openxmlformats-officedocument.presentationml.slideLayout+xml"/>
  <Override PartName="/ppt/slideLayouts/slideLayout931.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theme/theme60.xml" ContentType="application/vnd.openxmlformats-officedocument.theme+xml"/>
  <Override PartName="/ppt/slideLayouts/slideLayout723.xml" ContentType="application/vnd.openxmlformats-officedocument.presentationml.slideLayout+xml"/>
  <Override PartName="/ppt/slideLayouts/slideLayout770.xml" ContentType="application/vnd.openxmlformats-officedocument.presentationml.slideLayout+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slideLayouts/slideLayout701.xml" ContentType="application/vnd.openxmlformats-officedocument.presentationml.slideLayout+xml"/>
  <Override PartName="/ppt/slideLayouts/slideLayout846.xml" ContentType="application/vnd.openxmlformats-officedocument.presentationml.slideLayout+xml"/>
  <Override PartName="/ppt/slideLayouts/slideLayout893.xml" ContentType="application/vnd.openxmlformats-officedocument.presentationml.slideLayout+xml"/>
  <Override PartName="/ppt/slideLayouts/slideLayout1018.xml" ContentType="application/vnd.openxmlformats-officedocument.presentationml.slideLayout+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685.xml" ContentType="application/vnd.openxmlformats-officedocument.presentationml.slideLayout+xml"/>
  <Override PartName="/ppt/slideLayouts/slideLayout871.xml" ContentType="application/vnd.openxmlformats-officedocument.presentationml.slideLayout+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Layouts/slideLayout947.xml" ContentType="application/vnd.openxmlformats-officedocument.presentationml.slideLayout+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86.xml" ContentType="application/vnd.openxmlformats-officedocument.presentationml.slideLayout+xml"/>
  <Override PartName="/ppt/slideLayouts/slideLayout802.xml" ContentType="application/vnd.openxmlformats-officedocument.presentationml.slideLayout+xml"/>
  <Override PartName="/ppt/slideLayouts/slideLayout1021.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slideLayouts/slideLayout972.xml" ContentType="application/vnd.openxmlformats-officedocument.presentationml.slideLayout+xml"/>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theme/theme54.xml" ContentType="application/vnd.openxmlformats-officedocument.theme+xml"/>
  <Override PartName="/ppt/slideLayouts/slideLayout717.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887.xml" ContentType="application/vnd.openxmlformats-officedocument.presentationml.slideLayout+xml"/>
  <Override PartName="/ppt/slideLayouts/slideLayout903.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slideLayouts/slideLayout742.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slideLayouts/slideLayout8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Layouts/slideLayout843.xml" ContentType="application/vnd.openxmlformats-officedocument.presentationml.slideLayout+xml"/>
  <Override PartName="/ppt/slideLayouts/slideLayout988.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Layouts/slideLayout682.xml" ContentType="application/vnd.openxmlformats-officedocument.presentationml.slideLayout+xml"/>
  <Override PartName="/ppt/slideLayouts/slideLayout919.xml" ContentType="application/vnd.openxmlformats-officedocument.presentationml.slideLayout+xml"/>
  <Override PartName="/ppt/slideMasters/slideMaster74.xml" ContentType="application/vnd.openxmlformats-officedocument.presentationml.slideMaster+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Override PartName="/ppt/slideLayouts/slideLayout758.xml" ContentType="application/vnd.openxmlformats-officedocument.presentationml.slideLayout+xml"/>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944.xml" ContentType="application/vnd.openxmlformats-officedocument.presentationml.slideLayout+xml"/>
  <Override PartName="/ppt/theme/theme95.xml" ContentType="application/vnd.openxmlformats-officedocument.theme+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slideLayouts/slideLayout783.xml" ContentType="application/vnd.openxmlformats-officedocument.presentationml.slideLayout+xml"/>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slideLayouts/slideLayout714.xml" ContentType="application/vnd.openxmlformats-officedocument.presentationml.slideLayout+xml"/>
  <Override PartName="/ppt/slideLayouts/slideLayout859.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Layouts/slideLayout698.xml" ContentType="application/vnd.openxmlformats-officedocument.presentationml.slideLayout+xml"/>
  <Override PartName="/ppt/slideLayouts/slideLayout90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slideLayouts/slideLayout884.xml" ContentType="application/vnd.openxmlformats-officedocument.presentationml.slideLayout+xml"/>
  <Override PartName="/ppt/slideLayouts/slideLayout1009.xml" ContentType="application/vnd.openxmlformats-officedocument.presentationml.slideLayout+xml"/>
  <Override PartName="/ppt/slideLayouts/slideLayout137.xml" ContentType="application/vnd.openxmlformats-officedocument.presentationml.slideLayout+xml"/>
  <Override PartName="/ppt/slideLayouts/slideLayout629.xml" ContentType="application/vnd.openxmlformats-officedocument.presentationml.slideLayout+xml"/>
  <Override PartName="/ppt/slideLayouts/slideLayout815.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slideLayouts/slideLayout654.xml" ContentType="application/vnd.openxmlformats-officedocument.presentationml.slideLayout+xml"/>
  <Override PartName="/ppt/slideLayouts/slideLayout799.xml" ContentType="application/vnd.openxmlformats-officedocument.presentationml.slideLayout+xml"/>
  <Override PartName="/ppt/slideLayouts/slideLayout985.xml" ContentType="application/vnd.openxmlformats-officedocument.presentationml.slideLayout+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Layouts/slideLayout493.xml" ContentType="application/vnd.openxmlformats-officedocument.presentationml.slideLayout+xml"/>
  <Override PartName="/ppt/theme/theme67.xml" ContentType="application/vnd.openxmlformats-officedocument.theme+xml"/>
  <Override PartName="/ppt/slideLayouts/slideLayout840.xml" ContentType="application/vnd.openxmlformats-officedocument.presentationml.slideLayout+xml"/>
  <Override PartName="/ppt/slideLayouts/slideLayout238.xml" ContentType="application/vnd.openxmlformats-officedocument.presentationml.slideLayout+xml"/>
  <Override PartName="/ppt/slideLayouts/slideLayout569.xml" ContentType="application/vnd.openxmlformats-officedocument.presentationml.slideLayout+xml"/>
  <Override PartName="/ppt/slideLayouts/slideLayout916.xml" ContentType="application/vnd.openxmlformats-officedocument.presentationml.slideLayout+xml"/>
  <Override PartName="/ppt/slideMasters/slideMaster71.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610.xml" ContentType="application/vnd.openxmlformats-officedocument.presentationml.slideLayout+xml"/>
  <Override PartName="/ppt/slideLayouts/slideLayout755.xml" ContentType="application/vnd.openxmlformats-officedocument.presentationml.slideLayout+xml"/>
  <Override PartName="/ppt/slideLayouts/slideLayout941.xml" ContentType="application/vnd.openxmlformats-officedocument.presentationml.slideLayout+xml"/>
  <Override PartName="/ppt/theme/theme92.xml" ContentType="application/vnd.openxmlformats-officedocument.theme+xml"/>
  <Override PartName="/ppt/slideLayouts/slideLayout263.xml" ContentType="application/vnd.openxmlformats-officedocument.presentationml.slideLayout+xml"/>
  <Override PartName="/ppt/theme/theme23.xml" ContentType="application/vnd.openxmlformats-officedocument.theme+xml"/>
  <Override PartName="/ppt/slideLayouts/slideLayout594.xml" ContentType="application/vnd.openxmlformats-officedocument.presentationml.slideLayout+xml"/>
  <Override PartName="/ppt/slideLayouts/slideLayout780.xml" ContentType="application/vnd.openxmlformats-officedocument.presentationml.slideLayout+xml"/>
  <Override PartName="/ppt/slideLayouts/slideLayout339.xml" ContentType="application/vnd.openxmlformats-officedocument.presentationml.slideLayout+xml"/>
  <Override PartName="/ppt/slideLayouts/slideLayout525.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178.xml" ContentType="application/vnd.openxmlformats-officedocument.presentationml.slideLayout+xml"/>
  <Override PartName="/ppt/slideLayouts/slideLayout364.xml" ContentType="application/vnd.openxmlformats-officedocument.presentationml.slideLayout+xml"/>
  <Override PartName="/ppt/slideLayouts/slideLayout695.xml" ContentType="application/vnd.openxmlformats-officedocument.presentationml.slideLayout+xml"/>
  <Override PartName="/ppt/slideLayouts/slideLayout711.xml" ContentType="application/vnd.openxmlformats-officedocument.presentationml.slideLayout+xml"/>
  <Override PartName="/ppt/slideLayouts/slideLayout856.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550.xml" ContentType="application/vnd.openxmlformats-officedocument.presentationml.slideLayout+xml"/>
  <Override PartName="/ppt/slideLayouts/slideLayout881.xml" ContentType="application/vnd.openxmlformats-officedocument.presentationml.slideLayout+xml"/>
  <Override PartName="/ppt/slideLayouts/slideLayout1006.xml" ContentType="application/vnd.openxmlformats-officedocument.presentationml.slideLayout+xml"/>
  <Override PartName="/ppt/slideMasters/slideMaster87.xml" ContentType="application/vnd.openxmlformats-officedocument.presentationml.slideMaster+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626.xml" ContentType="application/vnd.openxmlformats-officedocument.presentationml.slideLayout+xml"/>
  <Override PartName="/ppt/slideLayouts/slideLayout957.xml" ContentType="application/vnd.openxmlformats-officedocument.presentationml.slideLayout+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320.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Layouts/slideLayout796.xml" ContentType="application/vnd.openxmlformats-officedocument.presentationml.slideLayout+xml"/>
  <Override PartName="/ppt/slideLayouts/slideLayout812.xml" ContentType="application/vnd.openxmlformats-officedocument.presentationml.slideLayout+xml"/>
  <Override PartName="/ppt/slides/slide13.xml" ContentType="application/vnd.openxmlformats-officedocument.presentationml.slide+xml"/>
  <Override PartName="/ppt/slideLayouts/slideLayout651.xml" ContentType="application/vnd.openxmlformats-officedocument.presentationml.slideLayout+xml"/>
  <Override PartName="/ppt/slideLayouts/slideLayout982.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90.xml" ContentType="application/vnd.openxmlformats-officedocument.presentationml.slideLayout+xml"/>
  <Override PartName="/ppt/theme/theme64.xml" ContentType="application/vnd.openxmlformats-officedocument.theme+xml"/>
  <Override PartName="/ppt/slideLayouts/slideLayout727.xml" ContentType="application/vnd.openxmlformats-officedocument.presentationml.slideLayout+xml"/>
  <Override PartName="/ppt/slideLayouts/slideLayout913.xml" ContentType="application/vnd.openxmlformats-officedocument.presentationml.slideLayout+xml"/>
  <Override PartName="/ppt/comments/comment3.xml" ContentType="application/vnd.openxmlformats-officedocument.presentationml.comments+xml"/>
  <Override PartName="/ppt/slideLayouts/slideLayout421.xml" ContentType="application/vnd.openxmlformats-officedocument.presentationml.slideLayout+xml"/>
  <Override PartName="/ppt/slideLayouts/slideLayout566.xml" ContentType="application/vnd.openxmlformats-officedocument.presentationml.slideLayout+xml"/>
  <Override PartName="/ppt/slideLayouts/slideLayout752.xml" ContentType="application/vnd.openxmlformats-officedocument.presentationml.slideLayout+xml"/>
  <Override PartName="/ppt/slideLayouts/slideLayout897.xml" ContentType="application/vnd.openxmlformats-officedocument.presentationml.slideLayout+xml"/>
  <Override PartName="/ppt/slideLayouts/slideLayout260.xml" ContentType="application/vnd.openxmlformats-officedocument.presentationml.slideLayout+xml"/>
  <Override PartName="/ppt/slideLayouts/slideLayout591.xml" ContentType="application/vnd.openxmlformats-officedocument.presentationml.slideLayout+xml"/>
  <Override PartName="/ppt/slideLayouts/slideLayout828.xml" ContentType="application/vnd.openxmlformats-officedocument.presentationml.slideLayout+xml"/>
  <Override PartName="/ppt/slideLayouts/slideLayout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667.xml" ContentType="application/vnd.openxmlformats-officedocument.presentationml.slideLayout+xml"/>
  <Override PartName="/ppt/slideLayouts/slideLayout175.xml" ContentType="application/vnd.openxmlformats-officedocument.presentationml.slideLayout+xml"/>
  <Override PartName="/ppt/slideLayouts/slideLayout522.xml" ContentType="application/vnd.openxmlformats-officedocument.presentationml.slideLayout+xml"/>
  <Override PartName="/ppt/slideLayouts/slideLayout853.xml" ContentType="application/vnd.openxmlformats-officedocument.presentationml.slideLayout+xml"/>
  <Override PartName="/ppt/slideLayouts/slideLayout998.xml" ContentType="application/vnd.openxmlformats-officedocument.presentationml.slideLayout+xml"/>
  <Override PartName="/ppt/slideMasters/slideMaster59.xml" ContentType="application/vnd.openxmlformats-officedocument.presentationml.slideMaster+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361.xml" ContentType="application/vnd.openxmlformats-officedocument.presentationml.slideLayout+xml"/>
  <Override PartName="/ppt/slideLayouts/slideLayout692.xml" ContentType="application/vnd.openxmlformats-officedocument.presentationml.slideLayout+xml"/>
  <Override PartName="/ppt/slideLayouts/slideLayout929.xml" ContentType="application/vnd.openxmlformats-officedocument.presentationml.slideLayout+xml"/>
  <Override PartName="/ppt/slideMasters/slideMaster84.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37.xml" ContentType="application/vnd.openxmlformats-officedocument.presentationml.slideLayout+xml"/>
  <Override PartName="/ppt/slideLayouts/slideLayout623.xml" ContentType="application/vnd.openxmlformats-officedocument.presentationml.slideLayout+xml"/>
  <Override PartName="/ppt/slideLayouts/slideLayout768.xml" ContentType="application/vnd.openxmlformats-officedocument.presentationml.slideLayout+xml"/>
  <Override PartName="/ppt/slideLayouts/slideLayout1003.xml" ContentType="application/vnd.openxmlformats-officedocument.presentationml.slideLayout+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slideLayouts/slideLayout462.xml" ContentType="application/vnd.openxmlformats-officedocument.presentationml.slideLayout+xml"/>
  <Override PartName="/ppt/slideLayouts/slideLayout954.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7.xml" ContentType="application/vnd.openxmlformats-officedocument.presentationml.slideLayout+xml"/>
  <Override PartName="/ppt/theme/theme36.xml" ContentType="application/vnd.openxmlformats-officedocument.theme+xml"/>
  <Override PartName="/ppt/slideLayouts/slideLayout793.xml" ContentType="application/vnd.openxmlformats-officedocument.presentationml.slideLayout+xml"/>
  <Override PartName="/ppt/slideMasters/slideMaster40.xml" ContentType="application/vnd.openxmlformats-officedocument.presentationml.slideMaster+xml"/>
  <Override PartName="/ppt/slideLayouts/slideLayout538.xml" ContentType="application/vnd.openxmlformats-officedocument.presentationml.slideLayout+xml"/>
  <Override PartName="/ppt/theme/theme61.xml" ContentType="application/vnd.openxmlformats-officedocument.theme+xml"/>
  <Override PartName="/ppt/slideLayouts/slideLayout724.xml" ContentType="application/vnd.openxmlformats-officedocument.presentationml.slideLayout+xml"/>
  <Override PartName="/ppt/slideLayouts/slideLayout869.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63.xml" ContentType="application/vnd.openxmlformats-officedocument.presentationml.slideLayout+xml"/>
  <Override PartName="/ppt/slideLayouts/slideLayout894.xml" ContentType="application/vnd.openxmlformats-officedocument.presentationml.slideLayout+xml"/>
  <Override PartName="/ppt/slideLayouts/slideLayout910.xml" ContentType="application/vnd.openxmlformats-officedocument.presentationml.slideLayout+xml"/>
  <Override PartName="/ppt/slideLayouts/slideLayout1019.xml" ContentType="application/vnd.openxmlformats-officedocument.presentationml.slideLayout+xml"/>
  <Override PartName="/ppt/slideLayouts/slideLayout69.xml" ContentType="application/vnd.openxmlformats-officedocument.presentationml.slideLayout+xml"/>
  <Override PartName="/ppt/slideLayouts/slideLayout308.xml" ContentType="application/vnd.openxmlformats-officedocument.presentationml.slideLayout+xml"/>
  <Override PartName="/ppt/slideLayouts/slideLayout639.xml" ContentType="application/vnd.openxmlformats-officedocument.presentationml.slideLayout+xml"/>
  <Override PartName="/ppt/slideLayouts/slideLayout147.xml" ContentType="application/vnd.openxmlformats-officedocument.presentationml.slideLayout+xml"/>
  <Override PartName="/ppt/slideLayouts/slideLayout478.xml" ContentType="application/vnd.openxmlformats-officedocument.presentationml.slideLayout+xml"/>
  <Override PartName="/ppt/slideLayouts/slideLayout825.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664.xml" ContentType="application/vnd.openxmlformats-officedocument.presentationml.slideLayout+xml"/>
  <Override PartName="/ppt/slideLayouts/slideLayout850.xml" ContentType="application/vnd.openxmlformats-officedocument.presentationml.slideLayout+xml"/>
  <Override PartName="/ppt/slideLayouts/slideLayout995.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slideLayouts/slideLayout409.xml" ContentType="application/vnd.openxmlformats-officedocument.presentationml.slideLayout+xml"/>
  <Override PartName="/ppt/theme/theme77.xml" ContentType="application/vnd.openxmlformats-officedocument.theme+xml"/>
  <Override PartName="/ppt/slideMasters/slideMaster81.xml" ContentType="application/vnd.openxmlformats-officedocument.presentationml.slideMaster+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slideLayouts/slideLayout434.xml" ContentType="application/vnd.openxmlformats-officedocument.presentationml.slideLayout+xml"/>
  <Override PartName="/ppt/slideLayouts/slideLayout579.xml" ContentType="application/vnd.openxmlformats-officedocument.presentationml.slideLayout+xml"/>
  <Override PartName="/ppt/slideLayouts/slideLayout926.xml" ContentType="application/vnd.openxmlformats-officedocument.presentationml.slideLayout+xml"/>
  <Override PartName="/ppt/slideLayouts/slideLayout1000.xml" ContentType="application/vnd.openxmlformats-officedocument.presentationml.slideLayout+xml"/>
  <Override PartName="/ppt/slideLayouts/slideLayout50.xml" ContentType="application/vnd.openxmlformats-officedocument.presentationml.slideLayout+xml"/>
  <Override PartName="/ppt/slideLayouts/slideLayout273.xml" ContentType="application/vnd.openxmlformats-officedocument.presentationml.slideLayout+xml"/>
  <Override PartName="/ppt/slideLayouts/slideLayout620.xml" ContentType="application/vnd.openxmlformats-officedocument.presentationml.slideLayout+xml"/>
  <Override PartName="/ppt/slideLayouts/slideLayout765.xml" ContentType="application/vnd.openxmlformats-officedocument.presentationml.slideLayout+xml"/>
  <Override PartName="/ppt/slideLayouts/slideLayout951.xml" ContentType="application/vnd.openxmlformats-officedocument.presentationml.slideLayout+xml"/>
  <Override PartName="/ppt/slideMasters/slideMaster12.xml" ContentType="application/vnd.openxmlformats-officedocument.presentationml.slideMaster+xml"/>
  <Default Extension="gif" ContentType="image/gif"/>
  <Override PartName="/ppt/slideLayouts/slideLayout349.xml" ContentType="application/vnd.openxmlformats-officedocument.presentationml.slideLayout+xml"/>
  <Override PartName="/ppt/theme/theme33.xml" ContentType="application/vnd.openxmlformats-officedocument.theme+xml"/>
  <Override PartName="/ppt/slideLayouts/slideLayout790.xml" ContentType="application/vnd.openxmlformats-officedocument.presentationml.slideLayout+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535.xml" ContentType="application/vnd.openxmlformats-officedocument.presentationml.slideLayout+xml"/>
  <Override PartName="/ppt/slideLayouts/slideLayout866.xml" ContentType="application/vnd.openxmlformats-officedocument.presentationml.slideLayout+xml"/>
  <Override PartName="/ppt/handoutMasters/handoutMaster1.xml" ContentType="application/vnd.openxmlformats-officedocument.presentationml.handoutMaster+xml"/>
  <Override PartName="/ppt/slideLayouts/slideLayout374.xml" ContentType="application/vnd.openxmlformats-officedocument.presentationml.slideLayout+xml"/>
  <Override PartName="/ppt/slideLayouts/slideLayout721.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560.xml" ContentType="application/vnd.openxmlformats-officedocument.presentationml.slideLayout+xml"/>
  <Override PartName="/ppt/slideLayouts/slideLayout891.xml" ContentType="application/vnd.openxmlformats-officedocument.presentationml.slideLayout+xml"/>
  <Override PartName="/ppt/slideLayouts/slideLayout1016.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636.xml" ContentType="application/vnd.openxmlformats-officedocument.presentationml.slideLayout+xml"/>
  <Override PartName="/ppt/slideLayouts/slideLayout822.xml" ContentType="application/vnd.openxmlformats-officedocument.presentationml.slideLayout+xml"/>
  <Override PartName="/ppt/slideLayouts/slideLayout967.xml" ContentType="application/vnd.openxmlformats-officedocument.presentationml.slideLayout+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330.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slideLayouts/slideLayout661.xml" ContentType="application/vnd.openxmlformats-officedocument.presentationml.slideLayout+xml"/>
  <Override PartName="/ppt/slideLayouts/slideLayout992.xml" ContentType="application/vnd.openxmlformats-officedocument.presentationml.slideLayout+xml"/>
  <Override PartName="/ppt/slideMasters/slideMaster53.xml" ContentType="application/vnd.openxmlformats-officedocument.presentationml.slideMaster+xml"/>
  <Override PartName="/ppt/slideLayouts/slideLayout22.xml" ContentType="application/vnd.openxmlformats-officedocument.presentationml.slideLayout+xml"/>
  <Override PartName="/ppt/slideLayouts/slideLayout406.xml" ContentType="application/vnd.openxmlformats-officedocument.presentationml.slideLayout+xml"/>
  <Override PartName="/ppt/slideLayouts/slideLayout737.xml" ContentType="application/vnd.openxmlformats-officedocument.presentationml.slideLayout+xml"/>
  <Override PartName="/ppt/slideLayouts/slideLayout245.xml" ContentType="application/vnd.openxmlformats-officedocument.presentationml.slideLayout+xml"/>
  <Override PartName="/ppt/slideLayouts/slideLayout576.xml" ContentType="application/vnd.openxmlformats-officedocument.presentationml.slideLayout+xml"/>
  <Override PartName="/ppt/theme/theme74.xml" ContentType="application/vnd.openxmlformats-officedocument.theme+xml"/>
  <Override PartName="/ppt/slideLayouts/slideLayout923.xml" ContentType="application/vnd.openxmlformats-officedocument.presentationml.slideLayout+xml"/>
  <Override PartName="/ppt/slideLayouts/slideLayout100.xml" ContentType="application/vnd.openxmlformats-officedocument.presentationml.slideLayout+xml"/>
  <Override PartName="/ppt/slideLayouts/slideLayout431.xml" ContentType="application/vnd.openxmlformats-officedocument.presentationml.slideLayout+xml"/>
  <Override PartName="/ppt/slideLayouts/slideLayout762.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838.xml" ContentType="application/vnd.openxmlformats-officedocument.presentationml.slideLayout+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532.xml" ContentType="application/vnd.openxmlformats-officedocument.presentationml.slideLayout+xml"/>
  <Override PartName="/ppt/slideLayouts/slideLayout677.xml" ContentType="application/vnd.openxmlformats-officedocument.presentationml.slideLayout+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Layouts/slideLayout38.xml" ContentType="application/vnd.openxmlformats-officedocument.presentationml.slideLayout+xml"/>
  <Override PartName="/ppt/slideLayouts/slideLayout185.xml" ContentType="application/vnd.openxmlformats-officedocument.presentationml.slideLayout+xml"/>
  <Override PartName="/ppt/slideLayouts/slideLayout371.xml" ContentType="application/vnd.openxmlformats-officedocument.presentationml.slideLayout+xml"/>
  <Override PartName="/ppt/slideLayouts/slideLayout863.xml" ContentType="application/vnd.openxmlformats-officedocument.presentationml.slideLayout+xml"/>
  <Override PartName="/ppt/slideLayouts/slideLayout116.xml" ContentType="application/vnd.openxmlformats-officedocument.presentationml.slideLayout+xml"/>
  <Override PartName="/ppt/slideLayouts/slideLayout608.xml" ContentType="application/vnd.openxmlformats-officedocument.presentationml.slideLayout+xml"/>
  <Override PartName="/ppt/slideLayouts/slideLayout939.xml" ContentType="application/vnd.openxmlformats-officedocument.presentationml.slideLayout+xml"/>
  <Override PartName="/ppt/slideLayouts/slideLayout1013.xml" ContentType="application/vnd.openxmlformats-officedocument.presentationml.slideLayout+xml"/>
  <Override PartName="/ppt/slideMasters/slideMaster94.xml" ContentType="application/vnd.openxmlformats-officedocument.presentationml.slideMaster+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633.xml" ContentType="application/vnd.openxmlformats-officedocument.presentationml.slideLayout+xml"/>
  <Override PartName="/ppt/slideLayouts/slideLayout778.xml" ContentType="application/vnd.openxmlformats-officedocument.presentationml.slideLayout+xml"/>
  <Override PartName="/ppt/slideLayouts/slideLayout964.xml" ContentType="application/vnd.openxmlformats-officedocument.presentationml.slideLayout+xml"/>
  <Override PartName="/ppt/slideMasters/slideMaster25.xml" ContentType="application/vnd.openxmlformats-officedocument.presentationml.slideMaster+xml"/>
  <Override PartName="/ppt/slideLayouts/slideLayout141.xml" ContentType="application/vnd.openxmlformats-officedocument.presentationml.slideLayout+xml"/>
  <Override PartName="/ppt/slideLayouts/slideLayout286.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Layouts/slideLayout709.xml" ContentType="application/vnd.openxmlformats-officedocument.presentationml.slideLayout+xml"/>
  <Override PartName="/ppt/slideLayouts/slideLayout217.xml" ContentType="application/vnd.openxmlformats-officedocument.presentationml.slideLayout+xml"/>
  <Override PartName="/ppt/slideLayouts/slideLayout548.xml" ContentType="application/vnd.openxmlformats-officedocument.presentationml.slideLayout+xml"/>
  <Override PartName="/ppt/slideMasters/slideMaster50.xml" ContentType="application/vnd.openxmlformats-officedocument.presentationml.slideMaster+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734.xml" ContentType="application/vnd.openxmlformats-officedocument.presentationml.slideLayout+xml"/>
  <Override PartName="/ppt/theme/theme71.xml" ContentType="application/vnd.openxmlformats-officedocument.theme+xml"/>
  <Override PartName="/ppt/slideLayouts/slideLayout879.xml" ContentType="application/vnd.openxmlformats-officedocument.presentationml.slideLayout+xml"/>
  <Override PartName="/ppt/slideLayouts/slideLayout920.xml" ContentType="application/vnd.openxmlformats-officedocument.presentationml.slideLayout+xml"/>
  <Override PartName="/ppt/slideLayouts/slideLayout242.xml" ContentType="application/vnd.openxmlformats-officedocument.presentationml.slideLayout+xml"/>
  <Override PartName="/ppt/slideLayouts/slideLayout573.xml" ContentType="application/vnd.openxmlformats-officedocument.presentationml.slideLayout+xml"/>
  <Override PartName="/ppt/slideLayouts/slideLayout79.xml" ContentType="application/vnd.openxmlformats-officedocument.presentationml.slideLayout+xml"/>
  <Override PartName="/ppt/slideLayouts/slideLayout318.xml" ContentType="application/vnd.openxmlformats-officedocument.presentationml.slideLayout+xml"/>
  <Override PartName="/ppt/slideLayouts/slideLayout504.xml" ContentType="application/vnd.openxmlformats-officedocument.presentationml.slideLayout+xml"/>
  <Override PartName="/ppt/slideLayouts/slideLayout649.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488.xml" ContentType="application/vnd.openxmlformats-officedocument.presentationml.slideLayout+xml"/>
  <Override PartName="/ppt/slideLayouts/slideLayout835.xml" ContentType="application/vnd.openxmlformats-officedocument.presentationml.slideLayout+xml"/>
  <Override PartName="/ppt/notesSlides/notesSlide2.xml" ContentType="application/vnd.openxmlformats-officedocument.presentationml.notesSlide+xml"/>
  <Override PartName="/ppt/slideLayouts/slideLayout182.xml" ContentType="application/vnd.openxmlformats-officedocument.presentationml.slideLayout+xml"/>
  <Override PartName="/ppt/slideLayouts/slideLayout674.xml" ContentType="application/vnd.openxmlformats-officedocument.presentationml.slideLayout+xml"/>
  <Override PartName="/ppt/slideLayouts/slideLayout860.xml" ContentType="application/vnd.openxmlformats-officedocument.presentationml.slideLayout+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slideLayouts/slideLayout258.xml" ContentType="application/vnd.openxmlformats-officedocument.presentationml.slideLayout+xml"/>
  <Override PartName="/ppt/slideLayouts/slideLayout419.xml" ContentType="application/vnd.openxmlformats-officedocument.presentationml.slideLayout+xml"/>
  <Override PartName="/ppt/slideLayouts/slideLayout605.xml" ContentType="application/vnd.openxmlformats-officedocument.presentationml.slideLayout+xml"/>
  <Override PartName="/ppt/slideLayouts/slideLayout936.xml" ContentType="application/vnd.openxmlformats-officedocument.presentationml.slideLayout+xml"/>
  <Override PartName="/ppt/theme/theme87.xml" ContentType="application/vnd.openxmlformats-officedocument.theme+xml"/>
  <Override PartName="/ppt/slideMasters/slideMaster91.xml" ContentType="application/vnd.openxmlformats-officedocument.presentationml.slideMaster+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589.xml" ContentType="application/vnd.openxmlformats-officedocument.presentationml.slideLayout+xml"/>
  <Override PartName="/ppt/slideLayouts/slideLayout775.xml" ContentType="application/vnd.openxmlformats-officedocument.presentationml.slideLayout+xml"/>
  <Override PartName="/ppt/slideLayouts/slideLayout1010.xml" ContentType="application/vnd.openxmlformats-officedocument.presentationml.slideLayout+xml"/>
  <Override PartName="/ppt/tableStyles.xml" ContentType="application/vnd.openxmlformats-officedocument.presentationml.tableStyles+xml"/>
  <Override PartName="/ppt/slideLayouts/slideLayout283.xml" ContentType="application/vnd.openxmlformats-officedocument.presentationml.slideLayout+xml"/>
  <Override PartName="/ppt/slideLayouts/slideLayout630.xml" ContentType="application/vnd.openxmlformats-officedocument.presentationml.slideLayout+xml"/>
  <Override PartName="/ppt/slideLayouts/slideLayout961.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theme/theme43.xml" ContentType="application/vnd.openxmlformats-officedocument.theme+xml"/>
  <Override PartName="/ppt/slideLayouts/slideLayout706.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731.xml" ContentType="application/vnd.openxmlformats-officedocument.presentationml.slideLayout+xml"/>
  <Override PartName="/ppt/slideLayouts/slideLayout876.xml" ContentType="application/vnd.openxmlformats-officedocument.presentationml.slideLayout+xml"/>
  <Override PartName="/ppt/slideLayouts/slideLayout384.xml" ContentType="application/vnd.openxmlformats-officedocument.presentationml.slideLayout+xml"/>
  <Override PartName="/ppt/slideLayouts/slideLayout570.xml" ContentType="application/vnd.openxmlformats-officedocument.presentationml.slideLayout+xml"/>
  <Override PartName="/ppt/slideLayouts/slideLayout807.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315.xml" ContentType="application/vnd.openxmlformats-officedocument.presentationml.slideLayout+xml"/>
  <Override PartName="/ppt/slideLayouts/slideLayout646.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Layouts/slideLayout832.xml" ContentType="application/vnd.openxmlformats-officedocument.presentationml.slideLayout+xml"/>
  <Override PartName="/ppt/slideLayouts/slideLayout977.xml" ContentType="application/vnd.openxmlformats-officedocument.presentationml.slideLayout+xml"/>
  <Override PartName="/ppt/slideMasters/slideMaster38.xml" ContentType="application/vnd.openxmlformats-officedocument.presentationml.slideMaster+xml"/>
  <Override PartName="/ppt/slideLayouts/slideLayout340.xml" ContentType="application/vnd.openxmlformats-officedocument.presentationml.slideLayout+xml"/>
  <Override PartName="/ppt/theme/theme59.xml" ContentType="application/vnd.openxmlformats-officedocument.theme+xml"/>
  <Override PartName="/ppt/slideLayouts/slideLayout671.xml" ContentType="application/vnd.openxmlformats-officedocument.presentationml.slideLayout+xml"/>
  <Override PartName="/ppt/slideLayouts/slideLayout908.xml" ContentType="application/vnd.openxmlformats-officedocument.presentationml.slideLayout+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slideLayouts/slideLayout416.xml" ContentType="application/vnd.openxmlformats-officedocument.presentationml.slideLayout+xml"/>
  <Override PartName="/ppt/slideLayouts/slideLayout602.xml" ContentType="application/vnd.openxmlformats-officedocument.presentationml.slideLayout+xml"/>
  <Override PartName="/ppt/slideLayouts/slideLayout747.xml" ContentType="application/vnd.openxmlformats-officedocument.presentationml.slideLayout+xml"/>
  <Override PartName="/ppt/theme/theme84.xml" ContentType="application/vnd.openxmlformats-officedocument.theme+xml"/>
  <Override PartName="/ppt/slideLayouts/slideLayout110.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86.xml" ContentType="application/vnd.openxmlformats-officedocument.presentationml.slideLayout+xml"/>
  <Override PartName="/ppt/slideLayouts/slideLayout933.xml" ContentType="application/vnd.openxmlformats-officedocument.presentationml.slideLayout+xml"/>
  <Override PartName="/ppt/theme/theme15.xml" ContentType="application/vnd.openxmlformats-officedocument.theme+xml"/>
  <Override PartName="/ppt/slideLayouts/slideLayout280.xml" ContentType="application/vnd.openxmlformats-officedocument.presentationml.slideLayout+xml"/>
  <Override PartName="/ppt/slideLayouts/slideLayout772.xml" ContentType="application/vnd.openxmlformats-officedocument.presentationml.slideLayout+xml"/>
  <Override PartName="/ppt/theme/theme40.xml" ContentType="application/vnd.openxmlformats-officedocument.theme+xml"/>
  <Override PartName="/ppt/slideLayouts/slideLayout517.xml" ContentType="application/vnd.openxmlformats-officedocument.presentationml.slideLayout+xml"/>
  <Override PartName="/ppt/slideLayouts/slideLayout703.xml" ContentType="application/vnd.openxmlformats-officedocument.presentationml.slideLayout+xml"/>
  <Override PartName="/ppt/slideLayouts/slideLayout848.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687.xml" ContentType="application/vnd.openxmlformats-officedocument.presentationml.slideLayout+xml"/>
  <Override PartName="/ppt/slideLayouts/slideLayout873.xml" ContentType="application/vnd.openxmlformats-officedocument.presentationml.slideLayout+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slideLayouts/slideLayout381.xml" ContentType="application/vnd.openxmlformats-officedocument.presentationml.slideLayout+xml"/>
  <Override PartName="/ppt/slideLayouts/slideLayout618.xml" ContentType="application/vnd.openxmlformats-officedocument.presentationml.slideLayout+xml"/>
  <Override PartName="/ppt/slideLayouts/slideLayout126.xml" ContentType="application/vnd.openxmlformats-officedocument.presentationml.slideLayout+xml"/>
  <Override PartName="/ppt/slideLayouts/slideLayout457.xml" ContentType="application/vnd.openxmlformats-officedocument.presentationml.slideLayout+xml"/>
  <Override PartName="/ppt/slideLayouts/slideLayout804.xml" ContentType="application/vnd.openxmlformats-officedocument.presentationml.slideLayout+xml"/>
  <Override PartName="/ppt/slideLayouts/slideLayout949.xml" ContentType="application/vnd.openxmlformats-officedocument.presentationml.slideLayout+xml"/>
  <Override PartName="/ppt/slideLayouts/slideLayout10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82" r:id="rId2"/>
    <p:sldMasterId id="2147483733" r:id="rId3"/>
    <p:sldMasterId id="2147483745" r:id="rId4"/>
    <p:sldMasterId id="2147483758" r:id="rId5"/>
    <p:sldMasterId id="2147483770" r:id="rId6"/>
    <p:sldMasterId id="2147483794" r:id="rId7"/>
    <p:sldMasterId id="2147483806" r:id="rId8"/>
    <p:sldMasterId id="2147483818" r:id="rId9"/>
    <p:sldMasterId id="2147483831" r:id="rId10"/>
    <p:sldMasterId id="2147483844" r:id="rId11"/>
    <p:sldMasterId id="2147483857" r:id="rId12"/>
    <p:sldMasterId id="2147483870" r:id="rId13"/>
    <p:sldMasterId id="2147483883" r:id="rId14"/>
    <p:sldMasterId id="2147483896" r:id="rId15"/>
    <p:sldMasterId id="2147483909" r:id="rId16"/>
    <p:sldMasterId id="2147483922" r:id="rId17"/>
    <p:sldMasterId id="2147483934" r:id="rId18"/>
    <p:sldMasterId id="2147483947" r:id="rId19"/>
    <p:sldMasterId id="2147483960" r:id="rId20"/>
    <p:sldMasterId id="2147483973" r:id="rId21"/>
    <p:sldMasterId id="2147483987" r:id="rId22"/>
    <p:sldMasterId id="2147484001" r:id="rId23"/>
    <p:sldMasterId id="2147484015" r:id="rId24"/>
    <p:sldMasterId id="2147484028" r:id="rId25"/>
    <p:sldMasterId id="2147484040" r:id="rId26"/>
    <p:sldMasterId id="2147484054" r:id="rId27"/>
    <p:sldMasterId id="2147484067" r:id="rId28"/>
    <p:sldMasterId id="2147484078" r:id="rId29"/>
    <p:sldMasterId id="2147484089" r:id="rId30"/>
    <p:sldMasterId id="2147484100" r:id="rId31"/>
    <p:sldMasterId id="2147484111" r:id="rId32"/>
    <p:sldMasterId id="2147484122" r:id="rId33"/>
    <p:sldMasterId id="2147484133" r:id="rId34"/>
    <p:sldMasterId id="2147484144" r:id="rId35"/>
    <p:sldMasterId id="2147484155" r:id="rId36"/>
    <p:sldMasterId id="2147484166" r:id="rId37"/>
    <p:sldMasterId id="2147484177" r:id="rId38"/>
    <p:sldMasterId id="2147484188" r:id="rId39"/>
    <p:sldMasterId id="2147484199" r:id="rId40"/>
    <p:sldMasterId id="2147484210" r:id="rId41"/>
    <p:sldMasterId id="2147484221" r:id="rId42"/>
    <p:sldMasterId id="2147484232" r:id="rId43"/>
    <p:sldMasterId id="2147484243" r:id="rId44"/>
    <p:sldMasterId id="2147484254" r:id="rId45"/>
    <p:sldMasterId id="2147484265" r:id="rId46"/>
    <p:sldMasterId id="2147484276" r:id="rId47"/>
    <p:sldMasterId id="2147484287" r:id="rId48"/>
    <p:sldMasterId id="2147484298" r:id="rId49"/>
    <p:sldMasterId id="2147484309" r:id="rId50"/>
    <p:sldMasterId id="2147484320" r:id="rId51"/>
    <p:sldMasterId id="2147484331" r:id="rId52"/>
    <p:sldMasterId id="2147484342" r:id="rId53"/>
    <p:sldMasterId id="2147484353" r:id="rId54"/>
    <p:sldMasterId id="2147484364" r:id="rId55"/>
    <p:sldMasterId id="2147484375" r:id="rId56"/>
    <p:sldMasterId id="2147484386" r:id="rId57"/>
    <p:sldMasterId id="2147484397" r:id="rId58"/>
    <p:sldMasterId id="2147484408" r:id="rId59"/>
    <p:sldMasterId id="2147484419" r:id="rId60"/>
    <p:sldMasterId id="2147484430" r:id="rId61"/>
    <p:sldMasterId id="2147484442" r:id="rId62"/>
    <p:sldMasterId id="2147484452" r:id="rId63"/>
    <p:sldMasterId id="2147484487" r:id="rId64"/>
    <p:sldMasterId id="2147484499" r:id="rId65"/>
    <p:sldMasterId id="2147484512" r:id="rId66"/>
    <p:sldMasterId id="2147484523" r:id="rId67"/>
    <p:sldMasterId id="2147484535" r:id="rId68"/>
    <p:sldMasterId id="2147484547" r:id="rId69"/>
    <p:sldMasterId id="2147484559" r:id="rId70"/>
    <p:sldMasterId id="2147484571" r:id="rId71"/>
    <p:sldMasterId id="2147484583" r:id="rId72"/>
    <p:sldMasterId id="2147484595" r:id="rId73"/>
    <p:sldMasterId id="2147484607" r:id="rId74"/>
    <p:sldMasterId id="2147484619" r:id="rId75"/>
    <p:sldMasterId id="2147484631" r:id="rId76"/>
    <p:sldMasterId id="2147484643" r:id="rId77"/>
    <p:sldMasterId id="2147484655" r:id="rId78"/>
    <p:sldMasterId id="2147484667" r:id="rId79"/>
    <p:sldMasterId id="2147484679" r:id="rId80"/>
    <p:sldMasterId id="2147484691" r:id="rId81"/>
    <p:sldMasterId id="2147484703" r:id="rId82"/>
    <p:sldMasterId id="2147484715" r:id="rId83"/>
    <p:sldMasterId id="2147484727" r:id="rId84"/>
    <p:sldMasterId id="2147484739" r:id="rId85"/>
    <p:sldMasterId id="2147484751" r:id="rId86"/>
    <p:sldMasterId id="2147484763" r:id="rId87"/>
    <p:sldMasterId id="2147484774" r:id="rId88"/>
    <p:sldMasterId id="2147484785" r:id="rId89"/>
    <p:sldMasterId id="2147484797" r:id="rId90"/>
    <p:sldMasterId id="2147484809" r:id="rId91"/>
    <p:sldMasterId id="2147484822" r:id="rId92"/>
    <p:sldMasterId id="2147484835" r:id="rId93"/>
    <p:sldMasterId id="2147484846" r:id="rId94"/>
    <p:sldMasterId id="2147484857" r:id="rId95"/>
  </p:sldMasterIdLst>
  <p:notesMasterIdLst>
    <p:notesMasterId r:id="rId112"/>
  </p:notesMasterIdLst>
  <p:handoutMasterIdLst>
    <p:handoutMasterId r:id="rId113"/>
  </p:handoutMasterIdLst>
  <p:sldIdLst>
    <p:sldId id="1146" r:id="rId96"/>
    <p:sldId id="1147" r:id="rId97"/>
    <p:sldId id="1148" r:id="rId98"/>
    <p:sldId id="1149" r:id="rId99"/>
    <p:sldId id="1228" r:id="rId100"/>
    <p:sldId id="1230" r:id="rId101"/>
    <p:sldId id="1169" r:id="rId102"/>
    <p:sldId id="1162" r:id="rId103"/>
    <p:sldId id="1232" r:id="rId104"/>
    <p:sldId id="1240" r:id="rId105"/>
    <p:sldId id="1236" r:id="rId106"/>
    <p:sldId id="1238" r:id="rId107"/>
    <p:sldId id="1243" r:id="rId108"/>
    <p:sldId id="1242" r:id="rId109"/>
    <p:sldId id="1234" r:id="rId110"/>
    <p:sldId id="1244" r:id="rId11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LEYMAN,MOHAMMED DABAI" initials="SD" lastIdx="4" clrIdx="0"/>
  <p:cmAuthor id="1" name="CBNUser" initials="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CC"/>
    <a:srgbClr val="FFCCFF"/>
    <a:srgbClr val="99CCFF"/>
    <a:srgbClr val="CCFFCC"/>
    <a:srgbClr val="660066"/>
    <a:srgbClr val="006600"/>
    <a:srgbClr val="CCFFFF"/>
    <a:srgbClr val="66FF99"/>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6691" autoAdjust="0"/>
  </p:normalViewPr>
  <p:slideViewPr>
    <p:cSldViewPr>
      <p:cViewPr>
        <p:scale>
          <a:sx n="60" d="100"/>
          <a:sy n="60" d="100"/>
        </p:scale>
        <p:origin x="-1662" y="-318"/>
      </p:cViewPr>
      <p:guideLst>
        <p:guide orient="horz" pos="2160"/>
        <p:guide pos="2880"/>
      </p:guideLst>
    </p:cSldViewPr>
  </p:slideViewPr>
  <p:outlineViewPr>
    <p:cViewPr>
      <p:scale>
        <a:sx n="33" d="100"/>
        <a:sy n="33" d="100"/>
      </p:scale>
      <p:origin x="0" y="36714"/>
    </p:cViewPr>
  </p:outlineViewPr>
  <p:notesTextViewPr>
    <p:cViewPr>
      <p:scale>
        <a:sx n="1" d="1"/>
        <a:sy n="1" d="1"/>
      </p:scale>
      <p:origin x="0" y="0"/>
    </p:cViewPr>
  </p:notesTextViewPr>
  <p:sorterViewPr>
    <p:cViewPr>
      <p:scale>
        <a:sx n="100" d="100"/>
        <a:sy n="100" d="100"/>
      </p:scale>
      <p:origin x="0" y="1584"/>
    </p:cViewPr>
  </p:sorterViewPr>
  <p:notesViewPr>
    <p:cSldViewPr>
      <p:cViewPr varScale="1">
        <p:scale>
          <a:sx n="67" d="100"/>
          <a:sy n="67" d="100"/>
        </p:scale>
        <p:origin x="-2790" y="-102"/>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theme" Target="theme/theme1.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87" Type="http://schemas.openxmlformats.org/officeDocument/2006/relationships/slideMaster" Target="slideMasters/slideMaster87.xml"/><Relationship Id="rId102" Type="http://schemas.openxmlformats.org/officeDocument/2006/relationships/slide" Target="slides/slide7.xml"/><Relationship Id="rId110" Type="http://schemas.openxmlformats.org/officeDocument/2006/relationships/slide" Target="slides/slide15.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5.xml"/><Relationship Id="rId105" Type="http://schemas.openxmlformats.org/officeDocument/2006/relationships/slide" Target="slides/slide10.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93" Type="http://schemas.openxmlformats.org/officeDocument/2006/relationships/slideMaster" Target="slideMasters/slideMaster93.xml"/><Relationship Id="rId9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8.xml"/><Relationship Id="rId108" Type="http://schemas.openxmlformats.org/officeDocument/2006/relationships/slide" Target="slides/slide13.xml"/><Relationship Id="rId11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 Target="slides/slide1.xml"/><Relationship Id="rId111"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11.xml"/><Relationship Id="rId114"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 Target="slides/slide4.xml"/><Relationship Id="rId101"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14.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2.xml"/><Relationship Id="rId104" Type="http://schemas.openxmlformats.org/officeDocument/2006/relationships/slide" Target="slides/slide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4-11T12:18:12.995" idx="4">
    <p:pos x="4623" y="2618"/>
    <p:text>Are these the strategic objectives of the FSS20202?</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4-11T12:17:15.071" idx="3">
    <p:pos x="2416" y="3591"/>
    <p:text>You have not captured the 2016 review in lagos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4-11T12:14:01.467" idx="1">
    <p:pos x="2" y="10"/>
    <p:text>The Payment system Mgmt Bil and the NCR bill have already gone to the HAGF for onward transmission to the FEC.l </p:text>
  </p:cm>
  <p:cm authorId="0" dt="2016-04-11T12:15:58.004" idx="2">
    <p:pos x="1574" y="1518"/>
    <p:text>The PSMB and NCRB have been sent to the HAGF for onward transmissin to the FEC.</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6275" cy="4940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1" y="0"/>
            <a:ext cx="2946275" cy="494050"/>
          </a:xfrm>
          <a:prstGeom prst="rect">
            <a:avLst/>
          </a:prstGeom>
        </p:spPr>
        <p:txBody>
          <a:bodyPr vert="horz" lIns="91440" tIns="45720" rIns="91440" bIns="45720" rtlCol="0"/>
          <a:lstStyle>
            <a:lvl1pPr algn="r">
              <a:defRPr sz="1200"/>
            </a:lvl1pPr>
          </a:lstStyle>
          <a:p>
            <a:fld id="{1BC61B97-20F5-4FA6-9579-E6CA58DF8553}" type="datetimeFigureOut">
              <a:rPr lang="en-US" smtClean="0"/>
              <a:pPr/>
              <a:t>4/13/2016</a:t>
            </a:fld>
            <a:endParaRPr lang="en-US"/>
          </a:p>
        </p:txBody>
      </p:sp>
      <p:sp>
        <p:nvSpPr>
          <p:cNvPr id="4" name="Footer Placeholder 3"/>
          <p:cNvSpPr>
            <a:spLocks noGrp="1"/>
          </p:cNvSpPr>
          <p:nvPr>
            <p:ph type="ftr" sz="quarter" idx="2"/>
          </p:nvPr>
        </p:nvSpPr>
        <p:spPr>
          <a:xfrm>
            <a:off x="5" y="9378514"/>
            <a:ext cx="2946275" cy="4940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1" y="9378514"/>
            <a:ext cx="2946275" cy="494050"/>
          </a:xfrm>
          <a:prstGeom prst="rect">
            <a:avLst/>
          </a:prstGeom>
        </p:spPr>
        <p:txBody>
          <a:bodyPr vert="horz" lIns="91440" tIns="45720" rIns="91440" bIns="45720" rtlCol="0" anchor="b"/>
          <a:lstStyle>
            <a:lvl1pPr algn="r">
              <a:defRPr sz="1200"/>
            </a:lvl1pPr>
          </a:lstStyle>
          <a:p>
            <a:fld id="{23696F97-97F6-4F5C-9A61-8C99B60CDA7C}" type="slidenum">
              <a:rPr lang="en-US" smtClean="0"/>
              <a:pPr/>
              <a:t>‹#›</a:t>
            </a:fld>
            <a:endParaRPr lang="en-US"/>
          </a:p>
        </p:txBody>
      </p:sp>
    </p:spTree>
    <p:extLst>
      <p:ext uri="{BB962C8B-B14F-4D97-AF65-F5344CB8AC3E}">
        <p14:creationId xmlns:p14="http://schemas.microsoft.com/office/powerpoint/2010/main" xmlns="" val="200048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2945659" cy="49371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50452" y="0"/>
            <a:ext cx="2945659" cy="493713"/>
          </a:xfrm>
          <a:prstGeom prst="rect">
            <a:avLst/>
          </a:prstGeom>
        </p:spPr>
        <p:txBody>
          <a:bodyPr vert="horz" lIns="92446" tIns="46223" rIns="92446" bIns="46223" rtlCol="0"/>
          <a:lstStyle>
            <a:lvl1pPr algn="r">
              <a:defRPr sz="1200"/>
            </a:lvl1pPr>
          </a:lstStyle>
          <a:p>
            <a:fld id="{C8464AB1-D148-46AE-A6FD-AD868927DBE7}" type="datetimeFigureOut">
              <a:rPr lang="en-US" smtClean="0"/>
              <a:pPr/>
              <a:t>4/13/2016</a:t>
            </a:fld>
            <a:endParaRPr lang="en-US"/>
          </a:p>
        </p:txBody>
      </p:sp>
      <p:sp>
        <p:nvSpPr>
          <p:cNvPr id="4" name="Slide Image Placeholder 3"/>
          <p:cNvSpPr>
            <a:spLocks noGrp="1" noRot="1" noChangeAspect="1"/>
          </p:cNvSpPr>
          <p:nvPr>
            <p:ph type="sldImg" idx="2"/>
          </p:nvPr>
        </p:nvSpPr>
        <p:spPr>
          <a:xfrm>
            <a:off x="931863" y="739775"/>
            <a:ext cx="4935537" cy="3703638"/>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8" y="9378824"/>
            <a:ext cx="2945659" cy="49371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50452" y="9378824"/>
            <a:ext cx="2945659" cy="493713"/>
          </a:xfrm>
          <a:prstGeom prst="rect">
            <a:avLst/>
          </a:prstGeom>
        </p:spPr>
        <p:txBody>
          <a:bodyPr vert="horz" lIns="92446" tIns="46223" rIns="92446" bIns="46223" rtlCol="0" anchor="b"/>
          <a:lstStyle>
            <a:lvl1pPr algn="r">
              <a:defRPr sz="1200"/>
            </a:lvl1pPr>
          </a:lstStyle>
          <a:p>
            <a:fld id="{4E4725E3-FE2B-424B-8A4F-4658DFD92E54}" type="slidenum">
              <a:rPr lang="en-US" smtClean="0"/>
              <a:pPr/>
              <a:t>‹#›</a:t>
            </a:fld>
            <a:endParaRPr lang="en-US"/>
          </a:p>
        </p:txBody>
      </p:sp>
    </p:spTree>
    <p:extLst>
      <p:ext uri="{BB962C8B-B14F-4D97-AF65-F5344CB8AC3E}">
        <p14:creationId xmlns:p14="http://schemas.microsoft.com/office/powerpoint/2010/main" xmlns="" val="357137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39775"/>
            <a:ext cx="4935537" cy="37036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4725E3-FE2B-424B-8A4F-4658DFD92E54}"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39775"/>
            <a:ext cx="4935537" cy="3703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725E3-FE2B-424B-8A4F-4658DFD92E5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372881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8188"/>
            <a:ext cx="4938713" cy="37052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F48E50B-172F-43FF-A960-91B90B6EF8A1}"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8188"/>
            <a:ext cx="4938713" cy="37052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F48E50B-172F-43FF-A960-91B90B6EF8A1}"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8188"/>
            <a:ext cx="4938713" cy="3705225"/>
          </a:xfrm>
        </p:spPr>
      </p:sp>
      <p:sp>
        <p:nvSpPr>
          <p:cNvPr id="3" name="Notes Placeholder 2"/>
          <p:cNvSpPr>
            <a:spLocks noGrp="1"/>
          </p:cNvSpPr>
          <p:nvPr>
            <p:ph type="body" idx="1"/>
          </p:nvPr>
        </p:nvSpPr>
        <p:spPr/>
        <p:txBody>
          <a:bodyPr/>
          <a:lstStyle/>
          <a:p>
            <a:r>
              <a:rPr lang="en-US" dirty="0" smtClean="0"/>
              <a:t>Note:</a:t>
            </a:r>
            <a:r>
              <a:rPr lang="en-US" baseline="0" dirty="0" smtClean="0"/>
              <a:t> the timeline has been changed</a:t>
            </a:r>
            <a:endParaRPr lang="en-US" dirty="0"/>
          </a:p>
        </p:txBody>
      </p:sp>
      <p:sp>
        <p:nvSpPr>
          <p:cNvPr id="4" name="Slide Number Placeholder 3"/>
          <p:cNvSpPr>
            <a:spLocks noGrp="1"/>
          </p:cNvSpPr>
          <p:nvPr>
            <p:ph type="sldNum" sz="quarter" idx="10"/>
          </p:nvPr>
        </p:nvSpPr>
        <p:spPr/>
        <p:txBody>
          <a:bodyPr/>
          <a:lstStyle/>
          <a:p>
            <a:pPr>
              <a:defRPr/>
            </a:pPr>
            <a:fld id="{6F48E50B-172F-43FF-A960-91B90B6EF8A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116402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739775"/>
            <a:ext cx="4935537" cy="37036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4725E3-FE2B-424B-8A4F-4658DFD92E54}" type="slidenum">
              <a:rPr lang="en-US" smtClean="0">
                <a:solidFill>
                  <a:prstClr val="black"/>
                </a:solidFill>
              </a: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0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1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2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creative.gettyimages.com/source/Search/102','42','2','" TargetMode="External"/><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hyperlink" Target="http://creative.gettyimages.com/source/Search/146','26','2','" TargetMode="External"/><Relationship Id="rId4" Type="http://schemas.openxmlformats.org/officeDocument/2006/relationships/image" Target="../media/image4.jpe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3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4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5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5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5.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9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6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7.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8.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7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3.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4.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5.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6.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3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49.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8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0.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1.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9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hyperlink" Target="http://creative.gettyimages.com/source/Search/102','42','2','" TargetMode="External"/><Relationship Id="rId1" Type="http://schemas.openxmlformats.org/officeDocument/2006/relationships/slideMaster" Target="../slideMasters/slideMaster9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creative.gettyimages.com/source/Search/146','26','2','" TargetMode="Externa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88" y="0"/>
            <a:ext cx="9148762"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2" y="840438"/>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13" y="3"/>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582" y="244202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865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3988"/>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13 April 2016</a:t>
            </a:fld>
            <a:endParaRPr lang="en-US" altLang="zh-SG"/>
          </a:p>
        </p:txBody>
      </p:sp>
      <p:sp>
        <p:nvSpPr>
          <p:cNvPr id="11" name="Rectangle 6"/>
          <p:cNvSpPr>
            <a:spLocks noGrp="1" noChangeArrowheads="1"/>
          </p:cNvSpPr>
          <p:nvPr>
            <p:ph type="ftr" sz="quarter" idx="11"/>
          </p:nvPr>
        </p:nvSpPr>
        <p:spPr>
          <a:xfrm>
            <a:off x="1608" y="6513988"/>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6897" y="6518750"/>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049465068"/>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2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42271075"/>
      </p:ext>
    </p:extLst>
  </p:cSld>
  <p:clrMapOvr>
    <a:masterClrMapping/>
  </p:clrMapOvr>
  <p:transition spd="slow">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5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6BC87A4-A9B5-4962-8BCC-F511D6F1486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9519481"/>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6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50378357"/>
      </p:ext>
    </p:extLst>
  </p:cSld>
  <p:clrMapOvr>
    <a:masterClrMapping/>
  </p:clrMapOvr>
  <p:transition spd="slow"/>
</p:sldLayout>
</file>

<file path=ppt/slideLayouts/slideLayout10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963786572"/>
      </p:ext>
    </p:extLst>
  </p:cSld>
  <p:clrMapOvr>
    <a:masterClrMapping/>
  </p:clrMapOvr>
  <p:transition spd="slow"/>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67543313"/>
      </p:ext>
    </p:extLst>
  </p:cSld>
  <p:clrMapOvr>
    <a:masterClrMapping/>
  </p:clrMapOvr>
  <p:transition spd="slow"/>
</p:sldLayout>
</file>

<file path=ppt/slideLayouts/slideLayout10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071" y="3810102"/>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3243098910"/>
      </p:ext>
    </p:extLst>
  </p:cSld>
  <p:clrMapOvr>
    <a:masterClrMapping/>
  </p:clrMapOvr>
  <p:transition spd="slow"/>
</p:sldLayout>
</file>

<file path=ppt/slideLayouts/slideLayout100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7713419"/>
      </p:ext>
    </p:extLst>
  </p:cSld>
  <p:clrMapOvr>
    <a:masterClrMapping/>
  </p:clrMapOvr>
  <p:transition spd="slow"/>
</p:sldLayout>
</file>

<file path=ppt/slideLayouts/slideLayout10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8461"/>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136" y="243955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415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3352"/>
            <a:ext cx="1676400" cy="486363"/>
          </a:xfrm>
          <a:prstGeom prst="rect">
            <a:avLst/>
          </a:prstGeom>
        </p:spPr>
      </p:pic>
    </p:spTree>
    <p:extLst>
      <p:ext uri="{BB962C8B-B14F-4D97-AF65-F5344CB8AC3E}">
        <p14:creationId xmlns:p14="http://schemas.microsoft.com/office/powerpoint/2010/main" xmlns="" val="668138353"/>
      </p:ext>
    </p:extLst>
  </p:cSld>
  <p:clrMapOvr>
    <a:masterClrMapping/>
  </p:clrMapOvr>
  <p:transition spd="slow"/>
</p:sldLayout>
</file>

<file path=ppt/slideLayouts/slideLayout10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919100400"/>
      </p:ext>
    </p:extLst>
  </p:cSld>
  <p:clrMapOvr>
    <a:masterClrMapping/>
  </p:clrMapOvr>
  <p:transition spd="slow"/>
</p:sldLayout>
</file>

<file path=ppt/slideLayouts/slideLayout100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29796031"/>
      </p:ext>
    </p:extLst>
  </p:cSld>
  <p:clrMapOvr>
    <a:masterClrMapping/>
  </p:clrMapOvr>
  <p:transition spd="slow"/>
</p:sldLayout>
</file>

<file path=ppt/slideLayouts/slideLayout100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87706792"/>
      </p:ext>
    </p:extLst>
  </p:cSld>
  <p:clrMapOvr>
    <a:masterClrMapping/>
  </p:clrMapOvr>
  <p:transition spd="slow"/>
</p:sldLayout>
</file>

<file path=ppt/slideLayouts/slideLayout100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512967214"/>
      </p:ext>
    </p:extLst>
  </p:cSld>
  <p:clrMapOvr>
    <a:masterClrMapping/>
  </p:clrMapOvr>
  <p:transition spd="slow"/>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62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925"/>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25"/>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08" y="6518687"/>
            <a:ext cx="1395046" cy="327025"/>
          </a:xfrm>
        </p:spPr>
        <p:txBody>
          <a:bodyPr/>
          <a:lstStyle>
            <a:lvl1pPr>
              <a:defRPr sz="1000" b="1">
                <a:latin typeface="Arial" pitchFamily="34" charset="0"/>
              </a:defRPr>
            </a:lvl1pPr>
          </a:lstStyle>
          <a:p>
            <a:pPr>
              <a:defRPr/>
            </a:pPr>
            <a:fld id="{A8EB89CA-6FC3-4117-936B-BEA85D7A70B3}"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571743454"/>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53"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23014555"/>
      </p:ext>
    </p:extLst>
  </p:cSld>
  <p:clrMapOvr>
    <a:masterClrMapping/>
  </p:clrMapOvr>
  <p:transition spd="slow"/>
</p:sldLayout>
</file>

<file path=ppt/slideLayouts/slideLayout10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649710276"/>
      </p:ext>
    </p:extLst>
  </p:cSld>
  <p:clrMapOvr>
    <a:masterClrMapping/>
  </p:clrMapOvr>
  <p:transition spd="slow"/>
</p:sldLayout>
</file>

<file path=ppt/slideLayouts/slideLayout10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25564146"/>
      </p:ext>
    </p:extLst>
  </p:cSld>
  <p:clrMapOvr>
    <a:masterClrMapping/>
  </p:clrMapOvr>
  <p:transition spd="slow"/>
</p:sldLayout>
</file>

<file path=ppt/slideLayouts/slideLayout10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604" y="3810269"/>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443489920"/>
      </p:ext>
    </p:extLst>
  </p:cSld>
  <p:clrMapOvr>
    <a:masterClrMapping/>
  </p:clrMapOvr>
  <p:transition spd="slow"/>
</p:sldLayout>
</file>

<file path=ppt/slideLayouts/slideLayout10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124943"/>
      </p:ext>
    </p:extLst>
  </p:cSld>
  <p:clrMapOvr>
    <a:masterClrMapping/>
  </p:clrMapOvr>
  <p:transition spd="slow"/>
</p:sldLayout>
</file>

<file path=ppt/slideLayouts/slideLayout10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8461"/>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136" y="243955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415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3352"/>
            <a:ext cx="1676400" cy="486363"/>
          </a:xfrm>
          <a:prstGeom prst="rect">
            <a:avLst/>
          </a:prstGeom>
        </p:spPr>
      </p:pic>
    </p:spTree>
    <p:extLst>
      <p:ext uri="{BB962C8B-B14F-4D97-AF65-F5344CB8AC3E}">
        <p14:creationId xmlns:p14="http://schemas.microsoft.com/office/powerpoint/2010/main" xmlns="" val="2372768637"/>
      </p:ext>
    </p:extLst>
  </p:cSld>
  <p:clrMapOvr>
    <a:masterClrMapping/>
  </p:clrMapOvr>
  <p:transition spd="slow"/>
</p:sldLayout>
</file>

<file path=ppt/slideLayouts/slideLayout10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869923514"/>
      </p:ext>
    </p:extLst>
  </p:cSld>
  <p:clrMapOvr>
    <a:masterClrMapping/>
  </p:clrMapOvr>
  <p:transition spd="slow"/>
</p:sldLayout>
</file>

<file path=ppt/slideLayouts/slideLayout10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996378262"/>
      </p:ext>
    </p:extLst>
  </p:cSld>
  <p:clrMapOvr>
    <a:masterClrMapping/>
  </p:clrMapOvr>
  <p:transition spd="slow"/>
</p:sldLayout>
</file>

<file path=ppt/slideLayouts/slideLayout10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767381"/>
      </p:ext>
    </p:extLst>
  </p:cSld>
  <p:clrMapOvr>
    <a:masterClrMapping/>
  </p:clrMapOvr>
  <p:transition spd="slow"/>
</p:sldLayout>
</file>

<file path=ppt/slideLayouts/slideLayout10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64750216"/>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7E2E16F-FF97-4660-BD14-21129655491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4959475"/>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53"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55487744"/>
      </p:ext>
    </p:extLst>
  </p:cSld>
  <p:clrMapOvr>
    <a:masterClrMapping/>
  </p:clrMapOvr>
  <p:transition spd="slow"/>
</p:sldLayout>
</file>

<file path=ppt/slideLayouts/slideLayout10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071670444"/>
      </p:ext>
    </p:extLst>
  </p:cSld>
  <p:clrMapOvr>
    <a:masterClrMapping/>
  </p:clrMapOvr>
  <p:transition spd="slow"/>
</p:sldLayout>
</file>

<file path=ppt/slideLayouts/slideLayout10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20358339"/>
      </p:ext>
    </p:extLst>
  </p:cSld>
  <p:clrMapOvr>
    <a:masterClrMapping/>
  </p:clrMapOvr>
  <p:transition spd="slow"/>
</p:sldLayout>
</file>

<file path=ppt/slideLayouts/slideLayout10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604" y="3810269"/>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319005756"/>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7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C8434C2-F1A1-47EC-8A99-3E257F5A599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805192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75FE0FC1-E2B9-4778-A662-EC308989CDA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22787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0993255B-A002-49AD-ACD4-EB0F103116F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58320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FBF20C5-96A8-45D5-B2EC-4B41664D65F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687849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464CEB12-9AA0-4FD1-B4D1-4FFE8991152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977789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31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0CF8022-4644-4DD5-8585-3B43EF25F90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220826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22823E2-14E3-4566-B6C4-2E0C0827E69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98092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13 April 2016</a:t>
            </a:fld>
            <a:endParaRPr lang="en-US"/>
          </a:p>
        </p:txBody>
      </p:sp>
      <p:sp>
        <p:nvSpPr>
          <p:cNvPr id="8" name="Footer Placeholder 7"/>
          <p:cNvSpPr>
            <a:spLocks noGrp="1"/>
          </p:cNvSpPr>
          <p:nvPr>
            <p:ph type="ftr" sz="quarter" idx="11"/>
          </p:nvPr>
        </p:nvSpPr>
        <p:spPr>
          <a:xfrm>
            <a:off x="3124200" y="635997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340629464"/>
      </p:ext>
    </p:extLst>
  </p:cSld>
  <p:clrMapOvr>
    <a:masterClrMapping/>
  </p:clrMapOvr>
  <p:transition spd="slow">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5E7A9945-382F-4578-BAA9-1642F29081F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76651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73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738"/>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8E764BD4-368D-4AB5-8F59-1FD53F0B97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382303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4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55C7352-6EBF-41E6-9DF5-57DA0F27253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13780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60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909"/>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09"/>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08" y="6518671"/>
            <a:ext cx="1395046" cy="327025"/>
          </a:xfrm>
        </p:spPr>
        <p:txBody>
          <a:bodyPr/>
          <a:lstStyle>
            <a:lvl1pPr>
              <a:defRPr sz="1000" b="1">
                <a:latin typeface="Arial" pitchFamily="34" charset="0"/>
              </a:defRPr>
            </a:lvl1pPr>
          </a:lstStyle>
          <a:p>
            <a:pPr>
              <a:defRPr/>
            </a:pPr>
            <a:fld id="{59A261E8-3F9B-4AF3-9C5F-22968B13B552}"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40003030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C5BC882A-3E5B-4209-B681-0FFC98EAF08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64615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5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67F2B3A-F98C-4D7A-BF54-AF1F4A73E5F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825593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C16569F-81C2-4341-85FC-02247A7DEA0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6887814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16D8289D-54E7-4C4E-B58A-A112BCC6BE6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483769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94DE580-B805-46DD-807D-233C4083CF0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1944838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309526EE-C97A-41B0-9525-0DD6DA47A7D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92404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0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075B2F-E268-42F8-88C0-7EFA040C2FEA}" type="datetime3">
              <a:rPr lang="en-US" smtClean="0"/>
              <a:pPr/>
              <a:t>13 April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945294788"/>
      </p:ext>
    </p:extLst>
  </p:cSld>
  <p:clrMapOvr>
    <a:masterClrMapping/>
  </p:clrMapOvr>
  <p:transition spd="slow">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30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A2D80F2-9F7E-41A6-B581-27952B262E0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919738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9E54A8B1-C426-42DC-B99B-002AADD3412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695915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4D13639-BD40-4AA3-A309-1FA492E3CD4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749547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724"/>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724"/>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40F7136-C1E3-4BBB-B5FA-F901107B68F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052636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26"/>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25043D2-4AB1-460A-8E5A-0E060E9BDEF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130925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589"/>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891"/>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891"/>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08" y="6518653"/>
            <a:ext cx="1395046" cy="327025"/>
          </a:xfrm>
        </p:spPr>
        <p:txBody>
          <a:bodyPr/>
          <a:lstStyle>
            <a:lvl1pPr>
              <a:defRPr sz="1000" b="1">
                <a:latin typeface="Arial" pitchFamily="34" charset="0"/>
              </a:defRPr>
            </a:lvl1pPr>
          </a:lstStyle>
          <a:p>
            <a:pPr>
              <a:defRPr/>
            </a:pPr>
            <a:fld id="{23D0201E-ED70-42E7-B5D6-B265F0B0CE9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9294356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1B203BA-C985-4D76-A9D3-093A666B46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671288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56B3FFD-6E33-4ECF-B96C-C4FE9578B5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240382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F3B3FEC-838C-4423-8F81-C7ACA3BAF18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003285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F5C9B0D5-5657-4D61-8B00-AC868767B11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11650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5AE46-889E-4C53-B58F-8EBF147B75EA}" type="datetime3">
              <a:rPr lang="en-US" smtClean="0"/>
              <a:pPr/>
              <a:t>13 April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645138685"/>
      </p:ext>
    </p:extLst>
  </p:cSld>
  <p:clrMapOvr>
    <a:masterClrMapping/>
  </p:clrMapOvr>
  <p:transition spd="slow">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FE07353-FBDA-421D-AA27-5350A95A115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547293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5491DCF2-F4EA-4133-B0B0-D52C19B220C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12791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B90C5415-2844-4DCE-AC3A-4FED8575327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985955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DD444E09-72A9-424C-BE82-EE4D46A0D9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648687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7E7E717-DD9E-47E1-AFE2-47AF2348CB5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6895459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70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70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B154700A-C631-4F8F-886F-044CF7AFC76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176406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1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70089D5E-AA26-4C6E-B85A-4CC31042736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500230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569"/>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871"/>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871"/>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08" y="6518633"/>
            <a:ext cx="1395046" cy="327025"/>
          </a:xfrm>
        </p:spPr>
        <p:txBody>
          <a:bodyPr/>
          <a:lstStyle>
            <a:lvl1pPr>
              <a:defRPr sz="1000" b="1">
                <a:latin typeface="Arial" pitchFamily="34" charset="0"/>
              </a:defRPr>
            </a:lvl1pPr>
          </a:lstStyle>
          <a:p>
            <a:pPr>
              <a:defRPr/>
            </a:pPr>
            <a:fld id="{96270D21-3ED4-43EA-ACCF-0B6B65C615B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4578870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08B378A-657E-4248-8D63-4116D914FAF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924599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F1D185E-69E2-4905-AC9A-7A09683FFCB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1655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105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E1E42-5B2B-4B6B-AD41-E46485ACC369}" type="datetime3">
              <a:rPr lang="en-US" smtClean="0"/>
              <a:pPr/>
              <a:t>13 April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06633904"/>
      </p:ext>
    </p:extLst>
  </p:cSld>
  <p:clrMapOvr>
    <a:masterClrMapping/>
  </p:clrMapOvr>
  <p:transition spd="slow">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194FDD0-55A0-4152-821A-CD26E50A0FD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114165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DDF313FE-59D6-4D21-8339-DDF9CE7C38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932569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671BD93A-3549-4E8D-B2D4-8E6AEE9A242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480880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E9A43795-BA94-458D-A0DA-8D21E7F3E23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591372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6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4B5B9F1-5207-4BDF-8A32-B872FC46CB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85103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C9537C8-374C-464B-8BA0-02C6314904F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666740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41FFE30-E0D8-41BC-89CE-0FF95000718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13176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686"/>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686"/>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8BC7EA55-A63B-4DF1-977B-30FF4379FD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621179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8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47AF63E-5598-4505-BD84-3F2023F0EA0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897079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54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849"/>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849"/>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08" y="6518611"/>
            <a:ext cx="1395046" cy="327025"/>
          </a:xfrm>
        </p:spPr>
        <p:txBody>
          <a:bodyPr/>
          <a:lstStyle>
            <a:lvl1pPr>
              <a:defRPr sz="1000" b="1">
                <a:latin typeface="Arial" pitchFamily="34" charset="0"/>
              </a:defRPr>
            </a:lvl1pPr>
          </a:lstStyle>
          <a:p>
            <a:pPr>
              <a:defRPr/>
            </a:pPr>
            <a:fld id="{5DA2B250-2C0C-4D88-AD83-9ABE71DF5FFB}"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69485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502F2-42C9-42D8-8A78-0E8407727455}" type="datetime3">
              <a:rPr lang="en-US" smtClean="0"/>
              <a:pPr/>
              <a:t>13 April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252583817"/>
      </p:ext>
    </p:extLst>
  </p:cSld>
  <p:clrMapOvr>
    <a:masterClrMapping/>
  </p:clrMapOvr>
  <p:transition spd="slow">
    <p:pull/>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92A71DC3-36EA-47F2-B82C-E2E6DF5878C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168990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79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ED09765-1568-4ED7-8C8E-64A750C0085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1891683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5FB1ACD-391B-47D9-B0D6-D2B4E237ADA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417569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C113230E-E714-4118-BEC9-3F170E2BDCE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093457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FD2B948-30A7-4CBD-9D1B-0777513D141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8450974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C1E06953-1BF2-4C71-8EEF-56EDA3B289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457767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4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DE1BD11-BB55-4028-B19C-A4B70BA98E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1670991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0F05C46E-12FF-430C-B583-D298C4BBEBD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3712282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AFE04585-4ABF-42D0-A758-5A5D709AE11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850857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665"/>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665"/>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405BB26-EE5C-4313-9233-98182A0B22F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8924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13 April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340629464"/>
      </p:ext>
    </p:extLst>
  </p:cSld>
  <p:clrMapOvr>
    <a:masterClrMapping/>
  </p:clrMapOvr>
  <p:transition spd="slow">
    <p:pull/>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6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D900978-19CE-4268-91B5-403256259A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04310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52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825"/>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825"/>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08" y="6518587"/>
            <a:ext cx="1395046" cy="327025"/>
          </a:xfrm>
        </p:spPr>
        <p:txBody>
          <a:bodyPr/>
          <a:lstStyle>
            <a:lvl1pPr>
              <a:defRPr sz="1000" b="1">
                <a:latin typeface="Arial" pitchFamily="34" charset="0"/>
              </a:defRPr>
            </a:lvl1pPr>
          </a:lstStyle>
          <a:p>
            <a:pPr>
              <a:defRPr/>
            </a:pPr>
            <a:fld id="{D9C2A1D1-7A3E-4125-802D-E3BFBC9EB74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6010155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0DFC1A95-BE82-45DA-9298-D4B32C1A821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603592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77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785348D-E257-42B8-AB79-94E08BDC529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630071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7CD49308-3FC4-4043-8EB6-57D4FD6CFC2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401977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CA96E7DC-FB4A-470C-BDC7-7B4572AF5CD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064192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45D63B96-BFE5-4F66-B369-204DB8788AC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3679907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D47148CF-D188-4C6D-B4CB-9865768ECB4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1201690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1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C44C05D3-24A7-46F2-A0A9-709090FCE67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6066030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76C9C8C-7EDE-4F8F-8F34-20639C7424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7637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011C93-3E44-4577-8564-97D1D89AFB62}" type="datetime3">
              <a:rPr lang="en-US" smtClean="0"/>
              <a:pPr/>
              <a:t>13 April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956925770"/>
      </p:ext>
    </p:extLst>
  </p:cSld>
  <p:clrMapOvr>
    <a:masterClrMapping/>
  </p:clrMapOvr>
  <p:transition spd="slow">
    <p:pull/>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F387187D-05DD-40C7-9DB1-744917CF22E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567155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64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640"/>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1DF16D8C-1F92-4903-AA63-63B346ACBD4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590081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4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4184611B-C281-4FD7-8840-F0594950B55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9688354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49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799"/>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799"/>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08" y="6518561"/>
            <a:ext cx="1395046" cy="327025"/>
          </a:xfrm>
        </p:spPr>
        <p:txBody>
          <a:bodyPr/>
          <a:lstStyle>
            <a:lvl1pPr>
              <a:defRPr sz="1000" b="1">
                <a:latin typeface="Arial" pitchFamily="34" charset="0"/>
              </a:defRPr>
            </a:lvl1pPr>
          </a:lstStyle>
          <a:p>
            <a:pPr>
              <a:defRPr/>
            </a:pPr>
            <a:fld id="{26EF5EB7-98F2-46A6-B9D1-64779F312B5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3502502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01E215D2-2C2F-4A94-ACFF-AB6E8BAA19D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4032248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74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D8A32EE8-84FA-4C80-AB83-11B98ECD887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1551982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8CE3E896-77F1-4A64-A822-77D8C59A864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6791311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3A767ABF-578D-4403-968D-656491A75C8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407118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7ECBEFDB-79E7-4F07-8423-2C151B492B6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903005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78D0FC1F-EC50-41BA-8FFB-9338F83500A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624201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22681-892E-4670-9F68-E86AD078FFCE}" type="datetime3">
              <a:rPr lang="en-US" smtClean="0"/>
              <a:pPr/>
              <a:t>13 April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451940086"/>
      </p:ext>
    </p:extLst>
  </p:cSld>
  <p:clrMapOvr>
    <a:masterClrMapping/>
  </p:clrMapOvr>
  <p:transition spd="slow">
    <p:pull/>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190"/>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5A10D143-B560-455F-9D54-1AAF0DA772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989553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42237B5B-A636-416B-AE3F-193E5F3B40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283452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5CE5F25C-51F0-4491-93BB-E0FB4220226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6935249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61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611"/>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79D95BC1-6A37-4772-AED5-7424FC1E91B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375321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14"/>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2533E893-F943-4E7D-BBC6-C0B161FFB2C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5396378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latin typeface="Verdana" pitchFamily="34" charset="0"/>
              <a:cs typeface="Arial" pitchFamily="34" charset="0"/>
            </a:endParaRPr>
          </a:p>
        </p:txBody>
      </p:sp>
      <p:sp>
        <p:nvSpPr>
          <p:cNvPr id="6" name="Rectangle 9"/>
          <p:cNvSpPr>
            <a:spLocks noChangeArrowheads="1"/>
          </p:cNvSpPr>
          <p:nvPr/>
        </p:nvSpPr>
        <p:spPr bwMode="auto">
          <a:xfrm>
            <a:off x="2362200" y="840209"/>
            <a:ext cx="4358054"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smtClean="0">
                <a:solidFill>
                  <a:srgbClr val="FFFFFF"/>
                </a:solidFill>
                <a:cs typeface="Arial" pitchFamily="34" charset="0"/>
              </a:rPr>
              <a:t>Financial System Strategy 2020</a:t>
            </a:r>
          </a:p>
          <a:p>
            <a:pPr algn="ctr" eaLnBrk="0" fontAlgn="base" hangingPunct="0">
              <a:spcBef>
                <a:spcPct val="0"/>
              </a:spcBef>
              <a:spcAft>
                <a:spcPct val="0"/>
              </a:spcAft>
            </a:pPr>
            <a:r>
              <a:rPr lang="en-CA" sz="2800" b="1" smtClean="0">
                <a:solidFill>
                  <a:srgbClr val="FFFFFF"/>
                </a:solidFill>
                <a:cs typeface="Arial" pitchFamily="34" charset="0"/>
              </a:rPr>
              <a:t>(FSS2020</a:t>
            </a:r>
            <a:r>
              <a:rPr lang="en-CA" sz="2800" smtClean="0">
                <a:solidFill>
                  <a:srgbClr val="FFFFFF"/>
                </a:solidFill>
                <a:cs typeface="Arial" pitchFamily="34" charset="0"/>
              </a:rPr>
              <a:t>)</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4654" y="2441817"/>
            <a:ext cx="1395046"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850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755"/>
            <a:ext cx="3875943" cy="331787"/>
          </a:xfrm>
        </p:spPr>
        <p:txBody>
          <a:bodyPr/>
          <a:lstStyle>
            <a:lvl1pPr algn="r" eaLnBrk="1" fontAlgn="auto" hangingPunct="1">
              <a:spcBef>
                <a:spcPts val="0"/>
              </a:spcBef>
              <a:spcAft>
                <a:spcPts val="0"/>
              </a:spcAft>
              <a:defRPr i="1" u="sng">
                <a:latin typeface="+mn-lt"/>
                <a:cs typeface="+mn-cs"/>
              </a:defRPr>
            </a:lvl1pPr>
          </a:lstStyle>
          <a:p>
            <a:pPr>
              <a:defRPr/>
            </a:pPr>
            <a:fld id="{DF9BA7A8-3990-4B7B-91E4-17F36813FADA}" type="datetime3">
              <a:rPr lang="en-US" altLang="zh-SG"/>
              <a:pPr>
                <a:defRPr/>
              </a:pPr>
              <a:t>13 April 2016</a:t>
            </a:fld>
            <a:endParaRPr lang="en-US" altLang="zh-SG"/>
          </a:p>
        </p:txBody>
      </p:sp>
      <p:sp>
        <p:nvSpPr>
          <p:cNvPr id="11" name="Rectangle 6"/>
          <p:cNvSpPr>
            <a:spLocks noGrp="1" noChangeArrowheads="1"/>
          </p:cNvSpPr>
          <p:nvPr>
            <p:ph type="ftr" sz="quarter" idx="11"/>
          </p:nvPr>
        </p:nvSpPr>
        <p:spPr>
          <a:xfrm>
            <a:off x="1486" y="6513755"/>
            <a:ext cx="3864219" cy="331787"/>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7408" y="6518517"/>
            <a:ext cx="1395046" cy="327025"/>
          </a:xfrm>
        </p:spPr>
        <p:txBody>
          <a:bodyPr/>
          <a:lstStyle>
            <a:lvl1pPr eaLnBrk="1" fontAlgn="auto" hangingPunct="1">
              <a:spcAft>
                <a:spcPts val="0"/>
              </a:spcAft>
              <a:defRPr sz="1000">
                <a:latin typeface="Arial" pitchFamily="34" charset="0"/>
                <a:cs typeface="Arial" charset="0"/>
              </a:defRPr>
            </a:lvl1pPr>
          </a:lstStyle>
          <a:p>
            <a:pPr>
              <a:defRPr/>
            </a:pPr>
            <a:fld id="{C6CD4FA3-13A9-4308-992C-5B864B6CB9D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565889963"/>
      </p:ext>
    </p:extLst>
  </p:cSld>
  <p:clrMapOvr>
    <a:masterClrMapping/>
  </p:clrMapOvr>
  <p:transition spd="slow">
    <p:pull/>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32D19654-0479-4EEE-8AFA-74BC6FBFAF7A}" type="datetime3">
              <a:rPr lang="en-US" altLang="zh-SG"/>
              <a:pPr>
                <a:defRPr/>
              </a:pPr>
              <a:t>13 April 2016</a:t>
            </a:fld>
            <a:endParaRPr lang="en-US" altLang="zh-SG" dirty="0"/>
          </a:p>
        </p:txBody>
      </p:sp>
      <p:sp>
        <p:nvSpPr>
          <p:cNvPr id="5"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8694E9EA-2336-44A2-B6C4-BE12762FF1B7}"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23525304"/>
      </p:ext>
    </p:extLst>
  </p:cSld>
  <p:clrMapOvr>
    <a:masterClrMapping/>
  </p:clrMapOvr>
  <p:transition spd="slow">
    <p:pull/>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D2B0385-A2CF-44E5-BD9F-194DFFF870C4}" type="datetime3">
              <a:rPr lang="en-US" altLang="zh-SG"/>
              <a:pPr>
                <a:defRPr/>
              </a:pPr>
              <a:t>13 April 2016</a:t>
            </a:fld>
            <a:endParaRPr lang="en-US" altLang="zh-SG"/>
          </a:p>
        </p:txBody>
      </p:sp>
      <p:sp>
        <p:nvSpPr>
          <p:cNvPr id="6" name="Footer Placeholder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BA145752-605C-41B7-865D-AD09AF1F526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04157589"/>
      </p:ext>
    </p:extLst>
  </p:cSld>
  <p:clrMapOvr>
    <a:masterClrMapping/>
  </p:clrMapOvr>
  <p:transition spd="slow">
    <p:pull/>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5FFA2F62-A4B6-48D2-8C7D-AB5DE74C96F0}" type="datetime3">
              <a:rPr lang="en-US" altLang="zh-SG"/>
              <a:pPr>
                <a:defRPr/>
              </a:pPr>
              <a:t>13 April 2016</a:t>
            </a:fld>
            <a:endParaRPr lang="en-US" altLang="zh-SG" dirty="0"/>
          </a:p>
        </p:txBody>
      </p:sp>
      <p:sp>
        <p:nvSpPr>
          <p:cNvPr id="4" name="Slide Number Placeholder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2855A267-BFBA-444B-A452-1ED2532668F4}"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62825097"/>
      </p:ext>
    </p:extLst>
  </p:cSld>
  <p:clrMapOvr>
    <a:masterClrMapping/>
  </p:clrMapOvr>
  <p:transition spd="slow">
    <p:pull/>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C2AFC064-7E2B-4666-87EE-CFB3AAC920D9}" type="datetime3">
              <a:rPr lang="en-US" altLang="zh-SG"/>
              <a:pPr>
                <a:defRPr/>
              </a:pPr>
              <a:t>13 April 2016</a:t>
            </a:fld>
            <a:endParaRPr lang="en-US" altLang="zh-SG" dirty="0"/>
          </a:p>
        </p:txBody>
      </p:sp>
      <p:sp>
        <p:nvSpPr>
          <p:cNvPr id="3"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CC6060BF-118B-4B61-B7EB-E54A88742C3B}"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21833569"/>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52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87B35-F2E2-4ADF-B81D-C5D11200C478}" type="datetime3">
              <a:rPr lang="en-US" smtClean="0"/>
              <a:pPr/>
              <a:t>13 April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909912740"/>
      </p:ext>
    </p:extLst>
  </p:cSld>
  <p:clrMapOvr>
    <a:masterClrMapping/>
  </p:clrMapOvr>
  <p:transition spd="slow">
    <p:pull/>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14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C9F71AB3-1C8A-432F-9169-3D73D5A1E426}" type="datetime3">
              <a:rPr lang="en-US" altLang="zh-SG"/>
              <a:pPr>
                <a:defRPr/>
              </a:pPr>
              <a:t>13 April 2016</a:t>
            </a:fld>
            <a:endParaRPr lang="en-US" altLang="zh-SG" dirty="0"/>
          </a:p>
        </p:txBody>
      </p:sp>
      <p:sp>
        <p:nvSpPr>
          <p:cNvPr id="6"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1E50406F-6953-4092-9A07-340485429CBF}"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908097967"/>
      </p:ext>
    </p:extLst>
  </p:cSld>
  <p:clrMapOvr>
    <a:masterClrMapping/>
  </p:clrMapOvr>
  <p:transition spd="slow">
    <p:pull/>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5AEA0E19-B851-4FC2-A935-F18689D40091}" type="datetime3">
              <a:rPr lang="en-US" altLang="zh-SG"/>
              <a:pPr>
                <a:defRPr/>
              </a:pPr>
              <a:t>13 April 2016</a:t>
            </a:fld>
            <a:endParaRPr lang="en-US" altLang="zh-SG"/>
          </a:p>
        </p:txBody>
      </p:sp>
      <p:sp>
        <p:nvSpPr>
          <p:cNvPr id="6" name="Footer Placeholder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0D34BF1D-3ED7-41D3-939D-CC3E3D22164C}"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482608484"/>
      </p:ext>
    </p:extLst>
  </p:cSld>
  <p:clrMapOvr>
    <a:masterClrMapping/>
  </p:clrMapOvr>
  <p:transition spd="slow">
    <p:pull/>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B3538F11-0AFF-43EC-8C68-D3313A6905A7}" type="datetime3">
              <a:rPr lang="en-US" altLang="zh-SG"/>
              <a:pPr>
                <a:defRPr/>
              </a:pPr>
              <a:t>13 April 2016</a:t>
            </a:fld>
            <a:endParaRPr lang="en-US" altLang="zh-SG"/>
          </a:p>
        </p:txBody>
      </p:sp>
      <p:sp>
        <p:nvSpPr>
          <p:cNvPr id="5" name="Rectangle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B8E12C-9E87-42C8-98E9-90A51064D50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44193798"/>
      </p:ext>
    </p:extLst>
  </p:cSld>
  <p:clrMapOvr>
    <a:masterClrMapping/>
  </p:clrMapOvr>
  <p:transition spd="slow">
    <p:pull/>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56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6568"/>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4A827667-906C-4DCD-9B20-3AD3D2E24BC8}" type="datetime3">
              <a:rPr lang="en-US" altLang="zh-SG"/>
              <a:pPr>
                <a:defRPr/>
              </a:pPr>
              <a:t>13 April 2016</a:t>
            </a:fld>
            <a:endParaRPr lang="en-US" altLang="zh-SG"/>
          </a:p>
        </p:txBody>
      </p:sp>
      <p:sp>
        <p:nvSpPr>
          <p:cNvPr id="5" name="Rectangle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AB30EE80-7BB1-40F3-B0F7-D6AC0F572A6F}"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14683827"/>
      </p:ext>
    </p:extLst>
  </p:cSld>
  <p:clrMapOvr>
    <a:masterClrMapping/>
  </p:clrMapOvr>
  <p:transition spd="slow">
    <p:pull/>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566"/>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1D26025C-119F-4E64-86E4-289C1C6336CF}" type="datetime3">
              <a:rPr lang="en-US" altLang="zh-SG"/>
              <a:pPr>
                <a:defRPr/>
              </a:pPr>
              <a:t>13 April 2016</a:t>
            </a:fld>
            <a:endParaRPr lang="en-US" altLang="zh-SG"/>
          </a:p>
        </p:txBody>
      </p:sp>
      <p:sp>
        <p:nvSpPr>
          <p:cNvPr id="5" name="Rectangle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F6E2101-C823-489E-BE6E-F8F4CAF7BD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22022760"/>
      </p:ext>
    </p:extLst>
  </p:cSld>
  <p:clrMapOvr>
    <a:masterClrMapping/>
  </p:clrMapOvr>
  <p:transition spd="slow">
    <p:pull/>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i="1" u="sng">
                <a:cs typeface="Arial" pitchFamily="34" charset="0"/>
              </a:defRPr>
            </a:lvl1pPr>
          </a:lstStyle>
          <a:p>
            <a:pPr>
              <a:defRPr/>
            </a:pPr>
            <a:fld id="{45E699FF-1F76-49E9-A7EA-AB316F8B3D73}" type="datetime3">
              <a:rPr lang="en-US"/>
              <a:pPr>
                <a:defRPr/>
              </a:pPr>
              <a:t>13 April 2016</a:t>
            </a:fld>
            <a:endParaRPr lang="en-US"/>
          </a:p>
        </p:txBody>
      </p:sp>
      <p:sp>
        <p:nvSpPr>
          <p:cNvPr id="8" name="Footer Placeholder 7"/>
          <p:cNvSpPr>
            <a:spLocks noGrp="1"/>
          </p:cNvSpPr>
          <p:nvPr>
            <p:ph type="ftr" sz="quarter" idx="11"/>
          </p:nvPr>
        </p:nvSpPr>
        <p:spPr>
          <a:xfrm>
            <a:off x="3124200" y="6359767"/>
            <a:ext cx="2895600" cy="365125"/>
          </a:xfrm>
          <a:prstGeom prst="rect">
            <a:avLst/>
          </a:prstGeom>
        </p:spPr>
        <p:txBody>
          <a:bodyPr/>
          <a:lstStyle>
            <a:lvl1pPr fontAlgn="auto">
              <a:spcBef>
                <a:spcPts val="0"/>
              </a:spcBef>
              <a:spcAft>
                <a:spcPts val="0"/>
              </a:spcAft>
              <a:defRPr i="0" u="none">
                <a:solidFill>
                  <a:srgbClr val="000000"/>
                </a:solidFill>
                <a:latin typeface="Cambri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F6C9B6A-B154-4BD0-971D-73E12242D4BC}" type="slidenum">
              <a:rPr lang="en-US"/>
              <a:pPr>
                <a:defRPr/>
              </a:pPr>
              <a:t>‹#›</a:t>
            </a:fld>
            <a:endParaRPr lang="en-US"/>
          </a:p>
        </p:txBody>
      </p:sp>
    </p:spTree>
    <p:extLst>
      <p:ext uri="{BB962C8B-B14F-4D97-AF65-F5344CB8AC3E}">
        <p14:creationId xmlns:p14="http://schemas.microsoft.com/office/powerpoint/2010/main" xmlns="" val="1558443265"/>
      </p:ext>
    </p:extLst>
  </p:cSld>
  <p:clrMapOvr>
    <a:masterClrMapping/>
  </p:clrMapOvr>
  <p:transition spd="slow">
    <p:pull/>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085"/>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723"/>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3723"/>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08" y="6518485"/>
            <a:ext cx="1395046" cy="327025"/>
          </a:xfrm>
        </p:spPr>
        <p:txBody>
          <a:bodyPr/>
          <a:lstStyle>
            <a:lvl1pPr>
              <a:defRPr sz="1000">
                <a:latin typeface="Arial" pitchFamily="34" charset="0"/>
              </a:defRPr>
            </a:lvl1pPr>
          </a:lstStyle>
          <a:p>
            <a:pPr>
              <a:defRPr/>
            </a:pPr>
            <a:fld id="{4548C4A9-5E07-4E10-BF53-F0280019F427}"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8145933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0CF08F76-1BBD-4F63-B7DD-E4F4B9F37D1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3700701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33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B82D652-72C2-433D-AA0D-47D77EFE552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5203373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57CA8E37-5402-4822-897B-4D523B3E152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82568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0" y="661715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96221986"/>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929D9-42DB-4C81-A6E2-E08BD2E950D3}" type="datetime3">
              <a:rPr lang="en-US" smtClean="0"/>
              <a:pPr/>
              <a:t>13 April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4109700565"/>
      </p:ext>
    </p:extLst>
  </p:cSld>
  <p:clrMapOvr>
    <a:masterClrMapping/>
  </p:clrMapOvr>
  <p:transition spd="slow">
    <p:pull/>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44A60D42-8E09-43A2-8A6B-40491AC27B4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377063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1025136D-4F86-4EDA-BF5C-40269899523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3104933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E52180E4-214B-4C9A-B94C-1660028AB74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6099329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07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B2F8CB71-BA3F-4E49-9F09-DB17807352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892291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AC11EF4B-CF22-446B-981C-F009828C9E0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6150263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DE57552-FC32-426E-9AF0-29BE73DA803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35757755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37" y="24649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497"/>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3483CD-AF89-4582-A51C-E55460C5BA7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579552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96"/>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5D916AA-F3AF-4EF4-B392-B6051DE40204}"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9024563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22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691"/>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3691"/>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08" y="6518453"/>
            <a:ext cx="1395046" cy="327025"/>
          </a:xfrm>
        </p:spPr>
        <p:txBody>
          <a:bodyPr/>
          <a:lstStyle>
            <a:lvl1pPr>
              <a:defRPr sz="1000">
                <a:latin typeface="Arial" pitchFamily="34" charset="0"/>
              </a:defRPr>
            </a:lvl1pPr>
          </a:lstStyle>
          <a:p>
            <a:pPr>
              <a:defRPr/>
            </a:pPr>
            <a:fld id="{75BBF179-1034-4569-86C7-F78AF2EDE520}"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6778068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F8546E90-4E7D-4919-AF17-4380352FDA1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88981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5B52D-683A-4A51-BD66-8C0F04D10525}" type="datetime3">
              <a:rPr lang="en-US" smtClean="0"/>
              <a:pPr/>
              <a:t>13 April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60538870"/>
      </p:ext>
    </p:extLst>
  </p:cSld>
  <p:clrMapOvr>
    <a:masterClrMapping/>
  </p:clrMapOvr>
  <p:transition spd="slow">
    <p:pull/>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7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E5D13EC-F06C-4C9A-8C0F-48A235DCCB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96412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E6B45A10-96CE-4057-982B-02C810509E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8778951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E239A570-421D-4484-8667-43305BE9B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883119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48F92DF0-9624-4B14-B867-86C8FF5B1D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6411480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D900E358-40FA-44D3-96AC-3365C7CBAA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1516982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04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75CC9806-64CA-449A-B41E-B7F07A27CD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9827988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9207C7D4-3E2C-4ED7-B3C1-DB08D47F91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039094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858DBF-8937-428D-A3E6-622FAE5415D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5092802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46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468"/>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E532F2BC-51B5-4ED4-8BF2-DB177FCBB33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434210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64"/>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2A747CE-8093-47BC-9F41-68FF213756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5494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85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685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64F1C-E438-4323-9673-3D9E0E06E354}" type="datetime3">
              <a:rPr lang="en-US" smtClean="0"/>
              <a:pPr/>
              <a:t>13 April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640634109"/>
      </p:ext>
    </p:extLst>
  </p:cSld>
  <p:clrMapOvr>
    <a:masterClrMapping/>
  </p:clrMapOvr>
  <p:transition spd="slow">
    <p:pull/>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185"/>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653"/>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653"/>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8415"/>
            <a:ext cx="1395046"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8325122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2093889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3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166698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0208709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7925258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863916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4069641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00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0662864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93276841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26242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8"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299"/>
            <a:ext cx="6263054"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2" y="4572000"/>
            <a:ext cx="6263054" cy="819150"/>
          </a:xfrm>
          <a:extLst>
            <a:ext uri="{909E8E84-426E-40DD-AFC4-6F175D3DCCD1}">
              <a14:hiddenFill xmlns:a14="http://schemas.microsoft.com/office/drawing/2010/main" xmlns="">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6" y="6513987"/>
            <a:ext cx="3875943" cy="331787"/>
          </a:xfrm>
        </p:spPr>
        <p:txBody>
          <a:bodyPr/>
          <a:lstStyle>
            <a:lvl1pPr>
              <a:defRPr smtClean="0"/>
            </a:lvl1pPr>
          </a:lstStyle>
          <a:p>
            <a:pPr>
              <a:defRPr/>
            </a:pPr>
            <a:fld id="{A7DD5442-6C4B-483C-90AB-E8C0CCCE4509}" type="datetime3">
              <a:rPr lang="en-US" altLang="zh-SG" smtClean="0">
                <a:solidFill>
                  <a:srgbClr val="000000"/>
                </a:solidFill>
              </a:rPr>
              <a:pPr>
                <a:defRPr/>
              </a:pPr>
              <a:t>13 April 2016</a:t>
            </a:fld>
            <a:endParaRPr lang="en-US" altLang="zh-SG">
              <a:solidFill>
                <a:srgbClr val="000000"/>
              </a:solidFill>
            </a:endParaRPr>
          </a:p>
        </p:txBody>
      </p:sp>
      <p:sp>
        <p:nvSpPr>
          <p:cNvPr id="11" name="Rectangle 6"/>
          <p:cNvSpPr>
            <a:spLocks noGrp="1" noChangeArrowheads="1"/>
          </p:cNvSpPr>
          <p:nvPr>
            <p:ph type="ftr" sz="quarter" idx="11"/>
          </p:nvPr>
        </p:nvSpPr>
        <p:spPr>
          <a:xfrm>
            <a:off x="1486" y="6513987"/>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8749"/>
            <a:ext cx="1395046"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xmlns="" val="2380652440"/>
      </p:ext>
    </p:extLst>
  </p:cSld>
  <p:clrMapOvr>
    <a:masterClrMapping/>
  </p:clrMapOvr>
  <p:transition spd="slow">
    <p:pull/>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424"/>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424"/>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2275002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2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8799187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31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613"/>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613"/>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08" y="6518375"/>
            <a:ext cx="1395046" cy="327025"/>
          </a:xfrm>
        </p:spPr>
        <p:txBody>
          <a:bodyPr/>
          <a:lstStyle>
            <a:lvl1pPr eaLnBrk="1" hangingPunct="1">
              <a:defRPr sz="1000">
                <a:latin typeface="Arial" charset="0"/>
                <a:cs typeface="Arial" pitchFamily="34" charset="0"/>
              </a:defRPr>
            </a:lvl1pPr>
          </a:lstStyle>
          <a:p>
            <a:pPr>
              <a:defRPr/>
            </a:pPr>
            <a:fld id="{9365A910-80DA-4229-BE4E-947D5245CACD}"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0907990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6DB099B-8F53-43D6-B404-0CD3F55B76E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7217845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6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A65AAE8-0FF0-4660-8981-1684852EDC5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0394899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2D29494-0F2D-4F02-B4CD-53D1074DC91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355543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6E73715-BF11-49B3-BEFA-4FFB4463D7A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8186507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0CA7133-F817-42D8-B180-6CF0DC85579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404463462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6B1F74E-7300-4C26-863A-5094999D656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0538800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00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5A554D0E-F209-41AC-8B3E-E250DE8E7DB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46927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06FDBE-65EF-42F3-AB6B-0AAD7A800053}"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51511050"/>
      </p:ext>
    </p:extLst>
  </p:cSld>
  <p:clrMapOvr>
    <a:masterClrMapping/>
  </p:clrMapOvr>
  <p:transition spd="slow">
    <p:pull/>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20BD9CD-BA5A-4AC9-B8A7-A467D862360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5509777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F644556-FA62-4278-B899-7B77DF27D65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78756781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424"/>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424"/>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35AF025F-15D0-4125-BF76-90D327B2D11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12535449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3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9786010-B577-4D88-ADCA-ECDB7A204ED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5029861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432"/>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89" y="1214438"/>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F91A369-CD90-42A0-8995-DA114A36564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9864570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27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575"/>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575"/>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08" y="6518337"/>
            <a:ext cx="1395046" cy="327025"/>
          </a:xfrm>
        </p:spPr>
        <p:txBody>
          <a:bodyPr/>
          <a:lstStyle>
            <a:lvl1pPr eaLnBrk="1" hangingPunct="1">
              <a:defRPr sz="1000">
                <a:latin typeface="Arial" charset="0"/>
                <a:cs typeface="Arial" pitchFamily="34" charset="0"/>
              </a:defRPr>
            </a:lvl1pPr>
          </a:lstStyle>
          <a:p>
            <a:pPr>
              <a:defRPr/>
            </a:pPr>
            <a:fld id="{43932C8B-9BD4-48F9-8B48-3A970D0708AF}"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6400980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C0F762B9-69BD-4CDB-AFC9-8DC76F35698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76964533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2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E895382-491E-406C-9DEC-FA971ED0EA3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5676696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45A70CC-E8FA-4BD1-BD9A-D9713984183B}"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3482885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D2BAC60B-8052-4607-BA07-E069090A6DDB}"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89573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D4055A-B350-489C-BAF6-4D46CE3CCE93}"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41880598"/>
      </p:ext>
    </p:extLst>
  </p:cSld>
  <p:clrMapOvr>
    <a:masterClrMapping/>
  </p:clrMapOvr>
  <p:transition spd="slow">
    <p:pull/>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86842E6A-FD01-4D67-BFDA-47755B01682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06056968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CC38FF3-79DA-45ED-8BD5-EA2478C7BAB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2985977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496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CA8032A-CB29-46F7-B866-3D3F9F1431D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1201161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D6C3CCC6-5F7B-456B-BCDD-3672DF631706}"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5040869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8FB5B4C-ABE0-4222-9D5E-9411CD09B3FA}"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03172125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386"/>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386"/>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124BCFE-DEE1-48DC-BAE3-6C4396E8CF0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2726663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89"/>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D703632-E700-46C0-9B3C-78EBE767C90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41723322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89"/>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89" y="1214438"/>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7F5886E-0DA6-44C5-A8F1-E46D57CAB82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21070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23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535"/>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535"/>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08" y="6518297"/>
            <a:ext cx="1395046" cy="327025"/>
          </a:xfrm>
        </p:spPr>
        <p:txBody>
          <a:bodyPr/>
          <a:lstStyle>
            <a:lvl1pPr eaLnBrk="1" hangingPunct="1">
              <a:defRPr sz="1000">
                <a:latin typeface="Arial" charset="0"/>
                <a:cs typeface="Arial" pitchFamily="34" charset="0"/>
              </a:defRPr>
            </a:lvl1pPr>
          </a:lstStyle>
          <a:p>
            <a:pPr>
              <a:defRPr/>
            </a:pPr>
            <a:fld id="{EC89AF6B-4032-4B30-9E93-B74093663388}"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09512889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D052397-C85F-4E76-92D4-F04F520F65D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10310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1EADAED-EA59-4471-B3AD-47F0DD1DBBCE}"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7611402"/>
      </p:ext>
    </p:extLst>
  </p:cSld>
  <p:clrMapOvr>
    <a:masterClrMapping/>
  </p:clrMapOvr>
  <p:transition spd="slow">
    <p:pull/>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4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9B029EAF-79FB-4E24-8078-E8053C9C580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0381145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C803E94-1628-44EC-94BE-6F10D47DFAF6}"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78318533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06D68C5C-F5D2-4A23-8346-E3D6F66CBCDE}"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4374710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8537D0BB-81BD-4A1B-86AB-8A71FC7DCAB1}"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8645447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57B02AD-3561-4587-88FF-A771C539401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5415248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492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8A80B57-FE04-4233-9BD7-2CD94C088AC0}"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0224546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800C656-3754-4674-B458-95D21F1B4C3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685876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CB94C3F2-8348-4CA6-BB27-DBF67D1FCD2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14344873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35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350"/>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E6BAD95A-3D56-4F16-9263-6ECAEE28C60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9196253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52"/>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88E3A95-4E97-470D-9377-4FDAC6A96AB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73766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9D44DBF-6271-4F70-ADB4-943A445242E1}" type="datetime3">
              <a:rPr lang="en-US" altLang="zh-SG" smtClean="0">
                <a:solidFill>
                  <a:srgbClr val="000000"/>
                </a:solidFill>
              </a:rPr>
              <a:pPr>
                <a:defRPr/>
              </a:pPr>
              <a:t>13 April 2016</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83584484"/>
      </p:ext>
    </p:extLst>
  </p:cSld>
  <p:clrMapOvr>
    <a:masterClrMapping/>
  </p:clrMapOvr>
  <p:transition spd="slow">
    <p:pull/>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352"/>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89" y="1214438"/>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2719F78-2057-42AF-B290-CCF6BDF396F7}"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361534609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01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485"/>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485"/>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8247"/>
            <a:ext cx="1395046"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71866887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63816831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26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9603551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84394422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6610554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62359009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2132640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483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2605036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873376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E31983A-C31F-444D-9F55-5397ED108CBC}" type="datetime3">
              <a:rPr lang="en-US" altLang="zh-SG" smtClean="0">
                <a:solidFill>
                  <a:srgbClr val="000000"/>
                </a:solidFill>
              </a:rPr>
              <a:pPr>
                <a:defRPr/>
              </a:pPr>
              <a:t>13 April 2016</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179076372"/>
      </p:ext>
    </p:extLst>
  </p:cSld>
  <p:clrMapOvr>
    <a:masterClrMapping/>
  </p:clrMapOvr>
  <p:transition spd="slow">
    <p:pull/>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70132449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603" y="24625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258"/>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35840638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26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03027350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latin typeface="Verdana" pitchFamily="34" charset="0"/>
              <a:cs typeface="Arial" pitchFamily="34" charset="0"/>
            </a:endParaRPr>
          </a:p>
        </p:txBody>
      </p:sp>
      <p:sp>
        <p:nvSpPr>
          <p:cNvPr id="6" name="Rectangle 9"/>
          <p:cNvSpPr>
            <a:spLocks noChangeArrowheads="1"/>
          </p:cNvSpPr>
          <p:nvPr/>
        </p:nvSpPr>
        <p:spPr bwMode="auto">
          <a:xfrm>
            <a:off x="2362200" y="839892"/>
            <a:ext cx="4358054"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smtClean="0">
                <a:solidFill>
                  <a:srgbClr val="FFFFFF"/>
                </a:solidFill>
                <a:cs typeface="Arial" pitchFamily="34" charset="0"/>
              </a:rPr>
              <a:t>Financial System Strategy 2020</a:t>
            </a:r>
          </a:p>
          <a:p>
            <a:pPr algn="ctr" eaLnBrk="0" fontAlgn="base" hangingPunct="0">
              <a:spcBef>
                <a:spcPct val="0"/>
              </a:spcBef>
              <a:spcAft>
                <a:spcPct val="0"/>
              </a:spcAft>
            </a:pPr>
            <a:r>
              <a:rPr lang="en-CA" sz="2800" b="1" smtClean="0">
                <a:solidFill>
                  <a:srgbClr val="FFFFFF"/>
                </a:solidFill>
                <a:cs typeface="Arial" pitchFamily="34" charset="0"/>
              </a:rPr>
              <a:t>(FSS2020</a:t>
            </a:r>
            <a:r>
              <a:rPr lang="en-CA" sz="2800" smtClean="0">
                <a:solidFill>
                  <a:srgbClr val="FFFFFF"/>
                </a:solidFill>
                <a:cs typeface="Arial" pitchFamily="34" charset="0"/>
              </a:rPr>
              <a:t>)</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4654" y="2441503"/>
            <a:ext cx="1395046"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823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441"/>
            <a:ext cx="3875943" cy="331787"/>
          </a:xfrm>
        </p:spPr>
        <p:txBody>
          <a:bodyPr/>
          <a:lstStyle>
            <a:lvl1pPr algn="r" eaLnBrk="1" fontAlgn="auto" hangingPunct="1">
              <a:spcBef>
                <a:spcPts val="0"/>
              </a:spcBef>
              <a:spcAft>
                <a:spcPts val="0"/>
              </a:spcAft>
              <a:defRPr i="1" u="sng">
                <a:latin typeface="+mn-lt"/>
                <a:cs typeface="+mn-cs"/>
              </a:defRPr>
            </a:lvl1pPr>
          </a:lstStyle>
          <a:p>
            <a:pPr>
              <a:defRPr/>
            </a:pPr>
            <a:fld id="{8DD75C51-DAFA-475A-8620-3AE2FAC7C111}" type="datetime3">
              <a:rPr lang="en-US" altLang="zh-SG"/>
              <a:pPr>
                <a:defRPr/>
              </a:pPr>
              <a:t>13 April 2016</a:t>
            </a:fld>
            <a:endParaRPr lang="en-US" altLang="zh-SG"/>
          </a:p>
        </p:txBody>
      </p:sp>
      <p:sp>
        <p:nvSpPr>
          <p:cNvPr id="11" name="Rectangle 6"/>
          <p:cNvSpPr>
            <a:spLocks noGrp="1" noChangeArrowheads="1"/>
          </p:cNvSpPr>
          <p:nvPr>
            <p:ph type="ftr" sz="quarter" idx="11"/>
          </p:nvPr>
        </p:nvSpPr>
        <p:spPr>
          <a:xfrm>
            <a:off x="1486" y="6513441"/>
            <a:ext cx="3864219" cy="331787"/>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12" name="Rectangle 7"/>
          <p:cNvSpPr>
            <a:spLocks noGrp="1" noChangeArrowheads="1"/>
          </p:cNvSpPr>
          <p:nvPr>
            <p:ph type="sldNum" sz="quarter" idx="12"/>
          </p:nvPr>
        </p:nvSpPr>
        <p:spPr>
          <a:xfrm>
            <a:off x="3877408" y="6518203"/>
            <a:ext cx="1395046" cy="327025"/>
          </a:xfrm>
        </p:spPr>
        <p:txBody>
          <a:bodyPr/>
          <a:lstStyle>
            <a:lvl1pPr eaLnBrk="1" fontAlgn="auto" hangingPunct="1">
              <a:spcAft>
                <a:spcPts val="0"/>
              </a:spcAft>
              <a:defRPr sz="1000">
                <a:latin typeface="Arial" pitchFamily="34" charset="0"/>
                <a:cs typeface="Arial" charset="0"/>
              </a:defRPr>
            </a:lvl1pPr>
          </a:lstStyle>
          <a:p>
            <a:pPr>
              <a:defRPr/>
            </a:pPr>
            <a:fld id="{D634CBD2-3D3B-4A66-B76D-94CF594A26C3}"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482169788"/>
      </p:ext>
    </p:extLst>
  </p:cSld>
  <p:clrMapOvr>
    <a:masterClrMapping/>
  </p:clrMapOvr>
  <p:transition spd="slow">
    <p:pull/>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92DF48B1-93FA-490A-963C-FAA96824E834}" type="datetime3">
              <a:rPr lang="en-US" altLang="zh-SG"/>
              <a:pPr>
                <a:defRPr/>
              </a:pPr>
              <a:t>13 April 2016</a:t>
            </a:fld>
            <a:endParaRPr lang="en-US" altLang="zh-SG" dirty="0"/>
          </a:p>
        </p:txBody>
      </p:sp>
      <p:sp>
        <p:nvSpPr>
          <p:cNvPr id="5"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719C7A2C-E12D-4391-B9A0-090A90050A76}"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85506708"/>
      </p:ext>
    </p:extLst>
  </p:cSld>
  <p:clrMapOvr>
    <a:masterClrMapping/>
  </p:clrMapOvr>
  <p:transition spd="slow">
    <p:pull/>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9ED8417-396D-4722-BE89-89A71130B928}" type="datetime3">
              <a:rPr lang="en-US" altLang="zh-SG"/>
              <a:pPr>
                <a:defRPr/>
              </a:pPr>
              <a:t>13 April 2016</a:t>
            </a:fld>
            <a:endParaRPr lang="en-US" altLang="zh-SG"/>
          </a:p>
        </p:txBody>
      </p:sp>
      <p:sp>
        <p:nvSpPr>
          <p:cNvPr id="6" name="Footer Placeholder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68D7855-6CA1-4A46-A89B-C83205CD963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39085811"/>
      </p:ext>
    </p:extLst>
  </p:cSld>
  <p:clrMapOvr>
    <a:masterClrMapping/>
  </p:clrMapOvr>
  <p:transition spd="slow">
    <p:pull/>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D87E0D77-3FCE-4454-87BC-334F9AED9A9E}" type="datetime3">
              <a:rPr lang="en-US" altLang="zh-SG"/>
              <a:pPr>
                <a:defRPr/>
              </a:pPr>
              <a:t>13 April 2016</a:t>
            </a:fld>
            <a:endParaRPr lang="en-US" altLang="zh-SG" dirty="0"/>
          </a:p>
        </p:txBody>
      </p:sp>
      <p:sp>
        <p:nvSpPr>
          <p:cNvPr id="4" name="Slide Number Placeholder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73FD9098-E1C3-4EFE-B35A-431E45FEFEFE}"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395585488"/>
      </p:ext>
    </p:extLst>
  </p:cSld>
  <p:clrMapOvr>
    <a:masterClrMapping/>
  </p:clrMapOvr>
  <p:transition spd="slow">
    <p:pull/>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EECD697D-AC98-4D13-B1D1-E0CEFFDC2D2C}" type="datetime3">
              <a:rPr lang="en-US" altLang="zh-SG"/>
              <a:pPr>
                <a:defRPr/>
              </a:pPr>
              <a:t>13 April 2016</a:t>
            </a:fld>
            <a:endParaRPr lang="en-US" altLang="zh-SG" dirty="0"/>
          </a:p>
        </p:txBody>
      </p:sp>
      <p:sp>
        <p:nvSpPr>
          <p:cNvPr id="3"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0C5B2132-52C4-4D92-B97D-726CC92FC1DB}"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37276576"/>
      </p:ext>
    </p:extLst>
  </p:cSld>
  <p:clrMapOvr>
    <a:masterClrMapping/>
  </p:clrMapOvr>
  <p:transition spd="slow">
    <p:pull/>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482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l" eaLnBrk="0" hangingPunct="0">
              <a:defRPr sz="1000" i="1" u="sng">
                <a:solidFill>
                  <a:srgbClr val="000000"/>
                </a:solidFill>
                <a:latin typeface="Arial" charset="0"/>
                <a:ea typeface="SimSun" pitchFamily="2" charset="-122"/>
              </a:defRPr>
            </a:lvl1pPr>
          </a:lstStyle>
          <a:p>
            <a:pPr>
              <a:defRPr/>
            </a:pPr>
            <a:fld id="{6ACCD4D3-1359-48CA-8302-16296AEB1744}" type="datetime3">
              <a:rPr lang="en-US" altLang="zh-SG"/>
              <a:pPr>
                <a:defRPr/>
              </a:pPr>
              <a:t>13 April 2016</a:t>
            </a:fld>
            <a:endParaRPr lang="en-US" altLang="zh-SG" dirty="0"/>
          </a:p>
        </p:txBody>
      </p:sp>
      <p:sp>
        <p:nvSpPr>
          <p:cNvPr id="6" name="Rectangle 6"/>
          <p:cNvSpPr>
            <a:spLocks noGrp="1" noChangeArrowheads="1"/>
          </p:cNvSpPr>
          <p:nvPr>
            <p:ph type="sldNum" sz="quarter" idx="11"/>
          </p:nvPr>
        </p:nvSpPr>
        <p:spPr/>
        <p:txBody>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a:defRPr/>
            </a:pPr>
            <a:r>
              <a:rPr lang="en-US" altLang="zh-SG"/>
              <a:t>Slide </a:t>
            </a:r>
            <a:fld id="{BB86FA9F-F244-4AFF-BFA0-8C64CA898923}" type="slidenum">
              <a:rPr lang="zh-SG" altLang="en-US"/>
              <a:pPr>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956801773"/>
      </p:ext>
    </p:extLst>
  </p:cSld>
  <p:clrMapOvr>
    <a:masterClrMapping/>
  </p:clrMapOvr>
  <p:transition spd="slow">
    <p:pull/>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2343BFD0-00F9-4C85-8123-90D940DAA425}" type="datetime3">
              <a:rPr lang="en-US" altLang="zh-SG"/>
              <a:pPr>
                <a:defRPr/>
              </a:pPr>
              <a:t>13 April 2016</a:t>
            </a:fld>
            <a:endParaRPr lang="en-US" altLang="zh-SG"/>
          </a:p>
        </p:txBody>
      </p:sp>
      <p:sp>
        <p:nvSpPr>
          <p:cNvPr id="6" name="Footer Placeholder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BAC7B1A-2D9C-4D2F-92A1-25FAE448EB4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46033093"/>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C043B4-CA36-422F-8568-6BB090C17AB1}" type="datetime3">
              <a:rPr lang="en-US" altLang="zh-SG" smtClean="0">
                <a:solidFill>
                  <a:srgbClr val="000000"/>
                </a:solidFill>
              </a:rPr>
              <a:pPr>
                <a:defRPr/>
              </a:pPr>
              <a:t>13 April 2016</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49679324"/>
      </p:ext>
    </p:extLst>
  </p:cSld>
  <p:clrMapOvr>
    <a:masterClrMapping/>
  </p:clrMapOvr>
  <p:transition spd="slow">
    <p:pull/>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FEDFC7A4-BE12-4175-BC7C-27BC09C4F14D}" type="datetime3">
              <a:rPr lang="en-US" altLang="zh-SG"/>
              <a:pPr>
                <a:defRPr/>
              </a:pPr>
              <a:t>13 April 2016</a:t>
            </a:fld>
            <a:endParaRPr lang="en-US" altLang="zh-SG"/>
          </a:p>
        </p:txBody>
      </p:sp>
      <p:sp>
        <p:nvSpPr>
          <p:cNvPr id="5" name="Rectangle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34AEC1CD-4820-449B-94A0-21429A8B6770}"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3243254"/>
      </p:ext>
    </p:extLst>
  </p:cSld>
  <p:clrMapOvr>
    <a:masterClrMapping/>
  </p:clrMapOvr>
  <p:transition spd="slow">
    <p:pull/>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40" y="24625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6251"/>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4345461B-CAB8-47EB-BF78-4710E79EB64B}" type="datetime3">
              <a:rPr lang="en-US" altLang="zh-SG"/>
              <a:pPr>
                <a:defRPr/>
              </a:pPr>
              <a:t>13 April 2016</a:t>
            </a:fld>
            <a:endParaRPr lang="en-US" altLang="zh-SG"/>
          </a:p>
        </p:txBody>
      </p:sp>
      <p:sp>
        <p:nvSpPr>
          <p:cNvPr id="5" name="Rectangle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E3B43C9A-DF0C-4067-9764-151DA17204C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58528553"/>
      </p:ext>
    </p:extLst>
  </p:cSld>
  <p:clrMapOvr>
    <a:masterClrMapping/>
  </p:clrMapOvr>
  <p:transition spd="slow">
    <p:pull/>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255"/>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lgn="r" eaLnBrk="1" fontAlgn="auto" hangingPunct="1">
              <a:spcBef>
                <a:spcPts val="0"/>
              </a:spcBef>
              <a:spcAft>
                <a:spcPts val="0"/>
              </a:spcAft>
              <a:defRPr i="1" u="sng">
                <a:latin typeface="+mn-lt"/>
                <a:cs typeface="+mn-cs"/>
              </a:defRPr>
            </a:lvl1pPr>
          </a:lstStyle>
          <a:p>
            <a:pPr>
              <a:defRPr/>
            </a:pPr>
            <a:fld id="{6643E4A9-0247-4920-A82A-ED8CFBD0E810}" type="datetime3">
              <a:rPr lang="en-US" altLang="zh-SG"/>
              <a:pPr>
                <a:defRPr/>
              </a:pPr>
              <a:t>13 April 2016</a:t>
            </a:fld>
            <a:endParaRPr lang="en-US" altLang="zh-SG"/>
          </a:p>
        </p:txBody>
      </p:sp>
      <p:sp>
        <p:nvSpPr>
          <p:cNvPr id="5" name="Rectangle 5"/>
          <p:cNvSpPr>
            <a:spLocks noGrp="1" noChangeArrowheads="1"/>
          </p:cNvSpPr>
          <p:nvPr>
            <p:ph type="ftr" sz="quarter" idx="11"/>
          </p:nvPr>
        </p:nvSpPr>
        <p:spPr>
          <a:xfrm>
            <a:off x="888029" y="6384925"/>
            <a:ext cx="2631831" cy="457200"/>
          </a:xfrm>
          <a:prstGeom prst="rect">
            <a:avLst/>
          </a:prstGeom>
        </p:spPr>
        <p:txBody>
          <a:bodyPr/>
          <a:lstStyle>
            <a:lvl1pPr eaLnBrk="1" fontAlgn="auto" hangingPunct="1">
              <a:spcBef>
                <a:spcPts val="0"/>
              </a:spcBef>
              <a:spcAft>
                <a:spcPts val="0"/>
              </a:spcAft>
              <a:defRPr i="0" u="none">
                <a:solidFill>
                  <a:srgbClr val="000000"/>
                </a:solidFill>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CC835733-DB3C-4889-B8E5-300004BBC9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98715795"/>
      </p:ext>
    </p:extLst>
  </p:cSld>
  <p:clrMapOvr>
    <a:masterClrMapping/>
  </p:clrMapOvr>
  <p:transition spd="slow">
    <p:pull/>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i="1" u="sng">
                <a:cs typeface="Arial" pitchFamily="34" charset="0"/>
              </a:defRPr>
            </a:lvl1pPr>
          </a:lstStyle>
          <a:p>
            <a:pPr>
              <a:defRPr/>
            </a:pPr>
            <a:fld id="{5D5F0311-4ECD-4FA2-BA27-58CE9D611D2F}" type="datetime3">
              <a:rPr lang="en-US"/>
              <a:pPr>
                <a:defRPr/>
              </a:pPr>
              <a:t>13 April 2016</a:t>
            </a:fld>
            <a:endParaRPr lang="en-US"/>
          </a:p>
        </p:txBody>
      </p:sp>
      <p:sp>
        <p:nvSpPr>
          <p:cNvPr id="8" name="Footer Placeholder 7"/>
          <p:cNvSpPr>
            <a:spLocks noGrp="1"/>
          </p:cNvSpPr>
          <p:nvPr>
            <p:ph type="ftr" sz="quarter" idx="11"/>
          </p:nvPr>
        </p:nvSpPr>
        <p:spPr>
          <a:xfrm>
            <a:off x="3124200" y="6359453"/>
            <a:ext cx="2895600" cy="365125"/>
          </a:xfrm>
          <a:prstGeom prst="rect">
            <a:avLst/>
          </a:prstGeom>
        </p:spPr>
        <p:txBody>
          <a:bodyPr/>
          <a:lstStyle>
            <a:lvl1pPr fontAlgn="auto">
              <a:spcBef>
                <a:spcPts val="0"/>
              </a:spcBef>
              <a:spcAft>
                <a:spcPts val="0"/>
              </a:spcAft>
              <a:defRPr i="0" u="none">
                <a:solidFill>
                  <a:srgbClr val="000000"/>
                </a:solidFill>
                <a:latin typeface="Cambri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8211FDA-D50C-49C1-9475-AE4FB22A0E60}" type="slidenum">
              <a:rPr lang="en-US"/>
              <a:pPr>
                <a:defRPr/>
              </a:pPr>
              <a:t>‹#›</a:t>
            </a:fld>
            <a:endParaRPr lang="en-US"/>
          </a:p>
        </p:txBody>
      </p:sp>
    </p:spTree>
    <p:extLst>
      <p:ext uri="{BB962C8B-B14F-4D97-AF65-F5344CB8AC3E}">
        <p14:creationId xmlns:p14="http://schemas.microsoft.com/office/powerpoint/2010/main" xmlns="" val="3495713192"/>
      </p:ext>
    </p:extLst>
  </p:cSld>
  <p:clrMapOvr>
    <a:masterClrMapping/>
  </p:clrMapOvr>
  <p:transition spd="slow">
    <p:pull/>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08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389"/>
            <a:ext cx="3875943" cy="331787"/>
          </a:xfrm>
        </p:spPr>
        <p:txBody>
          <a:bodyPr/>
          <a:lstStyle>
            <a:lvl1pPr eaLnBrk="1" hangingPunct="1">
              <a:defRPr>
                <a:cs typeface="Arial" pitchFamily="34" charset="0"/>
              </a:defRPr>
            </a:lvl1pPr>
          </a:lstStyle>
          <a:p>
            <a:pPr>
              <a:defRPr/>
            </a:pPr>
            <a:endParaRPr lang="en-US" altLang="zh-SG"/>
          </a:p>
        </p:txBody>
      </p:sp>
      <p:sp>
        <p:nvSpPr>
          <p:cNvPr id="11" name="Rectangle 6"/>
          <p:cNvSpPr>
            <a:spLocks noGrp="1" noChangeArrowheads="1"/>
          </p:cNvSpPr>
          <p:nvPr>
            <p:ph type="ftr" sz="quarter" idx="11"/>
          </p:nvPr>
        </p:nvSpPr>
        <p:spPr>
          <a:xfrm>
            <a:off x="1486" y="6513389"/>
            <a:ext cx="3864219" cy="331787"/>
          </a:xfrm>
        </p:spPr>
        <p:txBody>
          <a:bodyPr/>
          <a:lstStyle>
            <a:lvl1pPr eaLnBrk="1" hangingPunct="1">
              <a:defRPr>
                <a:cs typeface="Arial" pitchFamily="34" charset="0"/>
              </a:defRPr>
            </a:lvl1pPr>
          </a:lstStyle>
          <a:p>
            <a:pPr>
              <a:defRPr/>
            </a:pPr>
            <a:endParaRPr lang="en-US" altLang="zh-SG"/>
          </a:p>
        </p:txBody>
      </p:sp>
      <p:sp>
        <p:nvSpPr>
          <p:cNvPr id="12" name="Rectangle 7"/>
          <p:cNvSpPr>
            <a:spLocks noGrp="1" noChangeArrowheads="1"/>
          </p:cNvSpPr>
          <p:nvPr>
            <p:ph type="sldNum" sz="quarter" idx="12"/>
          </p:nvPr>
        </p:nvSpPr>
        <p:spPr>
          <a:xfrm>
            <a:off x="3877408" y="6518151"/>
            <a:ext cx="1395046" cy="327025"/>
          </a:xfrm>
        </p:spPr>
        <p:txBody>
          <a:bodyPr/>
          <a:lstStyle>
            <a:lvl1pPr eaLnBrk="1" hangingPunct="1">
              <a:defRPr sz="1000">
                <a:latin typeface="Arial" charset="0"/>
                <a:cs typeface="Arial" pitchFamily="34" charset="0"/>
              </a:defRPr>
            </a:lvl1pPr>
          </a:lstStyle>
          <a:p>
            <a:pPr>
              <a:defRPr/>
            </a:pPr>
            <a:fld id="{9365A910-80DA-4229-BE4E-947D5245CACD}"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9744993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6DB099B-8F53-43D6-B404-0CD3F55B76E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4030870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33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A65AAE8-0FF0-4660-8981-1684852EDC5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4137223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2D29494-0F2D-4F02-B4CD-53D1074DC91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61529294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8"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9"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16E73715-BF11-49B3-BEFA-4FFB4463D7A3}"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7209353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4"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5"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40CA7133-F817-42D8-B180-6CF0DC855794}"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73205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841157262"/>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C2167B-B8B1-48DF-8E4D-79AFD3C6A140}"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43200769"/>
      </p:ext>
    </p:extLst>
  </p:cSld>
  <p:clrMapOvr>
    <a:masterClrMapping/>
  </p:clrMapOvr>
  <p:transition spd="slow">
    <p:pull/>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3"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4"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26B1F74E-7300-4C26-863A-5094999D656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43419984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478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5A554D0E-F209-41AC-8B3E-E250DE8E7DB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5570727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A20BD9CD-BA5A-4AC9-B8A7-A467D8623608}"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87876289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FF644556-FA62-4278-B899-7B77DF27D652}"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64912103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38" y="24620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207"/>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35AF025F-15D0-4125-BF76-90D327B2D11D}"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23872140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207"/>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5"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79786010-B577-4D88-ADCA-ECDB7A204EDF}"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196941755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207"/>
            <a:ext cx="724779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9589" y="1214438"/>
            <a:ext cx="3868615"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cs typeface="Arial" pitchFamily="34" charset="0"/>
              </a:defRPr>
            </a:lvl1pPr>
          </a:lstStyle>
          <a:p>
            <a:pPr>
              <a:defRPr/>
            </a:pPr>
            <a:endParaRPr lang="en-US" altLang="zh-SG"/>
          </a:p>
        </p:txBody>
      </p:sp>
      <p:sp>
        <p:nvSpPr>
          <p:cNvPr id="6" name="Rectangle 5"/>
          <p:cNvSpPr>
            <a:spLocks noGrp="1" noChangeArrowheads="1"/>
          </p:cNvSpPr>
          <p:nvPr>
            <p:ph type="ftr" sz="quarter" idx="11"/>
          </p:nvPr>
        </p:nvSpPr>
        <p:spPr/>
        <p:txBody>
          <a:bodyPr/>
          <a:lstStyle>
            <a:lvl1pPr eaLnBrk="1" hangingPunct="1">
              <a:defRPr>
                <a:cs typeface="Arial" pitchFamily="34" charset="0"/>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hangingPunct="1">
              <a:defRPr>
                <a:cs typeface="Arial" pitchFamily="34" charset="0"/>
              </a:defRPr>
            </a:lvl1pPr>
          </a:lstStyle>
          <a:p>
            <a:pPr>
              <a:defRPr/>
            </a:pPr>
            <a:fld id="{6F91A369-CD90-42A0-8995-DA114A36564C}" type="slidenum">
              <a:rPr lang="zh-SG" altLang="en-US"/>
              <a:pPr>
                <a:defRPr/>
              </a:pPr>
              <a:t>‹#›</a:t>
            </a:fld>
            <a:r>
              <a:rPr lang="en-US" altLang="zh-SG" sz="1000">
                <a:latin typeface="Arial" charset="0"/>
              </a:rPr>
              <a:t/>
            </a:r>
            <a:br>
              <a:rPr lang="en-US" altLang="zh-SG" sz="1000">
                <a:latin typeface="Arial" charset="0"/>
              </a:rPr>
            </a:br>
            <a:endParaRPr lang="en-US" altLang="zh-SG">
              <a:latin typeface="Arial" charset="0"/>
            </a:endParaRPr>
          </a:p>
        </p:txBody>
      </p:sp>
    </p:spTree>
    <p:extLst>
      <p:ext uri="{BB962C8B-B14F-4D97-AF65-F5344CB8AC3E}">
        <p14:creationId xmlns:p14="http://schemas.microsoft.com/office/powerpoint/2010/main" xmlns="" val="233030037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88" y="0"/>
            <a:ext cx="9148762"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2" y="839872"/>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13" y="3"/>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582" y="244146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808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3420"/>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13 April 2016</a:t>
            </a:fld>
            <a:endParaRPr lang="en-US" altLang="zh-SG"/>
          </a:p>
        </p:txBody>
      </p:sp>
      <p:sp>
        <p:nvSpPr>
          <p:cNvPr id="11" name="Rectangle 6"/>
          <p:cNvSpPr>
            <a:spLocks noGrp="1" noChangeArrowheads="1"/>
          </p:cNvSpPr>
          <p:nvPr>
            <p:ph type="ftr" sz="quarter" idx="11"/>
          </p:nvPr>
        </p:nvSpPr>
        <p:spPr>
          <a:xfrm>
            <a:off x="1608" y="6513420"/>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182"/>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968238717"/>
      </p:ext>
    </p:extLst>
  </p:cSld>
  <p:clrMapOvr>
    <a:masterClrMapping/>
  </p:clrMapOvr>
  <p:transition spd="slow">
    <p:pull/>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0" y="6616583"/>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01681352"/>
      </p:ext>
    </p:extLst>
  </p:cSld>
  <p:clrMapOvr>
    <a:masterClrMapping/>
  </p:clrMapOvr>
  <p:transition spd="slow">
    <p:pull/>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41283524"/>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77D33B-3E3C-4DFE-BEB1-5D4D1CA07754}"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44859366"/>
      </p:ext>
    </p:extLst>
  </p:cSld>
  <p:clrMapOvr>
    <a:masterClrMapping/>
  </p:clrMapOvr>
  <p:transition spd="slow">
    <p:pull/>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0" y="6616583"/>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48059782"/>
      </p:ext>
    </p:extLst>
  </p:cSld>
  <p:clrMapOvr>
    <a:masterClrMapping/>
  </p:clrMapOvr>
  <p:transition spd="slow">
    <p:pull/>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0" y="6616583"/>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73164124"/>
      </p:ext>
    </p:extLst>
  </p:cSld>
  <p:clrMapOvr>
    <a:masterClrMapping/>
  </p:clrMapOvr>
  <p:transition spd="slow">
    <p:pull/>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472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0" y="6616583"/>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93789251"/>
      </p:ext>
    </p:extLst>
  </p:cSld>
  <p:clrMapOvr>
    <a:masterClrMapping/>
  </p:clrMapOvr>
  <p:transition spd="slow">
    <p:pull/>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244191218"/>
      </p:ext>
    </p:extLst>
  </p:cSld>
  <p:clrMapOvr>
    <a:masterClrMapping/>
  </p:clrMapOvr>
  <p:transition spd="slow">
    <p:pull/>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560673223"/>
      </p:ext>
    </p:extLst>
  </p:cSld>
  <p:clrMapOvr>
    <a:masterClrMapping/>
  </p:clrMapOvr>
  <p:transition spd="slow">
    <p:pull/>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40" y="246153"/>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6153"/>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0403539"/>
      </p:ext>
    </p:extLst>
  </p:cSld>
  <p:clrMapOvr>
    <a:masterClrMapping/>
  </p:clrMapOvr>
  <p:transition spd="slow">
    <p:pull/>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14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3182740"/>
      </p:ext>
    </p:extLst>
  </p:cSld>
  <p:clrMapOvr>
    <a:masterClrMapping/>
  </p:clrMapOvr>
  <p:transition spd="slow">
    <p:pull/>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13 April 2016</a:t>
            </a:fld>
            <a:endParaRPr lang="en-US"/>
          </a:p>
        </p:txBody>
      </p:sp>
      <p:sp>
        <p:nvSpPr>
          <p:cNvPr id="8" name="Footer Placeholder 7"/>
          <p:cNvSpPr>
            <a:spLocks noGrp="1"/>
          </p:cNvSpPr>
          <p:nvPr>
            <p:ph type="ftr" sz="quarter" idx="11"/>
          </p:nvPr>
        </p:nvSpPr>
        <p:spPr>
          <a:xfrm>
            <a:off x="3124200" y="6359410"/>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873262238"/>
      </p:ext>
    </p:extLst>
  </p:cSld>
  <p:clrMapOvr>
    <a:masterClrMapping/>
  </p:clrMapOvr>
  <p:transition spd="slow">
    <p:pull/>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86"/>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86"/>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86"/>
            <a:ext cx="1676400" cy="486363"/>
          </a:xfrm>
          <a:prstGeom prst="rect">
            <a:avLst/>
          </a:prstGeom>
        </p:spPr>
      </p:pic>
    </p:spTree>
    <p:extLst>
      <p:ext uri="{BB962C8B-B14F-4D97-AF65-F5344CB8AC3E}">
        <p14:creationId xmlns:p14="http://schemas.microsoft.com/office/powerpoint/2010/main" xmlns="" val="1528784831"/>
      </p:ext>
    </p:extLst>
  </p:cSld>
  <p:clrMapOvr>
    <a:masterClrMapping/>
  </p:clrMapOvr>
  <p:transition spd="slow"/>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5815105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904D379-AD1E-49CA-B977-CAF743AABA1D}"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64264439"/>
      </p:ext>
    </p:extLst>
  </p:cSld>
  <p:clrMapOvr>
    <a:masterClrMapping/>
  </p:clrMapOvr>
  <p:transition spd="slow">
    <p:pull/>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13706619"/>
      </p:ext>
    </p:extLst>
  </p:cSld>
  <p:clrMapOvr>
    <a:masterClrMapping/>
  </p:clrMapOvr>
  <p:transition spd="slow"/>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22859951"/>
      </p:ext>
    </p:extLst>
  </p:cSld>
  <p:clrMapOvr>
    <a:masterClrMapping/>
  </p:clrMapOvr>
  <p:transition spd="slow"/>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691503469"/>
      </p:ext>
    </p:extLst>
  </p:cSld>
  <p:clrMapOvr>
    <a:masterClrMapping/>
  </p:clrMapOvr>
  <p:transition spd="slow"/>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75163048"/>
      </p:ext>
    </p:extLst>
  </p:cSld>
  <p:clrMapOvr>
    <a:masterClrMapping/>
  </p:clrMapOvr>
  <p:transition spd="slow"/>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128579154"/>
      </p:ext>
    </p:extLst>
  </p:cSld>
  <p:clrMapOvr>
    <a:masterClrMapping/>
  </p:clrMapOvr>
  <p:transition spd="slow"/>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88914574"/>
      </p:ext>
    </p:extLst>
  </p:cSld>
  <p:clrMapOvr>
    <a:masterClrMapping/>
  </p:clrMapOvr>
  <p:transition spd="slow"/>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56" y="3811690"/>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3603904756"/>
      </p:ext>
    </p:extLst>
  </p:cSld>
  <p:clrMapOvr>
    <a:masterClrMapping/>
  </p:clrMapOvr>
  <p:transition spd="slow"/>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8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8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82"/>
            <a:ext cx="1676400" cy="486363"/>
          </a:xfrm>
          <a:prstGeom prst="rect">
            <a:avLst/>
          </a:prstGeom>
        </p:spPr>
      </p:pic>
    </p:spTree>
    <p:extLst>
      <p:ext uri="{BB962C8B-B14F-4D97-AF65-F5344CB8AC3E}">
        <p14:creationId xmlns:p14="http://schemas.microsoft.com/office/powerpoint/2010/main" xmlns="" val="4292777810"/>
      </p:ext>
    </p:extLst>
  </p:cSld>
  <p:clrMapOvr>
    <a:masterClrMapping/>
  </p:clrMapOvr>
  <p:transition spd="slow"/>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14106557"/>
      </p:ext>
    </p:extLst>
  </p:cSld>
  <p:clrMapOvr>
    <a:masterClrMapping/>
  </p:clrMapOvr>
  <p:transition spd="slow"/>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48516698"/>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714"/>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714"/>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6DB53F-2B99-44AF-AA24-DB8EC7773249}"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5756865"/>
      </p:ext>
    </p:extLst>
  </p:cSld>
  <p:clrMapOvr>
    <a:masterClrMapping/>
  </p:clrMapOvr>
  <p:transition spd="slow">
    <p:pull/>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67102731"/>
      </p:ext>
    </p:extLst>
  </p:cSld>
  <p:clrMapOvr>
    <a:masterClrMapping/>
  </p:clrMapOvr>
  <p:transition spd="slow"/>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06513235"/>
      </p:ext>
    </p:extLst>
  </p:cSld>
  <p:clrMapOvr>
    <a:masterClrMapping/>
  </p:clrMapOvr>
  <p:transition spd="slow"/>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89819986"/>
      </p:ext>
    </p:extLst>
  </p:cSld>
  <p:clrMapOvr>
    <a:masterClrMapping/>
  </p:clrMapOvr>
  <p:transition spd="slow"/>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777021238"/>
      </p:ext>
    </p:extLst>
  </p:cSld>
  <p:clrMapOvr>
    <a:masterClrMapping/>
  </p:clrMapOvr>
  <p:transition spd="slow"/>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033696280"/>
      </p:ext>
    </p:extLst>
  </p:cSld>
  <p:clrMapOvr>
    <a:masterClrMapping/>
  </p:clrMapOvr>
  <p:transition spd="slow"/>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53" y="3811690"/>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1247480480"/>
      </p:ext>
    </p:extLst>
  </p:cSld>
  <p:clrMapOvr>
    <a:masterClrMapping/>
  </p:clrMapOvr>
  <p:transition spd="slow"/>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06069007"/>
      </p:ext>
    </p:extLst>
  </p:cSld>
  <p:clrMapOvr>
    <a:masterClrMapping/>
  </p:clrMapOvr>
  <p:transition spd="slow"/>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7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78"/>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78"/>
            <a:ext cx="1676400" cy="486363"/>
          </a:xfrm>
          <a:prstGeom prst="rect">
            <a:avLst/>
          </a:prstGeom>
        </p:spPr>
      </p:pic>
    </p:spTree>
    <p:extLst>
      <p:ext uri="{BB962C8B-B14F-4D97-AF65-F5344CB8AC3E}">
        <p14:creationId xmlns:p14="http://schemas.microsoft.com/office/powerpoint/2010/main" xmlns="" val="3083559750"/>
      </p:ext>
    </p:extLst>
  </p:cSld>
  <p:clrMapOvr>
    <a:masterClrMapping/>
  </p:clrMapOvr>
  <p:transition spd="slow"/>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2119999"/>
      </p:ext>
    </p:extLst>
  </p:cSld>
  <p:clrMapOvr>
    <a:masterClrMapping/>
  </p:clrMapOvr>
  <p:transition spd="slow"/>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75117082"/>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73" y="0"/>
            <a:ext cx="9149863" cy="3429000"/>
          </a:xfrm>
          <a:prstGeom prst="rect">
            <a:avLst/>
          </a:prstGeom>
          <a:solidFill>
            <a:srgbClr val="008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83" y="3429000"/>
            <a:ext cx="9146933"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a:solidFill>
                <a:srgbClr val="000000"/>
              </a:solidFill>
            </a:endParaRPr>
          </a:p>
        </p:txBody>
      </p:sp>
      <p:sp>
        <p:nvSpPr>
          <p:cNvPr id="6" name="Rectangle 9"/>
          <p:cNvSpPr>
            <a:spLocks noChangeArrowheads="1"/>
          </p:cNvSpPr>
          <p:nvPr/>
        </p:nvSpPr>
        <p:spPr bwMode="auto">
          <a:xfrm>
            <a:off x="2323384" y="1665288"/>
            <a:ext cx="4357985" cy="123031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0" descr="cb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9112" y="3473450"/>
            <a:ext cx="1071539"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200319235-001">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93303" y="3"/>
            <a:ext cx="2467033"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descr="200272804-001">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516" y="0"/>
            <a:ext cx="2288199"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1692" y="5712295"/>
            <a:ext cx="6262130"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4102" y="4572000"/>
            <a:ext cx="6262130" cy="819150"/>
          </a:xfrm>
          <a:extLst>
            <a:ext uri="{909E8E84-426E-40DD-AFC4-6F175D3DCCD1}">
              <a14:hiddenFill xmlns:a14="http://schemas.microsoft.com/office/drawing/2010/main" xmlns="">
                <a:solidFill>
                  <a:srgbClr val="FF0000"/>
                </a:solidFill>
              </a14:hiddenFill>
            </a:ext>
          </a:extLst>
        </p:spPr>
        <p:txBody>
          <a:bodyPr tIns="44450" bIns="44450" anchor="t"/>
          <a:lstStyle>
            <a:lvl1pPr algn="ctr">
              <a:defRPr sz="24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679" y="6513983"/>
            <a:ext cx="3875719" cy="331787"/>
          </a:xfrm>
        </p:spPr>
        <p:txBody>
          <a:bodyPr/>
          <a:lstStyle>
            <a:lvl1pPr>
              <a:defRPr smtClean="0"/>
            </a:lvl1pPr>
          </a:lstStyle>
          <a:p>
            <a:pPr>
              <a:defRPr/>
            </a:pPr>
            <a:fld id="{89044C28-3239-45C0-A38F-69B8BF4F7E30}" type="datetime3">
              <a:rPr lang="en-US" altLang="zh-SG" smtClean="0">
                <a:solidFill>
                  <a:srgbClr val="000000"/>
                </a:solidFill>
              </a:rPr>
              <a:pPr>
                <a:defRPr/>
              </a:pPr>
              <a:t>13 April 2016</a:t>
            </a:fld>
            <a:endParaRPr lang="en-US" altLang="zh-SG">
              <a:solidFill>
                <a:srgbClr val="000000"/>
              </a:solidFill>
            </a:endParaRPr>
          </a:p>
        </p:txBody>
      </p:sp>
      <p:sp>
        <p:nvSpPr>
          <p:cNvPr id="11" name="Rectangle 6"/>
          <p:cNvSpPr>
            <a:spLocks noGrp="1" noChangeArrowheads="1"/>
          </p:cNvSpPr>
          <p:nvPr>
            <p:ph type="ftr" sz="quarter" idx="11"/>
          </p:nvPr>
        </p:nvSpPr>
        <p:spPr>
          <a:xfrm>
            <a:off x="1466" y="6513983"/>
            <a:ext cx="3863992"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186" y="6518745"/>
            <a:ext cx="1395493" cy="327025"/>
          </a:xfrm>
        </p:spPr>
        <p:txBody>
          <a:bodyPr/>
          <a:lstStyle>
            <a:lvl1pPr>
              <a:defRPr sz="1000" smtClean="0">
                <a:latin typeface="Arial" charset="0"/>
              </a:defRPr>
            </a:lvl1pPr>
          </a:lstStyle>
          <a:p>
            <a:pPr>
              <a:defRPr/>
            </a:pPr>
            <a:fld id="{58A2022E-CF81-42BC-9FE4-3676250287C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xmlns="" val="7524620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367789242"/>
      </p:ext>
    </p:extLst>
  </p:cSld>
  <p:clrMapOvr>
    <a:masterClrMapping/>
  </p:clrMapOvr>
  <p:transition spd="slow"/>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76799567"/>
      </p:ext>
    </p:extLst>
  </p:cSld>
  <p:clrMapOvr>
    <a:masterClrMapping/>
  </p:clrMapOvr>
  <p:transition spd="slow"/>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637407630"/>
      </p:ext>
    </p:extLst>
  </p:cSld>
  <p:clrMapOvr>
    <a:masterClrMapping/>
  </p:clrMapOvr>
  <p:transition spd="slow"/>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21793128"/>
      </p:ext>
    </p:extLst>
  </p:cSld>
  <p:clrMapOvr>
    <a:masterClrMapping/>
  </p:clrMapOvr>
  <p:transition spd="slow"/>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92357174"/>
      </p:ext>
    </p:extLst>
  </p:cSld>
  <p:clrMapOvr>
    <a:masterClrMapping/>
  </p:clrMapOvr>
  <p:transition spd="slow"/>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50"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088574821"/>
      </p:ext>
    </p:extLst>
  </p:cSld>
  <p:clrMapOvr>
    <a:masterClrMapping/>
  </p:clrMapOvr>
  <p:transition spd="slow"/>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87944756"/>
      </p:ext>
    </p:extLst>
  </p:cSld>
  <p:clrMapOvr>
    <a:masterClrMapping/>
  </p:clrMapOvr>
  <p:transition spd="slow"/>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7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7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70"/>
            <a:ext cx="1676400" cy="486363"/>
          </a:xfrm>
          <a:prstGeom prst="rect">
            <a:avLst/>
          </a:prstGeom>
        </p:spPr>
      </p:pic>
    </p:spTree>
    <p:extLst>
      <p:ext uri="{BB962C8B-B14F-4D97-AF65-F5344CB8AC3E}">
        <p14:creationId xmlns:p14="http://schemas.microsoft.com/office/powerpoint/2010/main" xmlns="" val="1257429850"/>
      </p:ext>
    </p:extLst>
  </p:cSld>
  <p:clrMapOvr>
    <a:masterClrMapping/>
  </p:clrMapOvr>
  <p:transition spd="slow"/>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8570865"/>
      </p:ext>
    </p:extLst>
  </p:cSld>
  <p:clrMapOvr>
    <a:masterClrMapping/>
  </p:clrMapOvr>
  <p:transition spd="slow"/>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0778351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50D154-D3AE-445E-A582-5697EC862438}"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21DDF-032A-4D06-8DE2-2E03F6112EF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0643475"/>
      </p:ext>
    </p:extLst>
  </p:cSld>
  <p:clrMapOvr>
    <a:masterClrMapping/>
  </p:clrMapOvr>
  <p:transition spd="slow">
    <p:pull/>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98458726"/>
      </p:ext>
    </p:extLst>
  </p:cSld>
  <p:clrMapOvr>
    <a:masterClrMapping/>
  </p:clrMapOvr>
  <p:transition spd="slow"/>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50572489"/>
      </p:ext>
    </p:extLst>
  </p:cSld>
  <p:clrMapOvr>
    <a:masterClrMapping/>
  </p:clrMapOvr>
  <p:transition spd="slow"/>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79731069"/>
      </p:ext>
    </p:extLst>
  </p:cSld>
  <p:clrMapOvr>
    <a:masterClrMapping/>
  </p:clrMapOvr>
  <p:transition spd="slow"/>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536644603"/>
      </p:ext>
    </p:extLst>
  </p:cSld>
  <p:clrMapOvr>
    <a:masterClrMapping/>
  </p:clrMapOvr>
  <p:transition spd="slow"/>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20622894"/>
      </p:ext>
    </p:extLst>
  </p:cSld>
  <p:clrMapOvr>
    <a:masterClrMapping/>
  </p:clrMapOvr>
  <p:transition spd="slow"/>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45"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207981500"/>
      </p:ext>
    </p:extLst>
  </p:cSld>
  <p:clrMapOvr>
    <a:masterClrMapping/>
  </p:clrMapOvr>
  <p:transition spd="slow"/>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158803375"/>
      </p:ext>
    </p:extLst>
  </p:cSld>
  <p:clrMapOvr>
    <a:masterClrMapping/>
  </p:clrMapOvr>
  <p:transition spd="slow"/>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6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6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60"/>
            <a:ext cx="1676400" cy="486363"/>
          </a:xfrm>
          <a:prstGeom prst="rect">
            <a:avLst/>
          </a:prstGeom>
        </p:spPr>
      </p:pic>
    </p:spTree>
    <p:extLst>
      <p:ext uri="{BB962C8B-B14F-4D97-AF65-F5344CB8AC3E}">
        <p14:creationId xmlns:p14="http://schemas.microsoft.com/office/powerpoint/2010/main" xmlns="" val="3944331373"/>
      </p:ext>
    </p:extLst>
  </p:cSld>
  <p:clrMapOvr>
    <a:masterClrMapping/>
  </p:clrMapOvr>
  <p:transition spd="slow"/>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28138441"/>
      </p:ext>
    </p:extLst>
  </p:cSld>
  <p:clrMapOvr>
    <a:masterClrMapping/>
  </p:clrMapOvr>
  <p:transition spd="slow"/>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93980569"/>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10545"/>
            <a:ext cx="77719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67" y="2906713"/>
            <a:ext cx="777196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4D0DAE9-ABD9-4295-9BA5-1646378D5C6C}"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4806BD-8A62-46A8-8C6C-24B4C25C182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687748471"/>
      </p:ext>
    </p:extLst>
  </p:cSld>
  <p:clrMapOvr>
    <a:masterClrMapping/>
  </p:clrMapOvr>
  <p:transition spd="slow">
    <p:pull/>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906575590"/>
      </p:ext>
    </p:extLst>
  </p:cSld>
  <p:clrMapOvr>
    <a:masterClrMapping/>
  </p:clrMapOvr>
  <p:transition spd="slow"/>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30380495"/>
      </p:ext>
    </p:extLst>
  </p:cSld>
  <p:clrMapOvr>
    <a:masterClrMapping/>
  </p:clrMapOvr>
  <p:transition spd="slow"/>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818961946"/>
      </p:ext>
    </p:extLst>
  </p:cSld>
  <p:clrMapOvr>
    <a:masterClrMapping/>
  </p:clrMapOvr>
  <p:transition spd="slow"/>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6300890"/>
      </p:ext>
    </p:extLst>
  </p:cSld>
  <p:clrMapOvr>
    <a:masterClrMapping/>
  </p:clrMapOvr>
  <p:transition spd="slow"/>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47929470"/>
      </p:ext>
    </p:extLst>
  </p:cSld>
  <p:clrMapOvr>
    <a:masterClrMapping/>
  </p:clrMapOvr>
  <p:transition spd="slow"/>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39"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489600952"/>
      </p:ext>
    </p:extLst>
  </p:cSld>
  <p:clrMapOvr>
    <a:masterClrMapping/>
  </p:clrMapOvr>
  <p:transition spd="slow"/>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35535254"/>
      </p:ext>
    </p:extLst>
  </p:cSld>
  <p:clrMapOvr>
    <a:masterClrMapping/>
  </p:clrMapOvr>
  <p:transition spd="slow"/>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4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48"/>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48"/>
            <a:ext cx="1676400" cy="486363"/>
          </a:xfrm>
          <a:prstGeom prst="rect">
            <a:avLst/>
          </a:prstGeom>
        </p:spPr>
      </p:pic>
    </p:spTree>
    <p:extLst>
      <p:ext uri="{BB962C8B-B14F-4D97-AF65-F5344CB8AC3E}">
        <p14:creationId xmlns:p14="http://schemas.microsoft.com/office/powerpoint/2010/main" xmlns="" val="3360331282"/>
      </p:ext>
    </p:extLst>
  </p:cSld>
  <p:clrMapOvr>
    <a:masterClrMapping/>
  </p:clrMapOvr>
  <p:transition spd="slow"/>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873764430"/>
      </p:ext>
    </p:extLst>
  </p:cSld>
  <p:clrMapOvr>
    <a:masterClrMapping/>
  </p:clrMapOvr>
  <p:transition spd="slow"/>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348545919"/>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8369" y="1119188"/>
            <a:ext cx="3869856"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947" y="1119188"/>
            <a:ext cx="3869856"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5C378DD-DCDA-4834-BF91-0319A2E98E96}"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59A68-5329-423B-BA0A-D1C4DD0866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23070546"/>
      </p:ext>
    </p:extLst>
  </p:cSld>
  <p:clrMapOvr>
    <a:masterClrMapping/>
  </p:clrMapOvr>
  <p:transition spd="slow">
    <p:pull/>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0366057"/>
      </p:ext>
    </p:extLst>
  </p:cSld>
  <p:clrMapOvr>
    <a:masterClrMapping/>
  </p:clrMapOvr>
  <p:transition spd="slow"/>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651424765"/>
      </p:ext>
    </p:extLst>
  </p:cSld>
  <p:clrMapOvr>
    <a:masterClrMapping/>
  </p:clrMapOvr>
  <p:transition spd="slow"/>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83357702"/>
      </p:ext>
    </p:extLst>
  </p:cSld>
  <p:clrMapOvr>
    <a:masterClrMapping/>
  </p:clrMapOvr>
  <p:transition spd="slow"/>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09367619"/>
      </p:ext>
    </p:extLst>
  </p:cSld>
  <p:clrMapOvr>
    <a:masterClrMapping/>
  </p:clrMapOvr>
  <p:transition spd="slow"/>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90084517"/>
      </p:ext>
    </p:extLst>
  </p:cSld>
  <p:clrMapOvr>
    <a:masterClrMapping/>
  </p:clrMapOvr>
  <p:transition spd="slow"/>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33"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69712077"/>
      </p:ext>
    </p:extLst>
  </p:cSld>
  <p:clrMapOvr>
    <a:masterClrMapping/>
  </p:clrMapOvr>
  <p:transition spd="slow"/>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85272623"/>
      </p:ext>
    </p:extLst>
  </p:cSld>
  <p:clrMapOvr>
    <a:masterClrMapping/>
  </p:clrMapOvr>
  <p:transition spd="slow"/>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34"/>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34"/>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34"/>
            <a:ext cx="1676400" cy="486363"/>
          </a:xfrm>
          <a:prstGeom prst="rect">
            <a:avLst/>
          </a:prstGeom>
        </p:spPr>
      </p:pic>
    </p:spTree>
    <p:extLst>
      <p:ext uri="{BB962C8B-B14F-4D97-AF65-F5344CB8AC3E}">
        <p14:creationId xmlns:p14="http://schemas.microsoft.com/office/powerpoint/2010/main" xmlns="" val="2832806639"/>
      </p:ext>
    </p:extLst>
  </p:cSld>
  <p:clrMapOvr>
    <a:masterClrMapping/>
  </p:clrMapOvr>
  <p:transition spd="slow"/>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440955059"/>
      </p:ext>
    </p:extLst>
  </p:cSld>
  <p:clrMapOvr>
    <a:masterClrMapping/>
  </p:clrMapOvr>
  <p:transition spd="slow"/>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80748158"/>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8" y="274638"/>
            <a:ext cx="82293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596" y="1535113"/>
            <a:ext cx="40398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596" y="2174875"/>
            <a:ext cx="40398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4" y="1535113"/>
            <a:ext cx="40413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4" y="2174875"/>
            <a:ext cx="40413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96B9DD9-388D-4B4E-BA2A-2C7057B2288D}" type="datetime3">
              <a:rPr lang="en-US" altLang="zh-SG" smtClean="0">
                <a:solidFill>
                  <a:srgbClr val="000000"/>
                </a:solidFill>
              </a:rPr>
              <a:pPr>
                <a:defRPr/>
              </a:pPr>
              <a:t>13 April 2016</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61CA78-2616-4D89-9062-AB1733CFC81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39044250"/>
      </p:ext>
    </p:extLst>
  </p:cSld>
  <p:clrMapOvr>
    <a:masterClrMapping/>
  </p:clrMapOvr>
  <p:transition spd="slow">
    <p:pull/>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225491422"/>
      </p:ext>
    </p:extLst>
  </p:cSld>
  <p:clrMapOvr>
    <a:masterClrMapping/>
  </p:clrMapOvr>
  <p:transition spd="slow"/>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48195797"/>
      </p:ext>
    </p:extLst>
  </p:cSld>
  <p:clrMapOvr>
    <a:masterClrMapping/>
  </p:clrMapOvr>
  <p:transition spd="slow"/>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20289406"/>
      </p:ext>
    </p:extLst>
  </p:cSld>
  <p:clrMapOvr>
    <a:masterClrMapping/>
  </p:clrMapOvr>
  <p:transition spd="slow"/>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21607026"/>
      </p:ext>
    </p:extLst>
  </p:cSld>
  <p:clrMapOvr>
    <a:masterClrMapping/>
  </p:clrMapOvr>
  <p:transition spd="slow"/>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13873150"/>
      </p:ext>
    </p:extLst>
  </p:cSld>
  <p:clrMapOvr>
    <a:masterClrMapping/>
  </p:clrMapOvr>
  <p:transition spd="slow"/>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25"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242702920"/>
      </p:ext>
    </p:extLst>
  </p:cSld>
  <p:clrMapOvr>
    <a:masterClrMapping/>
  </p:clrMapOvr>
  <p:transition spd="slow"/>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08575012"/>
      </p:ext>
    </p:extLst>
  </p:cSld>
  <p:clrMapOvr>
    <a:masterClrMapping/>
  </p:clrMapOvr>
  <p:transition spd="slow"/>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1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18"/>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18"/>
            <a:ext cx="1676400" cy="486363"/>
          </a:xfrm>
          <a:prstGeom prst="rect">
            <a:avLst/>
          </a:prstGeom>
        </p:spPr>
      </p:pic>
    </p:spTree>
    <p:extLst>
      <p:ext uri="{BB962C8B-B14F-4D97-AF65-F5344CB8AC3E}">
        <p14:creationId xmlns:p14="http://schemas.microsoft.com/office/powerpoint/2010/main" xmlns="" val="715932870"/>
      </p:ext>
    </p:extLst>
  </p:cSld>
  <p:clrMapOvr>
    <a:masterClrMapping/>
  </p:clrMapOvr>
  <p:transition spd="slow"/>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30481024"/>
      </p:ext>
    </p:extLst>
  </p:cSld>
  <p:clrMapOvr>
    <a:masterClrMapping/>
  </p:clrMapOvr>
  <p:transition spd="slow"/>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11355268"/>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D8DC756-42D4-486E-ADD6-F5B20CE5D4E7}" type="datetime3">
              <a:rPr lang="en-US" altLang="zh-SG" smtClean="0">
                <a:solidFill>
                  <a:srgbClr val="000000"/>
                </a:solidFill>
              </a:rPr>
              <a:pPr>
                <a:defRPr/>
              </a:pPr>
              <a:t>13 April 2016</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577018-48AB-4FA1-B40E-F535C2D8CD0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6011878"/>
      </p:ext>
    </p:extLst>
  </p:cSld>
  <p:clrMapOvr>
    <a:masterClrMapping/>
  </p:clrMapOvr>
  <p:transition spd="slow">
    <p:pull/>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625370579"/>
      </p:ext>
    </p:extLst>
  </p:cSld>
  <p:clrMapOvr>
    <a:masterClrMapping/>
  </p:clrMapOvr>
  <p:transition spd="slow"/>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166928307"/>
      </p:ext>
    </p:extLst>
  </p:cSld>
  <p:clrMapOvr>
    <a:masterClrMapping/>
  </p:clrMapOvr>
  <p:transition spd="slow"/>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12385947"/>
      </p:ext>
    </p:extLst>
  </p:cSld>
  <p:clrMapOvr>
    <a:masterClrMapping/>
  </p:clrMapOvr>
  <p:transition spd="slow"/>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03613116"/>
      </p:ext>
    </p:extLst>
  </p:cSld>
  <p:clrMapOvr>
    <a:masterClrMapping/>
  </p:clrMapOvr>
  <p:transition spd="slow"/>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602118681"/>
      </p:ext>
    </p:extLst>
  </p:cSld>
  <p:clrMapOvr>
    <a:masterClrMapping/>
  </p:clrMapOvr>
  <p:transition spd="slow"/>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16"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04549398"/>
      </p:ext>
    </p:extLst>
  </p:cSld>
  <p:clrMapOvr>
    <a:masterClrMapping/>
  </p:clrMapOvr>
  <p:transition spd="slow"/>
</p:sldLayout>
</file>

<file path=ppt/slideLayouts/slideLayout3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74590741"/>
      </p:ext>
    </p:extLst>
  </p:cSld>
  <p:clrMapOvr>
    <a:masterClrMapping/>
  </p:clrMapOvr>
  <p:transition spd="slow"/>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40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600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200"/>
            <a:ext cx="1676400" cy="486363"/>
          </a:xfrm>
          <a:prstGeom prst="rect">
            <a:avLst/>
          </a:prstGeom>
        </p:spPr>
      </p:pic>
    </p:spTree>
    <p:extLst>
      <p:ext uri="{BB962C8B-B14F-4D97-AF65-F5344CB8AC3E}">
        <p14:creationId xmlns:p14="http://schemas.microsoft.com/office/powerpoint/2010/main" xmlns="" val="3687728628"/>
      </p:ext>
    </p:extLst>
  </p:cSld>
  <p:clrMapOvr>
    <a:masterClrMapping/>
  </p:clrMapOvr>
  <p:transition spd="slow"/>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941680134"/>
      </p:ext>
    </p:extLst>
  </p:cSld>
  <p:clrMapOvr>
    <a:masterClrMapping/>
  </p:clrMapOvr>
  <p:transition spd="slow"/>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041375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0" y="661715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97528064"/>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B580C6C-47B2-416A-AAE5-588FD8778887}" type="datetime3">
              <a:rPr lang="en-US" altLang="zh-SG" smtClean="0">
                <a:solidFill>
                  <a:srgbClr val="000000"/>
                </a:solidFill>
              </a:rPr>
              <a:pPr>
                <a:defRPr/>
              </a:pPr>
              <a:t>13 April 2016</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3A21A3-28B2-487B-AC71-3F60D32A454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96125151"/>
      </p:ext>
    </p:extLst>
  </p:cSld>
  <p:clrMapOvr>
    <a:masterClrMapping/>
  </p:clrMapOvr>
  <p:transition spd="slow">
    <p:pull/>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00754251"/>
      </p:ext>
    </p:extLst>
  </p:cSld>
  <p:clrMapOvr>
    <a:masterClrMapping/>
  </p:clrMapOvr>
  <p:transition spd="slow"/>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89280432"/>
      </p:ext>
    </p:extLst>
  </p:cSld>
  <p:clrMapOvr>
    <a:masterClrMapping/>
  </p:clrMapOvr>
  <p:transition spd="slow"/>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8078359"/>
      </p:ext>
    </p:extLst>
  </p:cSld>
  <p:clrMapOvr>
    <a:masterClrMapping/>
  </p:clrMapOvr>
  <p:transition spd="slow"/>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69082661"/>
      </p:ext>
    </p:extLst>
  </p:cSld>
  <p:clrMapOvr>
    <a:masterClrMapping/>
  </p:clrMapOvr>
  <p:transition spd="slow"/>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78096599"/>
      </p:ext>
    </p:extLst>
  </p:cSld>
  <p:clrMapOvr>
    <a:masterClrMapping/>
  </p:clrMapOvr>
  <p:transition spd="slow"/>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607"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508660330"/>
      </p:ext>
    </p:extLst>
  </p:cSld>
  <p:clrMapOvr>
    <a:masterClrMapping/>
  </p:clrMapOvr>
  <p:transition spd="slow"/>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34681127"/>
      </p:ext>
    </p:extLst>
  </p:cSld>
  <p:clrMapOvr>
    <a:masterClrMapping/>
  </p:clrMapOvr>
  <p:transition spd="slow"/>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38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98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80"/>
            <a:ext cx="1676400" cy="486363"/>
          </a:xfrm>
          <a:prstGeom prst="rect">
            <a:avLst/>
          </a:prstGeom>
        </p:spPr>
      </p:pic>
    </p:spTree>
    <p:extLst>
      <p:ext uri="{BB962C8B-B14F-4D97-AF65-F5344CB8AC3E}">
        <p14:creationId xmlns:p14="http://schemas.microsoft.com/office/powerpoint/2010/main" xmlns="" val="1782622975"/>
      </p:ext>
    </p:extLst>
  </p:cSld>
  <p:clrMapOvr>
    <a:masterClrMapping/>
  </p:clrMapOvr>
  <p:transition spd="slow"/>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6484663"/>
      </p:ext>
    </p:extLst>
  </p:cSld>
  <p:clrMapOvr>
    <a:masterClrMapping/>
  </p:clrMapOvr>
  <p:transition spd="slow"/>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4280799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50" y="273050"/>
            <a:ext cx="300793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221" y="275287"/>
            <a:ext cx="511143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50" y="1435103"/>
            <a:ext cx="300793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2F54CF5-4427-499B-A864-6F5AEF3AF5EB}"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A69D78-7B92-45D5-920C-387625599E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5627373"/>
      </p:ext>
    </p:extLst>
  </p:cSld>
  <p:clrMapOvr>
    <a:masterClrMapping/>
  </p:clrMapOvr>
  <p:transition spd="slow">
    <p:pull/>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87517439"/>
      </p:ext>
    </p:extLst>
  </p:cSld>
  <p:clrMapOvr>
    <a:masterClrMapping/>
  </p:clrMapOvr>
  <p:transition spd="slow"/>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15604760"/>
      </p:ext>
    </p:extLst>
  </p:cSld>
  <p:clrMapOvr>
    <a:masterClrMapping/>
  </p:clrMapOvr>
  <p:transition spd="slow"/>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53598176"/>
      </p:ext>
    </p:extLst>
  </p:cSld>
  <p:clrMapOvr>
    <a:masterClrMapping/>
  </p:clrMapOvr>
  <p:transition spd="slow"/>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91575024"/>
      </p:ext>
    </p:extLst>
  </p:cSld>
  <p:clrMapOvr>
    <a:masterClrMapping/>
  </p:clrMapOvr>
  <p:transition spd="slow"/>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30308916"/>
      </p:ext>
    </p:extLst>
  </p:cSld>
  <p:clrMapOvr>
    <a:masterClrMapping/>
  </p:clrMapOvr>
  <p:transition spd="slow"/>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96"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690011192"/>
      </p:ext>
    </p:extLst>
  </p:cSld>
  <p:clrMapOvr>
    <a:masterClrMapping/>
  </p:clrMapOvr>
  <p:transition spd="slow"/>
</p:sldLayout>
</file>

<file path=ppt/slideLayouts/slideLayout4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85275944"/>
      </p:ext>
    </p:extLst>
  </p:cSld>
  <p:clrMapOvr>
    <a:masterClrMapping/>
  </p:clrMapOvr>
  <p:transition spd="slow"/>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35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958"/>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58"/>
            <a:ext cx="1676400" cy="486363"/>
          </a:xfrm>
          <a:prstGeom prst="rect">
            <a:avLst/>
          </a:prstGeom>
        </p:spPr>
      </p:pic>
    </p:spTree>
    <p:extLst>
      <p:ext uri="{BB962C8B-B14F-4D97-AF65-F5344CB8AC3E}">
        <p14:creationId xmlns:p14="http://schemas.microsoft.com/office/powerpoint/2010/main" xmlns="" val="1849524093"/>
      </p:ext>
    </p:extLst>
  </p:cSld>
  <p:clrMapOvr>
    <a:masterClrMapping/>
  </p:clrMapOvr>
  <p:transition spd="slow"/>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19533611"/>
      </p:ext>
    </p:extLst>
  </p:cSld>
  <p:clrMapOvr>
    <a:masterClrMapping/>
  </p:clrMapOvr>
  <p:transition spd="slow"/>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43355643"/>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949" y="4800600"/>
            <a:ext cx="5485227"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3949" y="612775"/>
            <a:ext cx="548522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3949" y="5367338"/>
            <a:ext cx="548522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1E387B-A209-407D-9976-BF66E44EF029}"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7A2B24-E2E7-46D2-9258-EA3C220E8EB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183327728"/>
      </p:ext>
    </p:extLst>
  </p:cSld>
  <p:clrMapOvr>
    <a:masterClrMapping/>
  </p:clrMapOvr>
  <p:transition spd="slow">
    <p:pull/>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439761794"/>
      </p:ext>
    </p:extLst>
  </p:cSld>
  <p:clrMapOvr>
    <a:masterClrMapping/>
  </p:clrMapOvr>
  <p:transition spd="slow"/>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623201802"/>
      </p:ext>
    </p:extLst>
  </p:cSld>
  <p:clrMapOvr>
    <a:masterClrMapping/>
  </p:clrMapOvr>
  <p:transition spd="slow"/>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7562137"/>
      </p:ext>
    </p:extLst>
  </p:cSld>
  <p:clrMapOvr>
    <a:masterClrMapping/>
  </p:clrMapOvr>
  <p:transition spd="slow"/>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87479239"/>
      </p:ext>
    </p:extLst>
  </p:cSld>
  <p:clrMapOvr>
    <a:masterClrMapping/>
  </p:clrMapOvr>
  <p:transition spd="slow"/>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68466190"/>
      </p:ext>
    </p:extLst>
  </p:cSld>
  <p:clrMapOvr>
    <a:masterClrMapping/>
  </p:clrMapOvr>
  <p:transition spd="slow"/>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84"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488749896"/>
      </p:ext>
    </p:extLst>
  </p:cSld>
  <p:clrMapOvr>
    <a:masterClrMapping/>
  </p:clrMapOvr>
  <p:transition spd="slow"/>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70044496"/>
      </p:ext>
    </p:extLst>
  </p:cSld>
  <p:clrMapOvr>
    <a:masterClrMapping/>
  </p:clrMapOvr>
  <p:transition spd="slow"/>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334"/>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934"/>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34"/>
            <a:ext cx="1676400" cy="486363"/>
          </a:xfrm>
          <a:prstGeom prst="rect">
            <a:avLst/>
          </a:prstGeom>
        </p:spPr>
      </p:pic>
    </p:spTree>
    <p:extLst>
      <p:ext uri="{BB962C8B-B14F-4D97-AF65-F5344CB8AC3E}">
        <p14:creationId xmlns:p14="http://schemas.microsoft.com/office/powerpoint/2010/main" xmlns="" val="2838779451"/>
      </p:ext>
    </p:extLst>
  </p:cSld>
  <p:clrMapOvr>
    <a:masterClrMapping/>
  </p:clrMapOvr>
  <p:transition spd="slow"/>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76227289"/>
      </p:ext>
    </p:extLst>
  </p:cSld>
  <p:clrMapOvr>
    <a:masterClrMapping/>
  </p:clrMapOvr>
  <p:transition spd="slow"/>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33421089"/>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C98568-5BCB-45EA-A6C2-608D8B6BF064}"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66A745-464B-4FA7-B7CD-8F810D7BFE4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29200762"/>
      </p:ext>
    </p:extLst>
  </p:cSld>
  <p:clrMapOvr>
    <a:masterClrMapping/>
  </p:clrMapOvr>
  <p:transition spd="slow">
    <p:pull/>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87058147"/>
      </p:ext>
    </p:extLst>
  </p:cSld>
  <p:clrMapOvr>
    <a:masterClrMapping/>
  </p:clrMapOvr>
  <p:transition spd="slow"/>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326253004"/>
      </p:ext>
    </p:extLst>
  </p:cSld>
  <p:clrMapOvr>
    <a:masterClrMapping/>
  </p:clrMapOvr>
  <p:transition spd="slow"/>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72200170"/>
      </p:ext>
    </p:extLst>
  </p:cSld>
  <p:clrMapOvr>
    <a:masterClrMapping/>
  </p:clrMapOvr>
  <p:transition spd="slow"/>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08645157"/>
      </p:ext>
    </p:extLst>
  </p:cSld>
  <p:clrMapOvr>
    <a:masterClrMapping/>
  </p:clrMapOvr>
  <p:transition spd="slow"/>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558949747"/>
      </p:ext>
    </p:extLst>
  </p:cSld>
  <p:clrMapOvr>
    <a:masterClrMapping/>
  </p:clrMapOvr>
  <p:transition spd="slow"/>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71" y="3811690"/>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781560614"/>
      </p:ext>
    </p:extLst>
  </p:cSld>
  <p:clrMapOvr>
    <a:masterClrMapping/>
  </p:clrMapOvr>
  <p:transition spd="slow"/>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6071719"/>
      </p:ext>
    </p:extLst>
  </p:cSld>
  <p:clrMapOvr>
    <a:masterClrMapping/>
  </p:clrMapOvr>
  <p:transition spd="slow"/>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7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31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91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110"/>
            <a:ext cx="1676400" cy="486363"/>
          </a:xfrm>
          <a:prstGeom prst="rect">
            <a:avLst/>
          </a:prstGeom>
        </p:spPr>
      </p:pic>
    </p:spTree>
    <p:extLst>
      <p:ext uri="{BB962C8B-B14F-4D97-AF65-F5344CB8AC3E}">
        <p14:creationId xmlns:p14="http://schemas.microsoft.com/office/powerpoint/2010/main" xmlns="" val="2493782120"/>
      </p:ext>
    </p:extLst>
  </p:cSld>
  <p:clrMapOvr>
    <a:masterClrMapping/>
  </p:clrMapOvr>
  <p:transition spd="slow"/>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28324872"/>
      </p:ext>
    </p:extLst>
  </p:cSld>
  <p:clrMapOvr>
    <a:masterClrMapping/>
  </p:clrMapOvr>
  <p:transition spd="slow"/>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547626007"/>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7106" y="228600"/>
            <a:ext cx="2041936"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8373" y="228600"/>
            <a:ext cx="5988015"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A53583-C40F-4D3C-8989-E6E5D68A375D}"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47545-A76C-4200-BE59-CC4B3A9B106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76516710"/>
      </p:ext>
    </p:extLst>
  </p:cSld>
  <p:clrMapOvr>
    <a:masterClrMapping/>
  </p:clrMapOvr>
  <p:transition spd="slow">
    <p:pull/>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75315143"/>
      </p:ext>
    </p:extLst>
  </p:cSld>
  <p:clrMapOvr>
    <a:masterClrMapping/>
  </p:clrMapOvr>
  <p:transition spd="slow"/>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257064240"/>
      </p:ext>
    </p:extLst>
  </p:cSld>
  <p:clrMapOvr>
    <a:masterClrMapping/>
  </p:clrMapOvr>
  <p:transition spd="slow"/>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030549295"/>
      </p:ext>
    </p:extLst>
  </p:cSld>
  <p:clrMapOvr>
    <a:masterClrMapping/>
  </p:clrMapOvr>
  <p:transition spd="slow"/>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029987315"/>
      </p:ext>
    </p:extLst>
  </p:cSld>
  <p:clrMapOvr>
    <a:masterClrMapping/>
  </p:clrMapOvr>
  <p:transition spd="slow"/>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618025676"/>
      </p:ext>
    </p:extLst>
  </p:cSld>
  <p:clrMapOvr>
    <a:masterClrMapping/>
  </p:clrMapOvr>
  <p:transition spd="slow"/>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57" y="381167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258190957"/>
      </p:ext>
    </p:extLst>
  </p:cSld>
  <p:clrMapOvr>
    <a:masterClrMapping/>
  </p:clrMapOvr>
  <p:transition spd="slow"/>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57651785"/>
      </p:ext>
    </p:extLst>
  </p:cSld>
  <p:clrMapOvr>
    <a:masterClrMapping/>
  </p:clrMapOvr>
  <p:transition spd="slow"/>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50"/>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28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88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82"/>
            <a:ext cx="1676400" cy="486363"/>
          </a:xfrm>
          <a:prstGeom prst="rect">
            <a:avLst/>
          </a:prstGeom>
        </p:spPr>
      </p:pic>
    </p:spTree>
    <p:extLst>
      <p:ext uri="{BB962C8B-B14F-4D97-AF65-F5344CB8AC3E}">
        <p14:creationId xmlns:p14="http://schemas.microsoft.com/office/powerpoint/2010/main" xmlns="" val="1237557003"/>
      </p:ext>
    </p:extLst>
  </p:cSld>
  <p:clrMapOvr>
    <a:masterClrMapping/>
  </p:clrMapOvr>
  <p:transition spd="slow"/>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068842220"/>
      </p:ext>
    </p:extLst>
  </p:cSld>
  <p:clrMapOvr>
    <a:masterClrMapping/>
  </p:clrMapOvr>
  <p:transition spd="slow"/>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29521935"/>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01858" y="228603"/>
            <a:ext cx="7247184"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8376" y="1119188"/>
            <a:ext cx="7880433"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09B5AEF-10BC-4D8F-9E5E-1142F0D0BD24}"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7E96FD-53DF-4855-BDA4-1EAE005C2C8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663407988"/>
      </p:ext>
    </p:extLst>
  </p:cSld>
  <p:clrMapOvr>
    <a:masterClrMapping/>
  </p:clrMapOvr>
  <p:transition spd="slow">
    <p:pull/>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67788719"/>
      </p:ext>
    </p:extLst>
  </p:cSld>
  <p:clrMapOvr>
    <a:masterClrMapping/>
  </p:clrMapOvr>
  <p:transition spd="slow"/>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516804227"/>
      </p:ext>
    </p:extLst>
  </p:cSld>
  <p:clrMapOvr>
    <a:masterClrMapping/>
  </p:clrMapOvr>
  <p:transition spd="slow"/>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82863569"/>
      </p:ext>
    </p:extLst>
  </p:cSld>
  <p:clrMapOvr>
    <a:masterClrMapping/>
  </p:clrMapOvr>
  <p:transition spd="slow"/>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936413690"/>
      </p:ext>
    </p:extLst>
  </p:cSld>
  <p:clrMapOvr>
    <a:masterClrMapping/>
  </p:clrMapOvr>
  <p:transition spd="slow"/>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19073253"/>
      </p:ext>
    </p:extLst>
  </p:cSld>
  <p:clrMapOvr>
    <a:masterClrMapping/>
  </p:clrMapOvr>
  <p:transition spd="slow"/>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42" y="3811651"/>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525216716"/>
      </p:ext>
    </p:extLst>
  </p:cSld>
  <p:clrMapOvr>
    <a:masterClrMapping/>
  </p:clrMapOvr>
  <p:transition spd="slow"/>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07744091"/>
      </p:ext>
    </p:extLst>
  </p:cSld>
  <p:clrMapOvr>
    <a:masterClrMapping/>
  </p:clrMapOvr>
  <p:transition spd="slow"/>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818"/>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25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85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52"/>
            <a:ext cx="1676400" cy="486363"/>
          </a:xfrm>
          <a:prstGeom prst="rect">
            <a:avLst/>
          </a:prstGeom>
        </p:spPr>
      </p:pic>
    </p:spTree>
    <p:extLst>
      <p:ext uri="{BB962C8B-B14F-4D97-AF65-F5344CB8AC3E}">
        <p14:creationId xmlns:p14="http://schemas.microsoft.com/office/powerpoint/2010/main" xmlns="" val="824651425"/>
      </p:ext>
    </p:extLst>
  </p:cSld>
  <p:clrMapOvr>
    <a:masterClrMapping/>
  </p:clrMapOvr>
  <p:transition spd="slow"/>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277338124"/>
      </p:ext>
    </p:extLst>
  </p:cSld>
  <p:clrMapOvr>
    <a:masterClrMapping/>
  </p:clrMapOvr>
  <p:transition spd="slow"/>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49597890"/>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289"/>
            <a:ext cx="6263054"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2" y="4572000"/>
            <a:ext cx="6263054" cy="819150"/>
          </a:xfrm>
          <a:extLst>
            <a:ext uri="{909E8E84-426E-40DD-AFC4-6F175D3DCCD1}">
              <a14:hiddenFill xmlns:a14="http://schemas.microsoft.com/office/drawing/2010/main" xmlns="">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6" y="6513977"/>
            <a:ext cx="3875943" cy="331787"/>
          </a:xfrm>
        </p:spPr>
        <p:txBody>
          <a:bodyPr/>
          <a:lstStyle>
            <a:lvl1pPr>
              <a:defRPr smtClean="0"/>
            </a:lvl1pPr>
          </a:lstStyle>
          <a:p>
            <a:pPr>
              <a:defRPr/>
            </a:pPr>
            <a:fld id="{51ACBADC-B6C3-4419-B89A-4D6A530DB40D}" type="datetime3">
              <a:rPr lang="en-US" altLang="zh-SG" smtClean="0">
                <a:solidFill>
                  <a:srgbClr val="000000"/>
                </a:solidFill>
              </a:rPr>
              <a:pPr>
                <a:defRPr/>
              </a:pPr>
              <a:t>13 April 2016</a:t>
            </a:fld>
            <a:endParaRPr lang="en-US" altLang="zh-SG">
              <a:solidFill>
                <a:srgbClr val="000000"/>
              </a:solidFill>
            </a:endParaRPr>
          </a:p>
        </p:txBody>
      </p:sp>
      <p:sp>
        <p:nvSpPr>
          <p:cNvPr id="11" name="Rectangle 6"/>
          <p:cNvSpPr>
            <a:spLocks noGrp="1" noChangeArrowheads="1"/>
          </p:cNvSpPr>
          <p:nvPr>
            <p:ph type="ftr" sz="quarter" idx="11"/>
          </p:nvPr>
        </p:nvSpPr>
        <p:spPr>
          <a:xfrm>
            <a:off x="1486" y="6513977"/>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8739"/>
            <a:ext cx="1395046"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xmlns="" val="3777108511"/>
      </p:ext>
    </p:extLst>
  </p:cSld>
  <p:clrMapOvr>
    <a:masterClrMapping/>
  </p:clrMapOvr>
  <p:transition spd="slow">
    <p:pull/>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08975275"/>
      </p:ext>
    </p:extLst>
  </p:cSld>
  <p:clrMapOvr>
    <a:masterClrMapping/>
  </p:clrMapOvr>
  <p:transition spd="slow"/>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253184277"/>
      </p:ext>
    </p:extLst>
  </p:cSld>
  <p:clrMapOvr>
    <a:masterClrMapping/>
  </p:clrMapOvr>
  <p:transition spd="slow"/>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2242604"/>
      </p:ext>
    </p:extLst>
  </p:cSld>
  <p:clrMapOvr>
    <a:masterClrMapping/>
  </p:clrMapOvr>
  <p:transition spd="slow"/>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92068173"/>
      </p:ext>
    </p:extLst>
  </p:cSld>
  <p:clrMapOvr>
    <a:masterClrMapping/>
  </p:clrMapOvr>
  <p:transition spd="slow"/>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457748504"/>
      </p:ext>
    </p:extLst>
  </p:cSld>
  <p:clrMapOvr>
    <a:masterClrMapping/>
  </p:clrMapOvr>
  <p:transition spd="slow"/>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27" y="3811612"/>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237886911"/>
      </p:ext>
    </p:extLst>
  </p:cSld>
  <p:clrMapOvr>
    <a:masterClrMapping/>
  </p:clrMapOvr>
  <p:transition spd="slow"/>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62090750"/>
      </p:ext>
    </p:extLst>
  </p:cSld>
  <p:clrMapOvr>
    <a:masterClrMapping/>
  </p:clrMapOvr>
  <p:transition spd="slow"/>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86"/>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22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82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5020"/>
            <a:ext cx="1676400" cy="486363"/>
          </a:xfrm>
          <a:prstGeom prst="rect">
            <a:avLst/>
          </a:prstGeom>
        </p:spPr>
      </p:pic>
    </p:spTree>
    <p:extLst>
      <p:ext uri="{BB962C8B-B14F-4D97-AF65-F5344CB8AC3E}">
        <p14:creationId xmlns:p14="http://schemas.microsoft.com/office/powerpoint/2010/main" xmlns="" val="11486888"/>
      </p:ext>
    </p:extLst>
  </p:cSld>
  <p:clrMapOvr>
    <a:masterClrMapping/>
  </p:clrMapOvr>
  <p:transition spd="slow"/>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812906443"/>
      </p:ext>
    </p:extLst>
  </p:cSld>
  <p:clrMapOvr>
    <a:masterClrMapping/>
  </p:clrMapOvr>
  <p:transition spd="slow"/>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74472206"/>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C068839-FD76-4D06-BC37-563CDFB29839}"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46768257"/>
      </p:ext>
    </p:extLst>
  </p:cSld>
  <p:clrMapOvr>
    <a:masterClrMapping/>
  </p:clrMapOvr>
  <p:transition spd="slow">
    <p:pull/>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35301249"/>
      </p:ext>
    </p:extLst>
  </p:cSld>
  <p:clrMapOvr>
    <a:masterClrMapping/>
  </p:clrMapOvr>
  <p:transition spd="slow"/>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75397532"/>
      </p:ext>
    </p:extLst>
  </p:cSld>
  <p:clrMapOvr>
    <a:masterClrMapping/>
  </p:clrMapOvr>
  <p:transition spd="slow"/>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84130755"/>
      </p:ext>
    </p:extLst>
  </p:cSld>
  <p:clrMapOvr>
    <a:masterClrMapping/>
  </p:clrMapOvr>
  <p:transition spd="slow"/>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55635341"/>
      </p:ext>
    </p:extLst>
  </p:cSld>
  <p:clrMapOvr>
    <a:masterClrMapping/>
  </p:clrMapOvr>
  <p:transition spd="slow"/>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36752949"/>
      </p:ext>
    </p:extLst>
  </p:cSld>
  <p:clrMapOvr>
    <a:masterClrMapping/>
  </p:clrMapOvr>
  <p:transition spd="slow"/>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511" y="3811592"/>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494309345"/>
      </p:ext>
    </p:extLst>
  </p:cSld>
  <p:clrMapOvr>
    <a:masterClrMapping/>
  </p:clrMapOvr>
  <p:transition spd="slow"/>
</p:sldLayout>
</file>

<file path=ppt/slideLayouts/slideLayout4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04299750"/>
      </p:ext>
    </p:extLst>
  </p:cSld>
  <p:clrMapOvr>
    <a:masterClrMapping/>
  </p:clrMapOvr>
  <p:transition spd="slow"/>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54"/>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186"/>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786"/>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86"/>
            <a:ext cx="1676400" cy="486363"/>
          </a:xfrm>
          <a:prstGeom prst="rect">
            <a:avLst/>
          </a:prstGeom>
        </p:spPr>
      </p:pic>
    </p:spTree>
    <p:extLst>
      <p:ext uri="{BB962C8B-B14F-4D97-AF65-F5344CB8AC3E}">
        <p14:creationId xmlns:p14="http://schemas.microsoft.com/office/powerpoint/2010/main" xmlns="" val="958334973"/>
      </p:ext>
    </p:extLst>
  </p:cSld>
  <p:clrMapOvr>
    <a:masterClrMapping/>
  </p:clrMapOvr>
  <p:transition spd="slow"/>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577060894"/>
      </p:ext>
    </p:extLst>
  </p:cSld>
  <p:clrMapOvr>
    <a:masterClrMapping/>
  </p:clrMapOvr>
  <p:transition spd="slow"/>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534599611"/>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1D680B-45E1-49ED-99CD-7230DF630A8F}"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61649227"/>
      </p:ext>
    </p:extLst>
  </p:cSld>
  <p:clrMapOvr>
    <a:masterClrMapping/>
  </p:clrMapOvr>
  <p:transition spd="slow">
    <p:pull/>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856991995"/>
      </p:ext>
    </p:extLst>
  </p:cSld>
  <p:clrMapOvr>
    <a:masterClrMapping/>
  </p:clrMapOvr>
  <p:transition spd="slow"/>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5195320"/>
      </p:ext>
    </p:extLst>
  </p:cSld>
  <p:clrMapOvr>
    <a:masterClrMapping/>
  </p:clrMapOvr>
  <p:transition spd="slow"/>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3741081"/>
      </p:ext>
    </p:extLst>
  </p:cSld>
  <p:clrMapOvr>
    <a:masterClrMapping/>
  </p:clrMapOvr>
  <p:transition spd="slow"/>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12855965"/>
      </p:ext>
    </p:extLst>
  </p:cSld>
  <p:clrMapOvr>
    <a:masterClrMapping/>
  </p:clrMapOvr>
  <p:transition spd="slow"/>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23076151"/>
      </p:ext>
    </p:extLst>
  </p:cSld>
  <p:clrMapOvr>
    <a:masterClrMapping/>
  </p:clrMapOvr>
  <p:transition spd="slow"/>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92" y="381155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26445260"/>
      </p:ext>
    </p:extLst>
  </p:cSld>
  <p:clrMapOvr>
    <a:masterClrMapping/>
  </p:clrMapOvr>
  <p:transition spd="slow"/>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739263904"/>
      </p:ext>
    </p:extLst>
  </p:cSld>
  <p:clrMapOvr>
    <a:masterClrMapping/>
  </p:clrMapOvr>
  <p:transition spd="slow"/>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15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75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50"/>
            <a:ext cx="1676400" cy="486363"/>
          </a:xfrm>
          <a:prstGeom prst="rect">
            <a:avLst/>
          </a:prstGeom>
        </p:spPr>
      </p:pic>
    </p:spTree>
    <p:extLst>
      <p:ext uri="{BB962C8B-B14F-4D97-AF65-F5344CB8AC3E}">
        <p14:creationId xmlns:p14="http://schemas.microsoft.com/office/powerpoint/2010/main" xmlns="" val="356297042"/>
      </p:ext>
    </p:extLst>
  </p:cSld>
  <p:clrMapOvr>
    <a:masterClrMapping/>
  </p:clrMapOvr>
  <p:transition spd="slow"/>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21047646"/>
      </p:ext>
    </p:extLst>
  </p:cSld>
  <p:clrMapOvr>
    <a:masterClrMapping/>
  </p:clrMapOvr>
  <p:transition spd="slow"/>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635840164"/>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2524978-E78E-4F07-973D-41A2665BB276}"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85460918"/>
      </p:ext>
    </p:extLst>
  </p:cSld>
  <p:clrMapOvr>
    <a:masterClrMapping/>
  </p:clrMapOvr>
  <p:transition spd="slow">
    <p:pull/>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00796631"/>
      </p:ext>
    </p:extLst>
  </p:cSld>
  <p:clrMapOvr>
    <a:masterClrMapping/>
  </p:clrMapOvr>
  <p:transition spd="slow"/>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057759953"/>
      </p:ext>
    </p:extLst>
  </p:cSld>
  <p:clrMapOvr>
    <a:masterClrMapping/>
  </p:clrMapOvr>
  <p:transition spd="slow"/>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85139662"/>
      </p:ext>
    </p:extLst>
  </p:cSld>
  <p:clrMapOvr>
    <a:masterClrMapping/>
  </p:clrMapOvr>
  <p:transition spd="slow"/>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53593462"/>
      </p:ext>
    </p:extLst>
  </p:cSld>
  <p:clrMapOvr>
    <a:masterClrMapping/>
  </p:clrMapOvr>
  <p:transition spd="slow"/>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73898676"/>
      </p:ext>
    </p:extLst>
  </p:cSld>
  <p:clrMapOvr>
    <a:masterClrMapping/>
  </p:clrMapOvr>
  <p:transition spd="slow"/>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73"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859288336"/>
      </p:ext>
    </p:extLst>
  </p:cSld>
  <p:clrMapOvr>
    <a:masterClrMapping/>
  </p:clrMapOvr>
  <p:transition spd="slow"/>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0579076"/>
      </p:ext>
    </p:extLst>
  </p:cSld>
  <p:clrMapOvr>
    <a:masterClrMapping/>
  </p:clrMapOvr>
  <p:transition spd="slow"/>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11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71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912"/>
            <a:ext cx="1676400" cy="486363"/>
          </a:xfrm>
          <a:prstGeom prst="rect">
            <a:avLst/>
          </a:prstGeom>
        </p:spPr>
      </p:pic>
    </p:spTree>
    <p:extLst>
      <p:ext uri="{BB962C8B-B14F-4D97-AF65-F5344CB8AC3E}">
        <p14:creationId xmlns:p14="http://schemas.microsoft.com/office/powerpoint/2010/main" xmlns="" val="3249086604"/>
      </p:ext>
    </p:extLst>
  </p:cSld>
  <p:clrMapOvr>
    <a:masterClrMapping/>
  </p:clrMapOvr>
  <p:transition spd="slow"/>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23026021"/>
      </p:ext>
    </p:extLst>
  </p:cSld>
  <p:clrMapOvr>
    <a:masterClrMapping/>
  </p:clrMapOvr>
  <p:transition spd="slow"/>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618240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0" y="661715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58993799"/>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CE13FB0-34D6-4578-80AF-8547820A7B94}" type="datetime3">
              <a:rPr lang="en-US" altLang="zh-SG" smtClean="0">
                <a:solidFill>
                  <a:srgbClr val="000000"/>
                </a:solidFill>
              </a:rPr>
              <a:pPr>
                <a:defRPr/>
              </a:pPr>
              <a:t>13 April 2016</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22168337"/>
      </p:ext>
    </p:extLst>
  </p:cSld>
  <p:clrMapOvr>
    <a:masterClrMapping/>
  </p:clrMapOvr>
  <p:transition spd="slow">
    <p:pull/>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12019818"/>
      </p:ext>
    </p:extLst>
  </p:cSld>
  <p:clrMapOvr>
    <a:masterClrMapping/>
  </p:clrMapOvr>
  <p:transition spd="slow"/>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581002309"/>
      </p:ext>
    </p:extLst>
  </p:cSld>
  <p:clrMapOvr>
    <a:masterClrMapping/>
  </p:clrMapOvr>
  <p:transition spd="slow"/>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28618283"/>
      </p:ext>
    </p:extLst>
  </p:cSld>
  <p:clrMapOvr>
    <a:masterClrMapping/>
  </p:clrMapOvr>
  <p:transition spd="slow"/>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56791679"/>
      </p:ext>
    </p:extLst>
  </p:cSld>
  <p:clrMapOvr>
    <a:masterClrMapping/>
  </p:clrMapOvr>
  <p:transition spd="slow"/>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73643097"/>
      </p:ext>
    </p:extLst>
  </p:cSld>
  <p:clrMapOvr>
    <a:masterClrMapping/>
  </p:clrMapOvr>
  <p:transition spd="slow"/>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51"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7722499"/>
      </p:ext>
    </p:extLst>
  </p:cSld>
  <p:clrMapOvr>
    <a:masterClrMapping/>
  </p:clrMapOvr>
  <p:transition spd="slow"/>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425832492"/>
      </p:ext>
    </p:extLst>
  </p:cSld>
  <p:clrMapOvr>
    <a:masterClrMapping/>
  </p:clrMapOvr>
  <p:transition spd="slow"/>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07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67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72"/>
            <a:ext cx="1676400" cy="486363"/>
          </a:xfrm>
          <a:prstGeom prst="rect">
            <a:avLst/>
          </a:prstGeom>
        </p:spPr>
      </p:pic>
    </p:spTree>
    <p:extLst>
      <p:ext uri="{BB962C8B-B14F-4D97-AF65-F5344CB8AC3E}">
        <p14:creationId xmlns:p14="http://schemas.microsoft.com/office/powerpoint/2010/main" xmlns="" val="1262430321"/>
      </p:ext>
    </p:extLst>
  </p:cSld>
  <p:clrMapOvr>
    <a:masterClrMapping/>
  </p:clrMapOvr>
  <p:transition spd="slow"/>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06522953"/>
      </p:ext>
    </p:extLst>
  </p:cSld>
  <p:clrMapOvr>
    <a:masterClrMapping/>
  </p:clrMapOvr>
  <p:transition spd="slow"/>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6462530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0FA403-4AE2-4554-8296-6FFDDA531E57}" type="datetime3">
              <a:rPr lang="en-US" altLang="zh-SG" smtClean="0">
                <a:solidFill>
                  <a:srgbClr val="000000"/>
                </a:solidFill>
              </a:rPr>
              <a:pPr>
                <a:defRPr/>
              </a:pPr>
              <a:t>13 April 2016</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81116905"/>
      </p:ext>
    </p:extLst>
  </p:cSld>
  <p:clrMapOvr>
    <a:masterClrMapping/>
  </p:clrMapOvr>
  <p:transition spd="slow">
    <p:pull/>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68833815"/>
      </p:ext>
    </p:extLst>
  </p:cSld>
  <p:clrMapOvr>
    <a:masterClrMapping/>
  </p:clrMapOvr>
  <p:transition spd="slow"/>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98261112"/>
      </p:ext>
    </p:extLst>
  </p:cSld>
  <p:clrMapOvr>
    <a:masterClrMapping/>
  </p:clrMapOvr>
  <p:transition spd="slow"/>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69794026"/>
      </p:ext>
    </p:extLst>
  </p:cSld>
  <p:clrMapOvr>
    <a:masterClrMapping/>
  </p:clrMapOvr>
  <p:transition spd="slow"/>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67970627"/>
      </p:ext>
    </p:extLst>
  </p:cSld>
  <p:clrMapOvr>
    <a:masterClrMapping/>
  </p:clrMapOvr>
  <p:transition spd="slow"/>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77917913"/>
      </p:ext>
    </p:extLst>
  </p:cSld>
  <p:clrMapOvr>
    <a:masterClrMapping/>
  </p:clrMapOvr>
  <p:transition spd="slow"/>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31"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637750554"/>
      </p:ext>
    </p:extLst>
  </p:cSld>
  <p:clrMapOvr>
    <a:masterClrMapping/>
  </p:clrMapOvr>
  <p:transition spd="slow"/>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603040697"/>
      </p:ext>
    </p:extLst>
  </p:cSld>
  <p:clrMapOvr>
    <a:masterClrMapping/>
  </p:clrMapOvr>
  <p:transition spd="slow"/>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103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63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830"/>
            <a:ext cx="1676400" cy="486363"/>
          </a:xfrm>
          <a:prstGeom prst="rect">
            <a:avLst/>
          </a:prstGeom>
        </p:spPr>
      </p:pic>
    </p:spTree>
    <p:extLst>
      <p:ext uri="{BB962C8B-B14F-4D97-AF65-F5344CB8AC3E}">
        <p14:creationId xmlns:p14="http://schemas.microsoft.com/office/powerpoint/2010/main" xmlns="" val="1956713728"/>
      </p:ext>
    </p:extLst>
  </p:cSld>
  <p:clrMapOvr>
    <a:masterClrMapping/>
  </p:clrMapOvr>
  <p:transition spd="slow"/>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460593319"/>
      </p:ext>
    </p:extLst>
  </p:cSld>
  <p:clrMapOvr>
    <a:masterClrMapping/>
  </p:clrMapOvr>
  <p:transition spd="slow"/>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8443187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DE57EAE-F5FA-40B5-918B-11944F740743}" type="datetime3">
              <a:rPr lang="en-US" altLang="zh-SG" smtClean="0">
                <a:solidFill>
                  <a:srgbClr val="000000"/>
                </a:solidFill>
              </a:rPr>
              <a:pPr>
                <a:defRPr/>
              </a:pPr>
              <a:t>13 April 2016</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06687928"/>
      </p:ext>
    </p:extLst>
  </p:cSld>
  <p:clrMapOvr>
    <a:masterClrMapping/>
  </p:clrMapOvr>
  <p:transition spd="slow">
    <p:pull/>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543724383"/>
      </p:ext>
    </p:extLst>
  </p:cSld>
  <p:clrMapOvr>
    <a:masterClrMapping/>
  </p:clrMapOvr>
  <p:transition spd="slow"/>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99528113"/>
      </p:ext>
    </p:extLst>
  </p:cSld>
  <p:clrMapOvr>
    <a:masterClrMapping/>
  </p:clrMapOvr>
  <p:transition spd="slow"/>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775573655"/>
      </p:ext>
    </p:extLst>
  </p:cSld>
  <p:clrMapOvr>
    <a:masterClrMapping/>
  </p:clrMapOvr>
  <p:transition spd="slow"/>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792840684"/>
      </p:ext>
    </p:extLst>
  </p:cSld>
  <p:clrMapOvr>
    <a:masterClrMapping/>
  </p:clrMapOvr>
  <p:transition spd="slow"/>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16171895"/>
      </p:ext>
    </p:extLst>
  </p:cSld>
  <p:clrMapOvr>
    <a:masterClrMapping/>
  </p:clrMapOvr>
  <p:transition spd="slow"/>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407"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842314428"/>
      </p:ext>
    </p:extLst>
  </p:cSld>
  <p:clrMapOvr>
    <a:masterClrMapping/>
  </p:clrMapOvr>
  <p:transition spd="slow"/>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52195711"/>
      </p:ext>
    </p:extLst>
  </p:cSld>
  <p:clrMapOvr>
    <a:masterClrMapping/>
  </p:clrMapOvr>
  <p:transition spd="slow"/>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0986"/>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586"/>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786"/>
            <a:ext cx="1676400" cy="486363"/>
          </a:xfrm>
          <a:prstGeom prst="rect">
            <a:avLst/>
          </a:prstGeom>
        </p:spPr>
      </p:pic>
    </p:spTree>
    <p:extLst>
      <p:ext uri="{BB962C8B-B14F-4D97-AF65-F5344CB8AC3E}">
        <p14:creationId xmlns:p14="http://schemas.microsoft.com/office/powerpoint/2010/main" xmlns="" val="714951004"/>
      </p:ext>
    </p:extLst>
  </p:cSld>
  <p:clrMapOvr>
    <a:masterClrMapping/>
  </p:clrMapOvr>
  <p:transition spd="slow"/>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85310307"/>
      </p:ext>
    </p:extLst>
  </p:cSld>
  <p:clrMapOvr>
    <a:masterClrMapping/>
  </p:clrMapOvr>
  <p:transition spd="slow"/>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9051876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729275-2AE0-479C-95A5-8B8E142C3797}"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70562615"/>
      </p:ext>
    </p:extLst>
  </p:cSld>
  <p:clrMapOvr>
    <a:masterClrMapping/>
  </p:clrMapOvr>
  <p:transition spd="slow">
    <p:pull/>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42793760"/>
      </p:ext>
    </p:extLst>
  </p:cSld>
  <p:clrMapOvr>
    <a:masterClrMapping/>
  </p:clrMapOvr>
  <p:transition spd="slow"/>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70484566"/>
      </p:ext>
    </p:extLst>
  </p:cSld>
  <p:clrMapOvr>
    <a:masterClrMapping/>
  </p:clrMapOvr>
  <p:transition spd="slow"/>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528652892"/>
      </p:ext>
    </p:extLst>
  </p:cSld>
  <p:clrMapOvr>
    <a:masterClrMapping/>
  </p:clrMapOvr>
  <p:transition spd="slow"/>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30836398"/>
      </p:ext>
    </p:extLst>
  </p:cSld>
  <p:clrMapOvr>
    <a:masterClrMapping/>
  </p:clrMapOvr>
  <p:transition spd="slow"/>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2982321"/>
      </p:ext>
    </p:extLst>
  </p:cSld>
  <p:clrMapOvr>
    <a:masterClrMapping/>
  </p:clrMapOvr>
  <p:transition spd="slow"/>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84"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165248334"/>
      </p:ext>
    </p:extLst>
  </p:cSld>
  <p:clrMapOvr>
    <a:masterClrMapping/>
  </p:clrMapOvr>
  <p:transition spd="slow"/>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25943561"/>
      </p:ext>
    </p:extLst>
  </p:cSld>
  <p:clrMapOvr>
    <a:masterClrMapping/>
  </p:clrMapOvr>
  <p:transition spd="slow"/>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094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54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740"/>
            <a:ext cx="1676400" cy="486363"/>
          </a:xfrm>
          <a:prstGeom prst="rect">
            <a:avLst/>
          </a:prstGeom>
        </p:spPr>
      </p:pic>
    </p:spTree>
    <p:extLst>
      <p:ext uri="{BB962C8B-B14F-4D97-AF65-F5344CB8AC3E}">
        <p14:creationId xmlns:p14="http://schemas.microsoft.com/office/powerpoint/2010/main" xmlns="" val="2541698748"/>
      </p:ext>
    </p:extLst>
  </p:cSld>
  <p:clrMapOvr>
    <a:masterClrMapping/>
  </p:clrMapOvr>
  <p:transition spd="slow"/>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87688803"/>
      </p:ext>
    </p:extLst>
  </p:cSld>
  <p:clrMapOvr>
    <a:masterClrMapping/>
  </p:clrMapOvr>
  <p:transition spd="slow"/>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0267276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5BA0D6-063F-448E-B48A-A65F471986C6}"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4567890"/>
      </p:ext>
    </p:extLst>
  </p:cSld>
  <p:clrMapOvr>
    <a:masterClrMapping/>
  </p:clrMapOvr>
  <p:transition spd="slow">
    <p:pull/>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01202558"/>
      </p:ext>
    </p:extLst>
  </p:cSld>
  <p:clrMapOvr>
    <a:masterClrMapping/>
  </p:clrMapOvr>
  <p:transition spd="slow"/>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736001104"/>
      </p:ext>
    </p:extLst>
  </p:cSld>
  <p:clrMapOvr>
    <a:masterClrMapping/>
  </p:clrMapOvr>
  <p:transition spd="slow"/>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198156"/>
      </p:ext>
    </p:extLst>
  </p:cSld>
  <p:clrMapOvr>
    <a:masterClrMapping/>
  </p:clrMapOvr>
  <p:transition spd="slow"/>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41053000"/>
      </p:ext>
    </p:extLst>
  </p:cSld>
  <p:clrMapOvr>
    <a:masterClrMapping/>
  </p:clrMapOvr>
  <p:transition spd="slow"/>
</p:sldLayout>
</file>

<file path=ppt/slideLayouts/slideLayout5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6016079"/>
      </p:ext>
    </p:extLst>
  </p:cSld>
  <p:clrMapOvr>
    <a:masterClrMapping/>
  </p:clrMapOvr>
  <p:transition spd="slow"/>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59"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93889313"/>
      </p:ext>
    </p:extLst>
  </p:cSld>
  <p:clrMapOvr>
    <a:masterClrMapping/>
  </p:clrMapOvr>
  <p:transition spd="slow"/>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30961814"/>
      </p:ext>
    </p:extLst>
  </p:cSld>
  <p:clrMapOvr>
    <a:masterClrMapping/>
  </p:clrMapOvr>
  <p:transition spd="slow"/>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089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49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692"/>
            <a:ext cx="1676400" cy="486363"/>
          </a:xfrm>
          <a:prstGeom prst="rect">
            <a:avLst/>
          </a:prstGeom>
        </p:spPr>
      </p:pic>
    </p:spTree>
    <p:extLst>
      <p:ext uri="{BB962C8B-B14F-4D97-AF65-F5344CB8AC3E}">
        <p14:creationId xmlns:p14="http://schemas.microsoft.com/office/powerpoint/2010/main" xmlns="" val="2534144287"/>
      </p:ext>
    </p:extLst>
  </p:cSld>
  <p:clrMapOvr>
    <a:masterClrMapping/>
  </p:clrMapOvr>
  <p:transition spd="slow"/>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868144652"/>
      </p:ext>
    </p:extLst>
  </p:cSld>
  <p:clrMapOvr>
    <a:masterClrMapping/>
  </p:clrMapOvr>
  <p:transition spd="slow"/>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199540083"/>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774A1FE-F327-475D-8BE2-E5A6FB273AB1}"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53918922"/>
      </p:ext>
    </p:extLst>
  </p:cSld>
  <p:clrMapOvr>
    <a:masterClrMapping/>
  </p:clrMapOvr>
  <p:transition spd="slow">
    <p:pull/>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06043004"/>
      </p:ext>
    </p:extLst>
  </p:cSld>
  <p:clrMapOvr>
    <a:masterClrMapping/>
  </p:clrMapOvr>
  <p:transition spd="slow"/>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061131929"/>
      </p:ext>
    </p:extLst>
  </p:cSld>
  <p:clrMapOvr>
    <a:masterClrMapping/>
  </p:clrMapOvr>
  <p:transition spd="slow"/>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60798739"/>
      </p:ext>
    </p:extLst>
  </p:cSld>
  <p:clrMapOvr>
    <a:masterClrMapping/>
  </p:clrMapOvr>
  <p:transition spd="slow"/>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53979351"/>
      </p:ext>
    </p:extLst>
  </p:cSld>
  <p:clrMapOvr>
    <a:masterClrMapping/>
  </p:clrMapOvr>
  <p:transition spd="slow"/>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210506819"/>
      </p:ext>
    </p:extLst>
  </p:cSld>
  <p:clrMapOvr>
    <a:masterClrMapping/>
  </p:clrMapOvr>
  <p:transition spd="slow"/>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33"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188389900"/>
      </p:ext>
    </p:extLst>
  </p:cSld>
  <p:clrMapOvr>
    <a:masterClrMapping/>
  </p:clrMapOvr>
  <p:transition spd="slow"/>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50185585"/>
      </p:ext>
    </p:extLst>
  </p:cSld>
  <p:clrMapOvr>
    <a:masterClrMapping/>
  </p:clrMapOvr>
  <p:transition spd="slow"/>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74" y="244084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44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642"/>
            <a:ext cx="1676400" cy="486363"/>
          </a:xfrm>
          <a:prstGeom prst="rect">
            <a:avLst/>
          </a:prstGeom>
        </p:spPr>
      </p:pic>
    </p:spTree>
    <p:extLst>
      <p:ext uri="{BB962C8B-B14F-4D97-AF65-F5344CB8AC3E}">
        <p14:creationId xmlns:p14="http://schemas.microsoft.com/office/powerpoint/2010/main" xmlns="" val="1984954289"/>
      </p:ext>
    </p:extLst>
  </p:cSld>
  <p:clrMapOvr>
    <a:masterClrMapping/>
  </p:clrMapOvr>
  <p:transition spd="slow"/>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34155961"/>
      </p:ext>
    </p:extLst>
  </p:cSld>
  <p:clrMapOvr>
    <a:masterClrMapping/>
  </p:clrMapOvr>
  <p:transition spd="slow"/>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76139908"/>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704"/>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704"/>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078D8C-498E-477F-9E19-28FB399FAF50}"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9522931"/>
      </p:ext>
    </p:extLst>
  </p:cSld>
  <p:clrMapOvr>
    <a:masterClrMapping/>
  </p:clrMapOvr>
  <p:transition spd="slow">
    <p:pull/>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949030435"/>
      </p:ext>
    </p:extLst>
  </p:cSld>
  <p:clrMapOvr>
    <a:masterClrMapping/>
  </p:clrMapOvr>
  <p:transition spd="slow"/>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229100158"/>
      </p:ext>
    </p:extLst>
  </p:cSld>
  <p:clrMapOvr>
    <a:masterClrMapping/>
  </p:clrMapOvr>
  <p:transition spd="slow"/>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74896022"/>
      </p:ext>
    </p:extLst>
  </p:cSld>
  <p:clrMapOvr>
    <a:masterClrMapping/>
  </p:clrMapOvr>
  <p:transition spd="slow"/>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22537526"/>
      </p:ext>
    </p:extLst>
  </p:cSld>
  <p:clrMapOvr>
    <a:masterClrMapping/>
  </p:clrMapOvr>
  <p:transition spd="slow"/>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54008616"/>
      </p:ext>
    </p:extLst>
  </p:cSld>
  <p:clrMapOvr>
    <a:masterClrMapping/>
  </p:clrMapOvr>
  <p:transition spd="slow"/>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307"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130976795"/>
      </p:ext>
    </p:extLst>
  </p:cSld>
  <p:clrMapOvr>
    <a:masterClrMapping/>
  </p:clrMapOvr>
  <p:transition spd="slow"/>
</p:sldLayout>
</file>

<file path=ppt/slideLayouts/slideLayout56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08030497"/>
      </p:ext>
    </p:extLst>
  </p:cSld>
  <p:clrMapOvr>
    <a:masterClrMapping/>
  </p:clrMapOvr>
  <p:transition spd="slow"/>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02" y="244079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39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590"/>
            <a:ext cx="1676400" cy="486363"/>
          </a:xfrm>
          <a:prstGeom prst="rect">
            <a:avLst/>
          </a:prstGeom>
        </p:spPr>
      </p:pic>
    </p:spTree>
    <p:extLst>
      <p:ext uri="{BB962C8B-B14F-4D97-AF65-F5344CB8AC3E}">
        <p14:creationId xmlns:p14="http://schemas.microsoft.com/office/powerpoint/2010/main" xmlns="" val="2760401667"/>
      </p:ext>
    </p:extLst>
  </p:cSld>
  <p:clrMapOvr>
    <a:masterClrMapping/>
  </p:clrMapOvr>
  <p:transition spd="slow"/>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18509410"/>
      </p:ext>
    </p:extLst>
  </p:cSld>
  <p:clrMapOvr>
    <a:masterClrMapping/>
  </p:clrMapOvr>
  <p:transition spd="slow"/>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660553681"/>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ffectLst/>
          <a:extLst>
            <a:ext uri="{91240B29-F687-4F45-9708-019B960494DF}">
              <a14:hiddenLine xmlns:a14="http://schemas.microsoft.com/office/drawing/2010/main" xmlns="" w="63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279"/>
            <a:ext cx="6263054" cy="669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tIns="0" bIns="0"/>
          <a:lstStyle>
            <a:lvl1pPr marL="0" indent="0">
              <a:buFont typeface="Wingdings" pitchFamily="2" charset="2"/>
              <a:buNone/>
              <a:defRPr sz="1800">
                <a:solidFill>
                  <a:schemeClr val="bg1"/>
                </a:solidFill>
              </a:defRPr>
            </a:lvl1pPr>
          </a:lstStyle>
          <a:p>
            <a:pPr lvl="0"/>
            <a:r>
              <a:rPr lang="en-US" altLang="zh-SG" noProof="0" smtClean="0"/>
              <a:t>Add name of team</a:t>
            </a:r>
            <a:endParaRPr lang="en-US" noProof="0" smtClean="0"/>
          </a:p>
        </p:txBody>
      </p:sp>
      <p:sp>
        <p:nvSpPr>
          <p:cNvPr id="2162692" name="Rectangle 4"/>
          <p:cNvSpPr>
            <a:spLocks noGrp="1" noChangeArrowheads="1"/>
          </p:cNvSpPr>
          <p:nvPr>
            <p:ph type="ctrTitle"/>
          </p:nvPr>
        </p:nvSpPr>
        <p:spPr>
          <a:xfrm>
            <a:off x="2463312" y="4572000"/>
            <a:ext cx="6263054" cy="819150"/>
          </a:xfrm>
          <a:extLst>
            <a:ext uri="{909E8E84-426E-40DD-AFC4-6F175D3DCCD1}">
              <a14:hiddenFill xmlns:a14="http://schemas.microsoft.com/office/drawing/2010/main" xmlns="">
                <a:solidFill>
                  <a:srgbClr val="FF0000"/>
                </a:solidFill>
              </a14:hiddenFill>
            </a:ext>
          </a:extLst>
        </p:spPr>
        <p:txBody>
          <a:bodyPr tIns="44450" bIns="44450" anchor="t"/>
          <a:lstStyle>
            <a:lvl1pPr algn="ctr">
              <a:defRPr sz="2000">
                <a:solidFill>
                  <a:schemeClr val="bg1"/>
                </a:solidFill>
              </a:defRPr>
            </a:lvl1pPr>
          </a:lstStyle>
          <a:p>
            <a:pPr lvl="0"/>
            <a:r>
              <a:rPr lang="en-US" altLang="zh-SG" noProof="0" smtClean="0"/>
              <a:t>Click to insert presentation title</a:t>
            </a:r>
            <a:br>
              <a:rPr lang="en-US" altLang="zh-SG" noProof="0" smtClean="0"/>
            </a:br>
            <a:r>
              <a:rPr lang="en-US" noProof="0" smtClean="0"/>
              <a:t>Second line here</a:t>
            </a:r>
            <a:endParaRPr lang="en-US" altLang="zh-SG" noProof="0" smtClean="0"/>
          </a:p>
        </p:txBody>
      </p:sp>
      <p:sp>
        <p:nvSpPr>
          <p:cNvPr id="10" name="Rectangle 5"/>
          <p:cNvSpPr>
            <a:spLocks noGrp="1" noChangeArrowheads="1"/>
          </p:cNvSpPr>
          <p:nvPr>
            <p:ph type="dt" sz="half" idx="10"/>
          </p:nvPr>
        </p:nvSpPr>
        <p:spPr>
          <a:xfrm>
            <a:off x="5272456" y="6513967"/>
            <a:ext cx="3875943" cy="331787"/>
          </a:xfrm>
        </p:spPr>
        <p:txBody>
          <a:bodyPr/>
          <a:lstStyle>
            <a:lvl1pPr>
              <a:defRPr smtClean="0"/>
            </a:lvl1pPr>
          </a:lstStyle>
          <a:p>
            <a:pPr>
              <a:defRPr/>
            </a:pPr>
            <a:fld id="{5CB075E9-F8A1-44F7-8D71-F6983C221F2A}" type="datetime3">
              <a:rPr lang="en-US" altLang="zh-SG" smtClean="0">
                <a:solidFill>
                  <a:srgbClr val="000000"/>
                </a:solidFill>
              </a:rPr>
              <a:pPr>
                <a:defRPr/>
              </a:pPr>
              <a:t>13 April 2016</a:t>
            </a:fld>
            <a:endParaRPr lang="en-US" altLang="zh-SG">
              <a:solidFill>
                <a:srgbClr val="000000"/>
              </a:solidFill>
            </a:endParaRPr>
          </a:p>
        </p:txBody>
      </p:sp>
      <p:sp>
        <p:nvSpPr>
          <p:cNvPr id="11" name="Rectangle 6"/>
          <p:cNvSpPr>
            <a:spLocks noGrp="1" noChangeArrowheads="1"/>
          </p:cNvSpPr>
          <p:nvPr>
            <p:ph type="ftr" sz="quarter" idx="11"/>
          </p:nvPr>
        </p:nvSpPr>
        <p:spPr>
          <a:xfrm>
            <a:off x="1486" y="6513967"/>
            <a:ext cx="3864219" cy="331787"/>
          </a:xfrm>
        </p:spPr>
        <p:txBody>
          <a:bodyPr/>
          <a:lstStyle>
            <a:lvl1pPr>
              <a:defRPr smtClean="0"/>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8729"/>
            <a:ext cx="1395046" cy="327025"/>
          </a:xfrm>
        </p:spPr>
        <p:txBody>
          <a:bodyPr/>
          <a:lstStyle>
            <a:lvl1pPr>
              <a:defRPr sz="1000" smtClean="0">
                <a:latin typeface="Arial" charset="0"/>
              </a:defRPr>
            </a:lvl1pPr>
          </a:lstStyle>
          <a:p>
            <a:pPr>
              <a:defRPr/>
            </a:pPr>
            <a:fld id="{028C6BBA-EA4F-4F00-8010-CA4028B38A1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sz="800">
              <a:solidFill>
                <a:srgbClr val="000000"/>
              </a:solidFill>
            </a:endParaRPr>
          </a:p>
        </p:txBody>
      </p:sp>
    </p:spTree>
    <p:extLst>
      <p:ext uri="{BB962C8B-B14F-4D97-AF65-F5344CB8AC3E}">
        <p14:creationId xmlns:p14="http://schemas.microsoft.com/office/powerpoint/2010/main" xmlns="" val="3868757906"/>
      </p:ext>
    </p:extLst>
  </p:cSld>
  <p:clrMapOvr>
    <a:masterClrMapping/>
  </p:clrMapOvr>
  <p:transition spd="slow">
    <p:pull/>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41020361"/>
      </p:ext>
    </p:extLst>
  </p:cSld>
  <p:clrMapOvr>
    <a:masterClrMapping/>
  </p:clrMapOvr>
  <p:transition spd="slow"/>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22378316"/>
      </p:ext>
    </p:extLst>
  </p:cSld>
  <p:clrMapOvr>
    <a:masterClrMapping/>
  </p:clrMapOvr>
  <p:transition spd="slow"/>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277860206"/>
      </p:ext>
    </p:extLst>
  </p:cSld>
  <p:clrMapOvr>
    <a:masterClrMapping/>
  </p:clrMapOvr>
  <p:transition spd="slow"/>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137085024"/>
      </p:ext>
    </p:extLst>
  </p:cSld>
  <p:clrMapOvr>
    <a:masterClrMapping/>
  </p:clrMapOvr>
  <p:transition spd="slow"/>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32997360"/>
      </p:ext>
    </p:extLst>
  </p:cSld>
  <p:clrMapOvr>
    <a:masterClrMapping/>
  </p:clrMapOvr>
  <p:transition spd="slow"/>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79"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2941468682"/>
      </p:ext>
    </p:extLst>
  </p:cSld>
  <p:clrMapOvr>
    <a:masterClrMapping/>
  </p:clrMapOvr>
  <p:transition spd="slow"/>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42155236"/>
      </p:ext>
    </p:extLst>
  </p:cSld>
  <p:clrMapOvr>
    <a:masterClrMapping/>
  </p:clrMapOvr>
  <p:transition spd="slow"/>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02" y="2440736"/>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336"/>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536"/>
            <a:ext cx="1676400" cy="486363"/>
          </a:xfrm>
          <a:prstGeom prst="rect">
            <a:avLst/>
          </a:prstGeom>
        </p:spPr>
      </p:pic>
    </p:spTree>
    <p:extLst>
      <p:ext uri="{BB962C8B-B14F-4D97-AF65-F5344CB8AC3E}">
        <p14:creationId xmlns:p14="http://schemas.microsoft.com/office/powerpoint/2010/main" xmlns="" val="2675467502"/>
      </p:ext>
    </p:extLst>
  </p:cSld>
  <p:clrMapOvr>
    <a:masterClrMapping/>
  </p:clrMapOvr>
  <p:transition spd="slow"/>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1010633"/>
      </p:ext>
    </p:extLst>
  </p:cSld>
  <p:clrMapOvr>
    <a:masterClrMapping/>
  </p:clrMapOvr>
  <p:transition spd="slow"/>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8394388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F5FF893-3EF7-4140-9A7E-3A87019D1362}"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73F0DD-F9F7-4724-883A-94BEAE1BFA7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47814690"/>
      </p:ext>
    </p:extLst>
  </p:cSld>
  <p:clrMapOvr>
    <a:masterClrMapping/>
  </p:clrMapOvr>
  <p:transition spd="slow">
    <p:pull/>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45158709"/>
      </p:ext>
    </p:extLst>
  </p:cSld>
  <p:clrMapOvr>
    <a:masterClrMapping/>
  </p:clrMapOvr>
  <p:transition spd="slow"/>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81441462"/>
      </p:ext>
    </p:extLst>
  </p:cSld>
  <p:clrMapOvr>
    <a:masterClrMapping/>
  </p:clrMapOvr>
  <p:transition spd="slow"/>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98245801"/>
      </p:ext>
    </p:extLst>
  </p:cSld>
  <p:clrMapOvr>
    <a:masterClrMapping/>
  </p:clrMapOvr>
  <p:transition spd="slow"/>
</p:sldLayout>
</file>

<file path=ppt/slideLayouts/slideLayout5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80360419"/>
      </p:ext>
    </p:extLst>
  </p:cSld>
  <p:clrMapOvr>
    <a:masterClrMapping/>
  </p:clrMapOvr>
  <p:transition spd="slow"/>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93586178"/>
      </p:ext>
    </p:extLst>
  </p:cSld>
  <p:clrMapOvr>
    <a:masterClrMapping/>
  </p:clrMapOvr>
  <p:transition spd="slow"/>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49"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792972212"/>
      </p:ext>
    </p:extLst>
  </p:cSld>
  <p:clrMapOvr>
    <a:masterClrMapping/>
  </p:clrMapOvr>
  <p:transition spd="slow"/>
</p:sldLayout>
</file>

<file path=ppt/slideLayouts/slideLayout5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3421563"/>
      </p:ext>
    </p:extLst>
  </p:cSld>
  <p:clrMapOvr>
    <a:masterClrMapping/>
  </p:clrMapOvr>
  <p:transition spd="slow"/>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7002" y="244068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28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480"/>
            <a:ext cx="1676400" cy="486363"/>
          </a:xfrm>
          <a:prstGeom prst="rect">
            <a:avLst/>
          </a:prstGeom>
        </p:spPr>
      </p:pic>
    </p:spTree>
    <p:extLst>
      <p:ext uri="{BB962C8B-B14F-4D97-AF65-F5344CB8AC3E}">
        <p14:creationId xmlns:p14="http://schemas.microsoft.com/office/powerpoint/2010/main" xmlns="" val="2396340919"/>
      </p:ext>
    </p:extLst>
  </p:cSld>
  <p:clrMapOvr>
    <a:masterClrMapping/>
  </p:clrMapOvr>
  <p:transition spd="slow"/>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746393479"/>
      </p:ext>
    </p:extLst>
  </p:cSld>
  <p:clrMapOvr>
    <a:masterClrMapping/>
  </p:clrMapOvr>
  <p:transition spd="slow"/>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152471317"/>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16215F3-7E6C-4F42-A508-B07BA822B3E0}"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79410E-A1E7-41BB-94E6-32B9CA4C5B6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24092512"/>
      </p:ext>
    </p:extLst>
  </p:cSld>
  <p:clrMapOvr>
    <a:masterClrMapping/>
  </p:clrMapOvr>
  <p:transition spd="slow">
    <p:pull/>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296025522"/>
      </p:ext>
    </p:extLst>
  </p:cSld>
  <p:clrMapOvr>
    <a:masterClrMapping/>
  </p:clrMapOvr>
  <p:transition spd="slow"/>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860356277"/>
      </p:ext>
    </p:extLst>
  </p:cSld>
  <p:clrMapOvr>
    <a:masterClrMapping/>
  </p:clrMapOvr>
  <p:transition spd="slow"/>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632388650"/>
      </p:ext>
    </p:extLst>
  </p:cSld>
  <p:clrMapOvr>
    <a:masterClrMapping/>
  </p:clrMapOvr>
  <p:transition spd="slow"/>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67970820"/>
      </p:ext>
    </p:extLst>
  </p:cSld>
  <p:clrMapOvr>
    <a:masterClrMapping/>
  </p:clrMapOvr>
  <p:transition spd="slow"/>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81191596"/>
      </p:ext>
    </p:extLst>
  </p:cSld>
  <p:clrMapOvr>
    <a:masterClrMapping/>
  </p:clrMapOvr>
  <p:transition spd="slow"/>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218"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479238763"/>
      </p:ext>
    </p:extLst>
  </p:cSld>
  <p:clrMapOvr>
    <a:masterClrMapping/>
  </p:clrMapOvr>
  <p:transition spd="slow"/>
</p:sldLayout>
</file>

<file path=ppt/slideLayouts/slideLayout59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00237546"/>
      </p:ext>
    </p:extLst>
  </p:cSld>
  <p:clrMapOvr>
    <a:masterClrMapping/>
  </p:clrMapOvr>
  <p:transition spd="slow"/>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7"/>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986" y="244062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22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422"/>
            <a:ext cx="1676400" cy="486363"/>
          </a:xfrm>
          <a:prstGeom prst="rect">
            <a:avLst/>
          </a:prstGeom>
        </p:spPr>
      </p:pic>
    </p:spTree>
    <p:extLst>
      <p:ext uri="{BB962C8B-B14F-4D97-AF65-F5344CB8AC3E}">
        <p14:creationId xmlns:p14="http://schemas.microsoft.com/office/powerpoint/2010/main" xmlns="" val="1856659587"/>
      </p:ext>
    </p:extLst>
  </p:cSld>
  <p:clrMapOvr>
    <a:masterClrMapping/>
  </p:clrMapOvr>
  <p:transition spd="slow"/>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28465214"/>
      </p:ext>
    </p:extLst>
  </p:cSld>
  <p:clrMapOvr>
    <a:masterClrMapping/>
  </p:clrMapOvr>
  <p:transition spd="slow"/>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54226206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0" y="661715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05506058"/>
      </p:ext>
    </p:extLst>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F35F1E2-51BA-42B9-A612-EAAE0CBB3EC5}"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246571-1B71-4DDB-A154-16168EBD58C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64257920"/>
      </p:ext>
    </p:extLst>
  </p:cSld>
  <p:clrMapOvr>
    <a:masterClrMapping/>
  </p:clrMapOvr>
  <p:transition spd="slow">
    <p:pull/>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961796403"/>
      </p:ext>
    </p:extLst>
  </p:cSld>
  <p:clrMapOvr>
    <a:masterClrMapping/>
  </p:clrMapOvr>
  <p:transition spd="slow"/>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27134821"/>
      </p:ext>
    </p:extLst>
  </p:cSld>
  <p:clrMapOvr>
    <a:masterClrMapping/>
  </p:clrMapOvr>
  <p:transition spd="slow"/>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514313318"/>
      </p:ext>
    </p:extLst>
  </p:cSld>
  <p:clrMapOvr>
    <a:masterClrMapping/>
  </p:clrMapOvr>
  <p:transition spd="slow"/>
</p:sldLayout>
</file>

<file path=ppt/slideLayouts/slideLayout6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16065191"/>
      </p:ext>
    </p:extLst>
  </p:cSld>
  <p:clrMapOvr>
    <a:masterClrMapping/>
  </p:clrMapOvr>
  <p:transition spd="slow"/>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448072202"/>
      </p:ext>
    </p:extLst>
  </p:cSld>
  <p:clrMapOvr>
    <a:masterClrMapping/>
  </p:clrMapOvr>
  <p:transition spd="slow"/>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87"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223163254"/>
      </p:ext>
    </p:extLst>
  </p:cSld>
  <p:clrMapOvr>
    <a:masterClrMapping/>
  </p:clrMapOvr>
  <p:transition spd="slow"/>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907966238"/>
      </p:ext>
    </p:extLst>
  </p:cSld>
  <p:clrMapOvr>
    <a:masterClrMapping/>
  </p:clrMapOvr>
  <p:transition spd="slow"/>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88" y="0"/>
            <a:ext cx="9148762"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2" y="839700"/>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13" y="3"/>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138" y="2440584"/>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7206"/>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544"/>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13 April 2016</a:t>
            </a:fld>
            <a:endParaRPr lang="en-US" altLang="zh-SG"/>
          </a:p>
        </p:txBody>
      </p:sp>
      <p:sp>
        <p:nvSpPr>
          <p:cNvPr id="11" name="Rectangle 6"/>
          <p:cNvSpPr>
            <a:spLocks noGrp="1" noChangeArrowheads="1"/>
          </p:cNvSpPr>
          <p:nvPr>
            <p:ph type="ftr" sz="quarter" idx="11"/>
          </p:nvPr>
        </p:nvSpPr>
        <p:spPr>
          <a:xfrm>
            <a:off x="1608" y="6512544"/>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7306"/>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39977582"/>
      </p:ext>
    </p:extLst>
  </p:cSld>
  <p:clrMapOvr>
    <a:masterClrMapping/>
  </p:clrMapOvr>
  <p:transition spd="slow">
    <p:pull/>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0" y="661570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60688652"/>
      </p:ext>
    </p:extLst>
  </p:cSld>
  <p:clrMapOvr>
    <a:masterClrMapping/>
  </p:clrMapOvr>
  <p:transition spd="slow">
    <p:pull/>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135501315"/>
      </p:ext>
    </p:extLst>
  </p:cSld>
  <p:clrMapOvr>
    <a:masterClrMapping/>
  </p:clrMapOvr>
  <p:transition spd="slow">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6FCCF26-B2F5-45D4-8112-6672C8CFFE18}" type="datetime3">
              <a:rPr lang="en-US" altLang="zh-SG" smtClean="0">
                <a:solidFill>
                  <a:srgbClr val="000000"/>
                </a:solidFill>
              </a:rPr>
              <a:pPr>
                <a:defRPr/>
              </a:pPr>
              <a:t>13 April 2016</a:t>
            </a:fld>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27C49-9F76-40C5-86C8-5A6E07DCB5E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84495767"/>
      </p:ext>
    </p:extLst>
  </p:cSld>
  <p:clrMapOvr>
    <a:masterClrMapping/>
  </p:clrMapOvr>
  <p:transition spd="slow">
    <p:pull/>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0" y="661570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52190637"/>
      </p:ext>
    </p:extLst>
  </p:cSld>
  <p:clrMapOvr>
    <a:masterClrMapping/>
  </p:clrMapOvr>
  <p:transition spd="slow">
    <p:pull/>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0" y="661570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24099501"/>
      </p:ext>
    </p:extLst>
  </p:cSld>
  <p:clrMapOvr>
    <a:masterClrMapping/>
  </p:clrMapOvr>
  <p:transition spd="slow">
    <p:pull/>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45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0" y="661570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40563638"/>
      </p:ext>
    </p:extLst>
  </p:cSld>
  <p:clrMapOvr>
    <a:masterClrMapping/>
  </p:clrMapOvr>
  <p:transition spd="slow">
    <p:pull/>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56417912"/>
      </p:ext>
    </p:extLst>
  </p:cSld>
  <p:clrMapOvr>
    <a:masterClrMapping/>
  </p:clrMapOvr>
  <p:transition spd="slow">
    <p:pull/>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44332806"/>
      </p:ext>
    </p:extLst>
  </p:cSld>
  <p:clrMapOvr>
    <a:masterClrMapping/>
  </p:clrMapOvr>
  <p:transition spd="slow">
    <p:pull/>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039" y="24598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5981"/>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51342453"/>
      </p:ext>
    </p:extLst>
  </p:cSld>
  <p:clrMapOvr>
    <a:masterClrMapping/>
  </p:clrMapOvr>
  <p:transition spd="slow">
    <p:pull/>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983"/>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386505321"/>
      </p:ext>
    </p:extLst>
  </p:cSld>
  <p:clrMapOvr>
    <a:masterClrMapping/>
  </p:clrMapOvr>
  <p:transition spd="slow">
    <p:pull/>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956" y="244056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16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362"/>
            <a:ext cx="1676400" cy="486363"/>
          </a:xfrm>
          <a:prstGeom prst="rect">
            <a:avLst/>
          </a:prstGeom>
        </p:spPr>
      </p:pic>
    </p:spTree>
    <p:extLst>
      <p:ext uri="{BB962C8B-B14F-4D97-AF65-F5344CB8AC3E}">
        <p14:creationId xmlns:p14="http://schemas.microsoft.com/office/powerpoint/2010/main" xmlns="" val="3247208510"/>
      </p:ext>
    </p:extLst>
  </p:cSld>
  <p:clrMapOvr>
    <a:masterClrMapping/>
  </p:clrMapOvr>
  <p:transition spd="slow"/>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583446582"/>
      </p:ext>
    </p:extLst>
  </p:cSld>
  <p:clrMapOvr>
    <a:masterClrMapping/>
  </p:clrMapOvr>
  <p:transition spd="slow"/>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124536817"/>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A9BB983-73C5-4871-BBCA-DF0B43693E34}" type="datetime3">
              <a:rPr lang="en-US" altLang="zh-SG" smtClean="0">
                <a:solidFill>
                  <a:srgbClr val="000000"/>
                </a:solidFill>
              </a:rPr>
              <a:pPr>
                <a:defRPr/>
              </a:pPr>
              <a:t>13 April 2016</a:t>
            </a:fld>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E9E40E8-EAFB-416B-B6D9-EE9728D47F2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111096423"/>
      </p:ext>
    </p:extLst>
  </p:cSld>
  <p:clrMapOvr>
    <a:masterClrMapping/>
  </p:clrMapOvr>
  <p:transition spd="slow">
    <p:pull/>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91879478"/>
      </p:ext>
    </p:extLst>
  </p:cSld>
  <p:clrMapOvr>
    <a:masterClrMapping/>
  </p:clrMapOvr>
  <p:transition spd="slow"/>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198557791"/>
      </p:ext>
    </p:extLst>
  </p:cSld>
  <p:clrMapOvr>
    <a:masterClrMapping/>
  </p:clrMapOvr>
  <p:transition spd="slow"/>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576629633"/>
      </p:ext>
    </p:extLst>
  </p:cSld>
  <p:clrMapOvr>
    <a:masterClrMapping/>
  </p:clrMapOvr>
  <p:transition spd="slow"/>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36307869"/>
      </p:ext>
    </p:extLst>
  </p:cSld>
  <p:clrMapOvr>
    <a:masterClrMapping/>
  </p:clrMapOvr>
  <p:transition spd="slow"/>
</p:sldLayout>
</file>

<file path=ppt/slideLayouts/slideLayout6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711901083"/>
      </p:ext>
    </p:extLst>
  </p:cSld>
  <p:clrMapOvr>
    <a:masterClrMapping/>
  </p:clrMapOvr>
  <p:transition spd="slow"/>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55" y="3811523"/>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4238393909"/>
      </p:ext>
    </p:extLst>
  </p:cSld>
  <p:clrMapOvr>
    <a:masterClrMapping/>
  </p:clrMapOvr>
  <p:transition spd="slow"/>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29416055"/>
      </p:ext>
    </p:extLst>
  </p:cSld>
  <p:clrMapOvr>
    <a:masterClrMapping/>
  </p:clrMapOvr>
  <p:transition spd="slow"/>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925" y="2440500"/>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10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300"/>
            <a:ext cx="1676400" cy="486363"/>
          </a:xfrm>
          <a:prstGeom prst="rect">
            <a:avLst/>
          </a:prstGeom>
        </p:spPr>
      </p:pic>
    </p:spTree>
    <p:extLst>
      <p:ext uri="{BB962C8B-B14F-4D97-AF65-F5344CB8AC3E}">
        <p14:creationId xmlns:p14="http://schemas.microsoft.com/office/powerpoint/2010/main" xmlns="" val="3195969602"/>
      </p:ext>
    </p:extLst>
  </p:cSld>
  <p:clrMapOvr>
    <a:masterClrMapping/>
  </p:clrMapOvr>
  <p:transition spd="slow"/>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65693056"/>
      </p:ext>
    </p:extLst>
  </p:cSld>
  <p:clrMapOvr>
    <a:masterClrMapping/>
  </p:clrMapOvr>
  <p:transition spd="slow"/>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709716095"/>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121EBF-8EDA-45A2-902A-66F4AF37ECE3}" type="datetime3">
              <a:rPr lang="en-US" altLang="zh-SG" smtClean="0">
                <a:solidFill>
                  <a:srgbClr val="000000"/>
                </a:solidFill>
              </a:rPr>
              <a:pPr>
                <a:defRPr/>
              </a:pPr>
              <a:t>13 April 2016</a:t>
            </a:fld>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A04BE0-37B7-411C-98E2-105CDA3038E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124244785"/>
      </p:ext>
    </p:extLst>
  </p:cSld>
  <p:clrMapOvr>
    <a:masterClrMapping/>
  </p:clrMapOvr>
  <p:transition spd="slow">
    <p:pull/>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644086891"/>
      </p:ext>
    </p:extLst>
  </p:cSld>
  <p:clrMapOvr>
    <a:masterClrMapping/>
  </p:clrMapOvr>
  <p:transition spd="slow"/>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856889146"/>
      </p:ext>
    </p:extLst>
  </p:cSld>
  <p:clrMapOvr>
    <a:masterClrMapping/>
  </p:clrMapOvr>
  <p:transition spd="slow"/>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423772887"/>
      </p:ext>
    </p:extLst>
  </p:cSld>
  <p:clrMapOvr>
    <a:masterClrMapping/>
  </p:clrMapOvr>
  <p:transition spd="slow"/>
</p:sldLayout>
</file>

<file path=ppt/slideLayouts/slideLayout6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94960926"/>
      </p:ext>
    </p:extLst>
  </p:cSld>
  <p:clrMapOvr>
    <a:masterClrMapping/>
  </p:clrMapOvr>
  <p:transition spd="slow"/>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45992344"/>
      </p:ext>
    </p:extLst>
  </p:cSld>
  <p:clrMapOvr>
    <a:masterClrMapping/>
  </p:clrMapOvr>
  <p:transition spd="slow"/>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122" y="3811523"/>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2166607610"/>
      </p:ext>
    </p:extLst>
  </p:cSld>
  <p:clrMapOvr>
    <a:masterClrMapping/>
  </p:clrMapOvr>
  <p:transition spd="slow"/>
</p:sldLayout>
</file>

<file path=ppt/slideLayouts/slideLayout6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73508322"/>
      </p:ext>
    </p:extLst>
  </p:cSld>
  <p:clrMapOvr>
    <a:masterClrMapping/>
  </p:clrMapOvr>
  <p:transition spd="slow"/>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712"/>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02" y="244043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5038"/>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238"/>
            <a:ext cx="1676400" cy="486363"/>
          </a:xfrm>
          <a:prstGeom prst="rect">
            <a:avLst/>
          </a:prstGeom>
        </p:spPr>
      </p:pic>
    </p:spTree>
    <p:extLst>
      <p:ext uri="{BB962C8B-B14F-4D97-AF65-F5344CB8AC3E}">
        <p14:creationId xmlns:p14="http://schemas.microsoft.com/office/powerpoint/2010/main" xmlns="" val="1486823353"/>
      </p:ext>
    </p:extLst>
  </p:cSld>
  <p:clrMapOvr>
    <a:masterClrMapping/>
  </p:clrMapOvr>
  <p:transition spd="slow"/>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966639812"/>
      </p:ext>
    </p:extLst>
  </p:cSld>
  <p:clrMapOvr>
    <a:masterClrMapping/>
  </p:clrMapOvr>
  <p:transition spd="slow"/>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56574214"/>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6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7D585C-533A-44F4-8FD2-6B00FF507B87}"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7830D7-44E1-4055-9144-DE8F9F5DB7F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80941823"/>
      </p:ext>
    </p:extLst>
  </p:cSld>
  <p:clrMapOvr>
    <a:masterClrMapping/>
  </p:clrMapOvr>
  <p:transition spd="slow">
    <p:pull/>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18739060"/>
      </p:ext>
    </p:extLst>
  </p:cSld>
  <p:clrMapOvr>
    <a:masterClrMapping/>
  </p:clrMapOvr>
  <p:transition spd="slow"/>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069603954"/>
      </p:ext>
    </p:extLst>
  </p:cSld>
  <p:clrMapOvr>
    <a:masterClrMapping/>
  </p:clrMapOvr>
  <p:transition spd="slow"/>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52090530"/>
      </p:ext>
    </p:extLst>
  </p:cSld>
  <p:clrMapOvr>
    <a:masterClrMapping/>
  </p:clrMapOvr>
  <p:transition spd="slow"/>
</p:sldLayout>
</file>

<file path=ppt/slideLayouts/slideLayout6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89918400"/>
      </p:ext>
    </p:extLst>
  </p:cSld>
  <p:clrMapOvr>
    <a:masterClrMapping/>
  </p:clrMapOvr>
  <p:transition spd="slow"/>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626378459"/>
      </p:ext>
    </p:extLst>
  </p:cSld>
  <p:clrMapOvr>
    <a:masterClrMapping/>
  </p:clrMapOvr>
  <p:transition spd="slow"/>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87" y="3811523"/>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44090778"/>
      </p:ext>
    </p:extLst>
  </p:cSld>
  <p:clrMapOvr>
    <a:masterClrMapping/>
  </p:clrMapOvr>
  <p:transition spd="slow"/>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37286975"/>
      </p:ext>
    </p:extLst>
  </p:cSld>
  <p:clrMapOvr>
    <a:masterClrMapping/>
  </p:clrMapOvr>
  <p:transition spd="slow"/>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646"/>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02" y="2440372"/>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4972"/>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172"/>
            <a:ext cx="1676400" cy="486363"/>
          </a:xfrm>
          <a:prstGeom prst="rect">
            <a:avLst/>
          </a:prstGeom>
        </p:spPr>
      </p:pic>
    </p:spTree>
    <p:extLst>
      <p:ext uri="{BB962C8B-B14F-4D97-AF65-F5344CB8AC3E}">
        <p14:creationId xmlns:p14="http://schemas.microsoft.com/office/powerpoint/2010/main" xmlns="" val="3232136967"/>
      </p:ext>
    </p:extLst>
  </p:cSld>
  <p:clrMapOvr>
    <a:masterClrMapping/>
  </p:clrMapOvr>
  <p:transition spd="slow"/>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666855245"/>
      </p:ext>
    </p:extLst>
  </p:cSld>
  <p:clrMapOvr>
    <a:masterClrMapping/>
  </p:clrMapOvr>
  <p:transition spd="slow"/>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617924684"/>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9680B1-FC78-47BE-8EDA-9461AB30CCA3}" type="datetime3">
              <a:rPr lang="en-US" altLang="zh-SG" smtClean="0">
                <a:solidFill>
                  <a:srgbClr val="000000"/>
                </a:solidFill>
              </a:rPr>
              <a:pPr>
                <a:defRPr/>
              </a:pPr>
              <a:t>13 April 2016</a:t>
            </a:fld>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B877B-9C5D-4ADA-A5DA-0AE28FD0519F}"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90803405"/>
      </p:ext>
    </p:extLst>
  </p:cSld>
  <p:clrMapOvr>
    <a:masterClrMapping/>
  </p:clrMapOvr>
  <p:transition spd="slow">
    <p:pull/>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61418841"/>
      </p:ext>
    </p:extLst>
  </p:cSld>
  <p:clrMapOvr>
    <a:masterClrMapping/>
  </p:clrMapOvr>
  <p:transition spd="slow"/>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299233237"/>
      </p:ext>
    </p:extLst>
  </p:cSld>
  <p:clrMapOvr>
    <a:masterClrMapping/>
  </p:clrMapOvr>
  <p:transition spd="slow"/>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80205455"/>
      </p:ext>
    </p:extLst>
  </p:cSld>
  <p:clrMapOvr>
    <a:masterClrMapping/>
  </p:clrMapOvr>
  <p:transition spd="slow"/>
</p:sldLayout>
</file>

<file path=ppt/slideLayouts/slideLayout6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230604789"/>
      </p:ext>
    </p:extLst>
  </p:cSld>
  <p:clrMapOvr>
    <a:masterClrMapping/>
  </p:clrMapOvr>
  <p:transition spd="slow"/>
</p:sldLayout>
</file>

<file path=ppt/slideLayouts/slideLayout6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196899090"/>
      </p:ext>
    </p:extLst>
  </p:cSld>
  <p:clrMapOvr>
    <a:masterClrMapping/>
  </p:clrMapOvr>
  <p:transition spd="slow"/>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51" y="381145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3322885387"/>
      </p:ext>
    </p:extLst>
  </p:cSld>
  <p:clrMapOvr>
    <a:masterClrMapping/>
  </p:clrMapOvr>
  <p:transition spd="slow"/>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597203344"/>
      </p:ext>
    </p:extLst>
  </p:cSld>
  <p:clrMapOvr>
    <a:masterClrMapping/>
  </p:clrMapOvr>
  <p:transition spd="slow"/>
</p:sldLayout>
</file>

<file path=ppt/slideLayouts/slideLayout6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641"/>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702" y="2440304"/>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4904"/>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104"/>
            <a:ext cx="1676400" cy="486363"/>
          </a:xfrm>
          <a:prstGeom prst="rect">
            <a:avLst/>
          </a:prstGeom>
        </p:spPr>
      </p:pic>
    </p:spTree>
    <p:extLst>
      <p:ext uri="{BB962C8B-B14F-4D97-AF65-F5344CB8AC3E}">
        <p14:creationId xmlns:p14="http://schemas.microsoft.com/office/powerpoint/2010/main" xmlns="" val="3766484427"/>
      </p:ext>
    </p:extLst>
  </p:cSld>
  <p:clrMapOvr>
    <a:masterClrMapping/>
  </p:clrMapOvr>
  <p:transition spd="slow"/>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4308892"/>
      </p:ext>
    </p:extLst>
  </p:cSld>
  <p:clrMapOvr>
    <a:masterClrMapping/>
  </p:clrMapOvr>
  <p:transition spd="slow"/>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55678684"/>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5B92AAF-0E52-460E-BC0D-88E08A481BEF}"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D63A7-E2B6-4BF2-A50F-BC2EFA3AFE7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60452546"/>
      </p:ext>
    </p:extLst>
  </p:cSld>
  <p:clrMapOvr>
    <a:masterClrMapping/>
  </p:clrMapOvr>
  <p:transition spd="slow">
    <p:pull/>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423721801"/>
      </p:ext>
    </p:extLst>
  </p:cSld>
  <p:clrMapOvr>
    <a:masterClrMapping/>
  </p:clrMapOvr>
  <p:transition spd="slow"/>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31636632"/>
      </p:ext>
    </p:extLst>
  </p:cSld>
  <p:clrMapOvr>
    <a:masterClrMapping/>
  </p:clrMapOvr>
  <p:transition spd="slow"/>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87749003"/>
      </p:ext>
    </p:extLst>
  </p:cSld>
  <p:clrMapOvr>
    <a:masterClrMapping/>
  </p:clrMapOvr>
  <p:transition spd="slow"/>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163774052"/>
      </p:ext>
    </p:extLst>
  </p:cSld>
  <p:clrMapOvr>
    <a:masterClrMapping/>
  </p:clrMapOvr>
  <p:transition spd="slow"/>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884930426"/>
      </p:ext>
    </p:extLst>
  </p:cSld>
  <p:clrMapOvr>
    <a:masterClrMapping/>
  </p:clrMapOvr>
  <p:transition spd="slow"/>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2016" y="3811454"/>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870125163"/>
      </p:ext>
    </p:extLst>
  </p:cSld>
  <p:clrMapOvr>
    <a:masterClrMapping/>
  </p:clrMapOvr>
  <p:transition spd="slow"/>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9646"/>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2020</a:t>
            </a: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6630" y="244023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4838"/>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4038"/>
            <a:ext cx="1676400" cy="486363"/>
          </a:xfrm>
          <a:prstGeom prst="rect">
            <a:avLst/>
          </a:prstGeom>
        </p:spPr>
      </p:pic>
    </p:spTree>
    <p:extLst>
      <p:ext uri="{BB962C8B-B14F-4D97-AF65-F5344CB8AC3E}">
        <p14:creationId xmlns:p14="http://schemas.microsoft.com/office/powerpoint/2010/main" xmlns="" val="356980133"/>
      </p:ext>
    </p:extLst>
  </p:cSld>
  <p:clrMapOvr>
    <a:masterClrMapping/>
  </p:clrMapOvr>
  <p:transition spd="slow"/>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2009"/>
            <a:ext cx="9448800" cy="651933"/>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119401"/>
            <a:ext cx="5943600" cy="423333"/>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779856192"/>
      </p:ext>
    </p:extLst>
  </p:cSld>
  <p:clrMapOvr>
    <a:masterClrMapping/>
  </p:clrMapOvr>
  <p:transition spd="slow"/>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4233339"/>
            <a:ext cx="1066800" cy="17272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4233339"/>
            <a:ext cx="5943600" cy="1708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208192270"/>
      </p:ext>
    </p:extLst>
  </p:cSld>
  <p:clrMapOvr>
    <a:masterClrMapping/>
  </p:clrMapOvr>
  <p:transition spd="slow"/>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a:ln>
            <a:solidFill>
              <a:srgbClr val="38922F"/>
            </a:solidFill>
          </a:ln>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2891006389"/>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691"/>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691"/>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A4FAEA-3FFA-424E-A192-E0CC7A691D5C}" type="datetime3">
              <a:rPr lang="en-US" altLang="zh-SG" smtClean="0">
                <a:solidFill>
                  <a:srgbClr val="000000"/>
                </a:solidFill>
              </a:rPr>
              <a:pPr>
                <a:defRPr/>
              </a:pPr>
              <a:t>13 April 2016</a:t>
            </a:fld>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DC029B-302D-497F-8057-3FB9D5B5C1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94784191"/>
      </p:ext>
    </p:extLst>
  </p:cSld>
  <p:clrMapOvr>
    <a:masterClrMapping/>
  </p:clrMapOvr>
  <p:transition spd="slow">
    <p:pull/>
  </p:transition>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086832416"/>
      </p:ext>
    </p:extLst>
  </p:cSld>
  <p:clrMapOvr>
    <a:masterClrMapping/>
  </p:clrMapOvr>
  <p:transition spd="slow"/>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512"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006097425"/>
      </p:ext>
    </p:extLst>
  </p:cSld>
  <p:clrMapOvr>
    <a:masterClrMapping/>
  </p:clrMapOvr>
  <p:transition spd="slow"/>
</p:sldLayout>
</file>

<file path=ppt/slideLayouts/slideLayout6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775552372"/>
      </p:ext>
    </p:extLst>
  </p:cSld>
  <p:clrMapOvr>
    <a:masterClrMapping/>
  </p:clrMapOvr>
  <p:transition spd="slow"/>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047128351"/>
      </p:ext>
    </p:extLst>
  </p:cSld>
  <p:clrMapOvr>
    <a:masterClrMapping/>
  </p:clrMapOvr>
  <p:transition spd="slow"/>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73"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980" y="3811444"/>
            <a:ext cx="752129" cy="1323439"/>
          </a:xfrm>
          <a:prstGeom prst="rect">
            <a:avLst/>
          </a:prstGeom>
          <a:noFill/>
        </p:spPr>
        <p:txBody>
          <a:bodyPr wrap="none" rtlCol="0">
            <a:spAutoFit/>
          </a:bodyPr>
          <a:lstStyle/>
          <a:p>
            <a:pPr fontAlgn="base">
              <a:spcBef>
                <a:spcPct val="0"/>
              </a:spcBef>
              <a:spcAft>
                <a:spcPct val="0"/>
              </a:spcAft>
            </a:pPr>
            <a:r>
              <a:rPr lang="en-US" sz="8000" dirty="0">
                <a:solidFill>
                  <a:srgbClr val="006600"/>
                </a:solidFill>
                <a:cs typeface="Arial" pitchFamily="34" charset="0"/>
              </a:rPr>
              <a:t>1</a:t>
            </a:r>
          </a:p>
        </p:txBody>
      </p:sp>
    </p:spTree>
    <p:extLst>
      <p:ext uri="{BB962C8B-B14F-4D97-AF65-F5344CB8AC3E}">
        <p14:creationId xmlns:p14="http://schemas.microsoft.com/office/powerpoint/2010/main" xmlns="" val="1971341603"/>
      </p:ext>
    </p:extLst>
  </p:cSld>
  <p:clrMapOvr>
    <a:masterClrMapping/>
  </p:clrMapOvr>
  <p:transition spd="slow"/>
</p:sldLayout>
</file>

<file path=ppt/slideLayouts/slideLayout6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570927065"/>
      </p:ext>
    </p:extLst>
  </p:cSld>
  <p:clrMapOvr>
    <a:masterClrMapping/>
  </p:clrMapOvr>
  <p:transition spd="slow"/>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0395"/>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2083"/>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083"/>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845"/>
            <a:ext cx="1395046" cy="327025"/>
          </a:xfrm>
        </p:spPr>
        <p:txBody>
          <a:bodyPr/>
          <a:lstStyle>
            <a:lvl1pPr>
              <a:defRPr sz="1000">
                <a:latin typeface="Arial" charset="0"/>
              </a:defRPr>
            </a:lvl1pPr>
          </a:lstStyle>
          <a:p>
            <a:pPr>
              <a:defRPr/>
            </a:pPr>
            <a:fld id="{A4302815-A024-4C15-991F-D58CA9D92603}"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025323396"/>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DD366-2538-4E6C-9873-D0ABFB70C4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09472286"/>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64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EF0ED0-337B-4AC9-9BF3-C2EAA703DED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6187413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6B273C-4221-43A5-A0AB-40090E01C11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673275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269"/>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95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395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8719"/>
            <a:ext cx="1395046" cy="327025"/>
          </a:xfrm>
        </p:spPr>
        <p:txBody>
          <a:bodyPr/>
          <a:lstStyle>
            <a:lvl1pPr>
              <a:defRPr sz="1000">
                <a:latin typeface="Arial" charset="0"/>
              </a:defRPr>
            </a:lvl1pPr>
          </a:lstStyle>
          <a:p>
            <a:pPr>
              <a:defRPr/>
            </a:pPr>
            <a:fld id="{43023DFD-7B9B-4580-B7FF-01C3C6C3B454}"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82768308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246EDA-8508-4FA9-8291-EEDB4296128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669216036"/>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80B333-A08D-48E4-89F9-1C6BBE51F2C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6599738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C90077-5450-49F4-8602-F88FBE9248A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44905034"/>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440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047E68-1064-4204-8181-E068CC9293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12073361"/>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2E9428-8897-45F6-BBFB-A24F1844E5A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96335490"/>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9E3F57-1CEB-453A-A031-ACE2FCFA9B9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94987237"/>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5" y="245828"/>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828"/>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3E6018-7EC7-4FA6-9207-C1E9009EBE82}"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50349678"/>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w="6350">
            <a:noFill/>
            <a:miter lim="800000"/>
            <a:headEnd/>
            <a:tailEnd/>
          </a:ln>
          <a:effectLst/>
        </p:spPr>
        <p:txBody>
          <a:bodyPr wrap="none" anchor="ctr"/>
          <a:lstStyle/>
          <a:p>
            <a:pPr algn="ctr" eaLnBrk="0" fontAlgn="base" hangingPunct="0">
              <a:spcBef>
                <a:spcPct val="0"/>
              </a:spcBef>
              <a:spcAft>
                <a:spcPct val="0"/>
              </a:spcAft>
              <a:defRPr/>
            </a:pPr>
            <a:endParaRPr lang="zh-SG" altLang="en-GB" sz="140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ffectLst/>
        </p:spPr>
        <p:txBody>
          <a:bodyPr wrap="none" anchor="ctr"/>
          <a:lstStyle/>
          <a:p>
            <a:pPr eaLnBrk="0" fontAlgn="base" hangingPunct="0">
              <a:spcBef>
                <a:spcPct val="50000"/>
              </a:spcBef>
              <a:spcAft>
                <a:spcPct val="0"/>
              </a:spcAft>
              <a:defRPr/>
            </a:pPr>
            <a:endParaRPr lang="en-GB" u="sng">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w="12700">
            <a:noFill/>
            <a:miter lim="800000"/>
            <a:headEnd/>
            <a:tailEnd/>
          </a:ln>
          <a:effectLst/>
        </p:spPr>
        <p:txBody>
          <a:bodyPr lIns="0" tIns="44450" rIns="0" bIns="44450"/>
          <a:lstStyle/>
          <a:p>
            <a:pPr algn="ctr" eaLnBrk="0" fontAlgn="base" hangingPunct="0">
              <a:spcBef>
                <a:spcPct val="0"/>
              </a:spcBef>
              <a:spcAft>
                <a:spcPct val="0"/>
              </a:spcAft>
              <a:defRPr/>
            </a:pPr>
            <a:r>
              <a:rPr lang="en-CA" sz="2800">
                <a:solidFill>
                  <a:srgbClr val="FFFFFF"/>
                </a:solidFill>
              </a:rPr>
              <a:t>Financial System Strategy</a:t>
            </a:r>
            <a:br>
              <a:rPr lang="en-CA" sz="2800">
                <a:solidFill>
                  <a:srgbClr val="FFFFFF"/>
                </a:solidFill>
              </a:rPr>
            </a:br>
            <a:r>
              <a:rPr lang="en-CA" sz="2800">
                <a:solidFill>
                  <a:srgbClr val="FFFFFF"/>
                </a:solidFill>
              </a:rPr>
              <a:t>2020</a:t>
            </a:r>
            <a:endParaRPr lang="en-US" sz="2800">
              <a:solidFill>
                <a:srgbClr val="FFFFFF"/>
              </a:solidFill>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0946" y="3"/>
            <a:ext cx="2467708"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515" y="0"/>
            <a:ext cx="2287466"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11466" y="3455988"/>
            <a:ext cx="1393580" cy="1254125"/>
          </a:xfrm>
          <a:prstGeom prst="rect">
            <a:avLst/>
          </a:prstGeom>
          <a:noFill/>
          <a:ln w="9525">
            <a:noFill/>
            <a:miter lim="800000"/>
            <a:headEnd/>
            <a:tailEnd/>
          </a:ln>
        </p:spPr>
      </p:pic>
      <p:sp>
        <p:nvSpPr>
          <p:cNvPr id="2162691" name="Rectangle 3"/>
          <p:cNvSpPr>
            <a:spLocks noGrp="1" noChangeArrowheads="1"/>
          </p:cNvSpPr>
          <p:nvPr>
            <p:ph type="subTitle" idx="1"/>
          </p:nvPr>
        </p:nvSpPr>
        <p:spPr>
          <a:xfrm>
            <a:off x="2480903" y="5710339"/>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defRPr sz="24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202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202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789"/>
            <a:ext cx="1395046" cy="327025"/>
          </a:xfrm>
        </p:spPr>
        <p:txBody>
          <a:bodyPr/>
          <a:lstStyle>
            <a:lvl1pPr>
              <a:defRPr sz="1000">
                <a:latin typeface="Arial" charset="0"/>
              </a:defRPr>
            </a:lvl1pPr>
          </a:lstStyle>
          <a:p>
            <a:pPr>
              <a:defRPr/>
            </a:pPr>
            <a:fld id="{D3C27D35-CB49-41BD-A01F-7F7230E9336D}"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675319479"/>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9CC90C-89DB-47EF-923C-F6D8AC465361}"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7463454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8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D2E505-A3FA-42A5-90A3-B1768097088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18083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DA5066-D9D2-43AD-96D9-A847DB4FD52E}"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93339835"/>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94C7B-45D7-4780-B049-5E6C16FBA2A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2097880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328716-5AE0-49A3-ABE8-F3EE37DE10C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30307188"/>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D3D7A4-C67C-4F23-8A7A-D071B31DBE0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1467928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DD5E8A-717F-4AD1-9F48-1FEC509539B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32758088"/>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434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7591E7-C693-4D67-9620-CB84AACF96B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6238668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013FF-6787-4C5F-B857-E1F77C2A77F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6212292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E370B-0524-47F7-9000-2E9C398DFF7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11200505"/>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5" y="24577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771"/>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FCFEEB-6253-44E9-A26A-CC707E6B86D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8159247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774"/>
            <a:ext cx="7247792" cy="5762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79584" y="1214438"/>
            <a:ext cx="7879374" cy="4938712"/>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91E71A-42D8-4951-B794-2E1451613DBC}"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09612562"/>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88" y="0"/>
            <a:ext cx="9148762"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2" y="839518"/>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13" y="3"/>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5985" y="244008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671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048"/>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13 April 2016</a:t>
            </a:fld>
            <a:endParaRPr lang="en-US" altLang="zh-SG"/>
          </a:p>
        </p:txBody>
      </p:sp>
      <p:sp>
        <p:nvSpPr>
          <p:cNvPr id="11" name="Rectangle 6"/>
          <p:cNvSpPr>
            <a:spLocks noGrp="1" noChangeArrowheads="1"/>
          </p:cNvSpPr>
          <p:nvPr>
            <p:ph type="ftr" sz="quarter" idx="11"/>
          </p:nvPr>
        </p:nvSpPr>
        <p:spPr>
          <a:xfrm>
            <a:off x="1608" y="6512048"/>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810"/>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249476241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81996771"/>
      </p:ext>
    </p:extLst>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51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267F20-5CE1-4F04-B2A5-FE1D66CD514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0285854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0" y="661521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31456566"/>
      </p:ext>
    </p:extLst>
  </p:cSld>
  <p:clrMapOvr>
    <a:masterClrMapping/>
  </p:clrMapOvr>
  <p:transition spd="slow">
    <p:pull/>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683305696"/>
      </p:ext>
    </p:extLst>
  </p:cSld>
  <p:clrMapOvr>
    <a:masterClrMapping/>
  </p:clrMapOvr>
  <p:transition spd="slow">
    <p:pull/>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0" y="661521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444195730"/>
      </p:ext>
    </p:extLst>
  </p:cSld>
  <p:clrMapOvr>
    <a:masterClrMapping/>
  </p:clrMapOvr>
  <p:transition spd="slow">
    <p:pull/>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0" y="661521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892249604"/>
      </p:ext>
    </p:extLst>
  </p:cSld>
  <p:clrMapOvr>
    <a:masterClrMapping/>
  </p:clrMapOvr>
  <p:transition spd="slow">
    <p:pull/>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437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0" y="661521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14316362"/>
      </p:ext>
    </p:extLst>
  </p:cSld>
  <p:clrMapOvr>
    <a:masterClrMapping/>
  </p:clrMapOvr>
  <p:transition spd="slow">
    <p:pull/>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385510540"/>
      </p:ext>
    </p:extLst>
  </p:cSld>
  <p:clrMapOvr>
    <a:masterClrMapping/>
  </p:clrMapOvr>
  <p:transition spd="slow">
    <p:pull/>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88793962"/>
      </p:ext>
    </p:extLst>
  </p:cSld>
  <p:clrMapOvr>
    <a:masterClrMapping/>
  </p:clrMapOvr>
  <p:transition spd="slow">
    <p:pull/>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5" y="24579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579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991522014"/>
      </p:ext>
    </p:extLst>
  </p:cSld>
  <p:clrMapOvr>
    <a:masterClrMapping/>
  </p:clrMapOvr>
  <p:transition spd="slow">
    <p:pull/>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801"/>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43104157"/>
      </p:ext>
    </p:extLst>
  </p:cSld>
  <p:clrMapOvr>
    <a:masterClrMapping/>
  </p:clrMapOvr>
  <p:transition spd="slow">
    <p:pull/>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029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96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96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729"/>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435444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7400FE-F85F-4FED-AB5C-53C08CC0082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83556719"/>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6720780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4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55533073"/>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1057698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5944376"/>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0890468"/>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53090328"/>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429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70781877"/>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11812968"/>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519179"/>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5" y="24572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720"/>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37701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4F86F1-EBF3-4AF9-A0D8-CF898CCE1EE3}"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91439463"/>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022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903"/>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903"/>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665"/>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812764935"/>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931179892"/>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47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22299237"/>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2978402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7694424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89418760"/>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853826109"/>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423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8273299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943671941"/>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490254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8CA0E3-3CA8-49FD-8548-1DD3D9F7AE3D}"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83478910"/>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5" y="245656"/>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656"/>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82614739"/>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016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83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83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599"/>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69664594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60525555"/>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41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1660704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97781680"/>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93183178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49855546"/>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9100613"/>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416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92848028"/>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262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685406-20E9-4D52-9751-F91C3A6A4E1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9322303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584877344"/>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75" y="24559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592"/>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449147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009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769"/>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769"/>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531"/>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044999741"/>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164193"/>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34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481598414"/>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07107879"/>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46163275"/>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57634097"/>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20572609"/>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40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22036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7DBC87-164E-4C16-8493-132F71CEB53D}"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22949601"/>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38862085"/>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834658408"/>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41" y="24552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523"/>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27989242"/>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002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699"/>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699"/>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461"/>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380427690"/>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4133760"/>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27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6122520"/>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60889466"/>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65318460"/>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13820485"/>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507050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DF6AD-DB55-4C99-91BE-9FFF94BE554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65890557"/>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402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15659476"/>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16895943"/>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6099769"/>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06" y="24545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454"/>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79053560"/>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95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62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62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389"/>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44820125"/>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18814617"/>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2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96345217"/>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48010036"/>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15023193"/>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954558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83920-9DE5-4229-ABB5-9403C3212B22}"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54336181"/>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72982269"/>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9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08475441"/>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87886716"/>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66846302"/>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770" y="245381"/>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381"/>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89032403"/>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87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553"/>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553"/>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315"/>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114493401"/>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33144994"/>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12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23306759"/>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26109413"/>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96421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67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67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FD669D-9F7F-44AD-8CC7-305B8DAF95A9}"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1369613"/>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56712183"/>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98867842"/>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88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74543412"/>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40540789"/>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70660221"/>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733" y="245307"/>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307"/>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30153679"/>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80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47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47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239"/>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426256044"/>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54893378"/>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05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00156166"/>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01655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88" y="0"/>
            <a:ext cx="9148762"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2" y="840428"/>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13" y="3"/>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582" y="244201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864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3978"/>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13 April 2016</a:t>
            </a:fld>
            <a:endParaRPr lang="en-US" altLang="zh-SG"/>
          </a:p>
        </p:txBody>
      </p:sp>
      <p:sp>
        <p:nvSpPr>
          <p:cNvPr id="11" name="Rectangle 6"/>
          <p:cNvSpPr>
            <a:spLocks noGrp="1" noChangeArrowheads="1"/>
          </p:cNvSpPr>
          <p:nvPr>
            <p:ph type="ftr" sz="quarter" idx="11"/>
          </p:nvPr>
        </p:nvSpPr>
        <p:spPr>
          <a:xfrm>
            <a:off x="1608" y="6513978"/>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740"/>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4199772863"/>
      </p:ext>
    </p:extLst>
  </p:cSld>
  <p:clrMapOvr>
    <a:masterClrMapping/>
  </p:clrMapOvr>
  <p:transition spd="slow">
    <p:pull/>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7641919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11010488"/>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4105065"/>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80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04365793"/>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32891039"/>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60614490"/>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695" y="24523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233"/>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89623633"/>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72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399"/>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399"/>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161"/>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78377855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09671150"/>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97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3142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21576953"/>
      </p:ext>
    </p:extLst>
  </p:cSld>
  <p:clrMapOvr>
    <a:masterClrMapping/>
  </p:clrMapOvr>
  <p:transition spd="slow">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0" y="661714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9706315"/>
      </p:ext>
    </p:extLst>
  </p:cSld>
  <p:clrMapOvr>
    <a:masterClrMapping/>
  </p:clrMapOvr>
  <p:transition spd="slow">
    <p:pull/>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42552958"/>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8834183"/>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78149838"/>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76358420"/>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72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24806951"/>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00703470"/>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83377549"/>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75" y="245154"/>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154"/>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2899320"/>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64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319"/>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319"/>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081"/>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245219332"/>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083913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97304857"/>
      </p:ext>
    </p:extLst>
  </p:cSld>
  <p:clrMapOvr>
    <a:masterClrMapping/>
  </p:clrMapOvr>
  <p:transition spd="slow">
    <p:pull/>
  </p:transition>
</p:sldLayout>
</file>

<file path=ppt/slideLayouts/slideLayout8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89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07279882"/>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36164744"/>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89023725"/>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1070238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50128105"/>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64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914701661"/>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593939195"/>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619471001"/>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75" y="24507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5072"/>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23347866"/>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56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23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23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999"/>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3465194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0" y="661714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392254567"/>
      </p:ext>
    </p:extLst>
  </p:cSld>
  <p:clrMapOvr>
    <a:masterClrMapping/>
  </p:clrMapOvr>
  <p:transition spd="slow">
    <p:pull/>
  </p:transition>
</p:sldLayout>
</file>

<file path=ppt/slideLayouts/slideLayout8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3423006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81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02130875"/>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52256844"/>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21205425"/>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91275068"/>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127802631"/>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56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08369197"/>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17532365"/>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72339932"/>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75" y="24499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992"/>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7686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0" y="661714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13241596"/>
      </p:ext>
    </p:extLst>
  </p:cSld>
  <p:clrMapOvr>
    <a:masterClrMapping/>
  </p:clrMapOvr>
  <p:transition spd="slow">
    <p:pull/>
  </p:transition>
</p:sldLayout>
</file>

<file path=ppt/slideLayouts/slideLayout8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47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153"/>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153"/>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915"/>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874968923"/>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06253557"/>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72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84358410"/>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766896177"/>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99260549"/>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61473715"/>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67072139"/>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48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936610810"/>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61248183"/>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54267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0" y="661714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27467773"/>
      </p:ext>
    </p:extLst>
  </p:cSld>
  <p:clrMapOvr>
    <a:masterClrMapping/>
  </p:clrMapOvr>
  <p:transition spd="slow">
    <p:pull/>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75" y="244908"/>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908"/>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98296795"/>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39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06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06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829"/>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573317547"/>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5911547"/>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64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36102481"/>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90237166"/>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80796986"/>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705763888"/>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47879911"/>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39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14591954"/>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1833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58308849"/>
      </p:ext>
    </p:extLst>
  </p:cSld>
  <p:clrMapOvr>
    <a:masterClrMapping/>
  </p:clrMapOvr>
  <p:transition spd="slow">
    <p:pull/>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645759861"/>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75" y="24482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820"/>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346434"/>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30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979"/>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979"/>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741"/>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678742759"/>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13638738"/>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55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88834602"/>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219060"/>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43298050"/>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74060639"/>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93363503"/>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30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874632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776482463"/>
      </p:ext>
    </p:extLst>
  </p:cSld>
  <p:clrMapOvr>
    <a:masterClrMapping/>
  </p:clrMapOvr>
  <p:transition spd="slow">
    <p:pull/>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40226971"/>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01585094"/>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46" y="244732"/>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732"/>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28684906"/>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21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889"/>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889"/>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651"/>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90938577"/>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57501203"/>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46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70600761"/>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919850052"/>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53673031"/>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81297831"/>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490013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70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670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322442471"/>
      </p:ext>
    </p:extLst>
  </p:cSld>
  <p:clrMapOvr>
    <a:masterClrMapping/>
  </p:clrMapOvr>
  <p:transition spd="slow">
    <p:pull/>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21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77253809"/>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74698372"/>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75000047"/>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01" y="244643"/>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643"/>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377036501"/>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12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79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79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559"/>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861604283"/>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61258009"/>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37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97496519"/>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864165762"/>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39544346"/>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5866681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71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893498324"/>
      </p:ext>
    </p:extLst>
  </p:cSld>
  <p:clrMapOvr>
    <a:masterClrMapping/>
  </p:clrMapOvr>
  <p:transition spd="slow">
    <p:pull/>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19137406"/>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12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296016909"/>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377824070"/>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120173054"/>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355" y="244550"/>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550"/>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77824074"/>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9027"/>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703"/>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703"/>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465"/>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3330263699"/>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1638068"/>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27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282456679"/>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256466843"/>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8361784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264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3943"/>
            <a:ext cx="3875943" cy="331787"/>
          </a:xfrm>
        </p:spPr>
        <p:txBody>
          <a:bodyPr/>
          <a:lstStyle>
            <a:lvl1pPr>
              <a:defRPr b="1"/>
            </a:lvl1pPr>
          </a:lstStyle>
          <a:p>
            <a:pPr>
              <a:defRPr/>
            </a:pPr>
            <a:endParaRPr lang="en-US" altLang="zh-SG"/>
          </a:p>
        </p:txBody>
      </p:sp>
      <p:sp>
        <p:nvSpPr>
          <p:cNvPr id="11" name="Rectangle 6"/>
          <p:cNvSpPr>
            <a:spLocks noGrp="1" noChangeArrowheads="1"/>
          </p:cNvSpPr>
          <p:nvPr>
            <p:ph type="ftr" sz="quarter" idx="11"/>
          </p:nvPr>
        </p:nvSpPr>
        <p:spPr>
          <a:xfrm>
            <a:off x="1486" y="6513943"/>
            <a:ext cx="3864219" cy="331787"/>
          </a:xfrm>
        </p:spPr>
        <p:txBody>
          <a:bodyPr/>
          <a:lstStyle>
            <a:lvl1pPr>
              <a:defRPr b="1"/>
            </a:lvl1pPr>
          </a:lstStyle>
          <a:p>
            <a:pPr>
              <a:defRPr/>
            </a:pPr>
            <a:endParaRPr lang="en-US" altLang="zh-SG"/>
          </a:p>
        </p:txBody>
      </p:sp>
      <p:sp>
        <p:nvSpPr>
          <p:cNvPr id="12" name="Rectangle 7"/>
          <p:cNvSpPr>
            <a:spLocks noGrp="1" noChangeArrowheads="1"/>
          </p:cNvSpPr>
          <p:nvPr>
            <p:ph type="sldNum" sz="quarter" idx="12"/>
          </p:nvPr>
        </p:nvSpPr>
        <p:spPr>
          <a:xfrm>
            <a:off x="3877408" y="6518705"/>
            <a:ext cx="1395046" cy="327025"/>
          </a:xfrm>
        </p:spPr>
        <p:txBody>
          <a:bodyPr/>
          <a:lstStyle>
            <a:lvl1pPr>
              <a:defRPr sz="1000" b="1">
                <a:latin typeface="Arial" pitchFamily="34" charset="0"/>
              </a:defRPr>
            </a:lvl1pPr>
          </a:lstStyle>
          <a:p>
            <a:pPr>
              <a:defRPr/>
            </a:pPr>
            <a:fld id="{510DED11-E543-4811-9D4F-036E4F866219}"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712133332"/>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018484124"/>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175557620"/>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12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53944977"/>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735470287"/>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572810726"/>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308" y="24454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54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47382447"/>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8931"/>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607"/>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607"/>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369"/>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4152927548"/>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53342060"/>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18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023637210"/>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1935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71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671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568176084"/>
      </p:ext>
    </p:extLst>
  </p:cSld>
  <p:clrMapOvr>
    <a:masterClrMapping/>
  </p:clrMapOvr>
  <p:transition spd="slow">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2255C0D-9A65-4740-BD05-D5A656D2053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351693246"/>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9630975"/>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019569594"/>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406957943"/>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12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324637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82616467"/>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585817818"/>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260" y="24454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54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804476966"/>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883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509"/>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509"/>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271"/>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447468941"/>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692855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8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731282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1089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6CCEA12C-FBC7-4EBA-9ED9-2479A5A04F1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123696312"/>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87577108"/>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231963625"/>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149274069"/>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034326004"/>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12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45344073"/>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813209557"/>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564948292"/>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211" y="24454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54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714806715"/>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charset="0"/>
              <a:ea typeface="SimSun" pitchFamily="2" charset="-122"/>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rPr>
              <a:t>Financial System Strategy</a:t>
            </a:r>
            <a:br>
              <a:rPr lang="en-CA" sz="2800" smtClean="0">
                <a:solidFill>
                  <a:srgbClr val="FFFFFF"/>
                </a:solidFill>
              </a:rPr>
            </a:br>
            <a:r>
              <a:rPr lang="en-CA" sz="2800" smtClean="0">
                <a:solidFill>
                  <a:srgbClr val="FFFFFF"/>
                </a:solidFill>
              </a:rPr>
              <a:t>2020</a:t>
            </a:r>
            <a:endParaRPr lang="en-US" sz="2800" smtClean="0">
              <a:solidFill>
                <a:srgbClr val="FFFFFF"/>
              </a:solidFill>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0873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0409"/>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0409"/>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5171"/>
            <a:ext cx="1395046" cy="327025"/>
          </a:xfrm>
        </p:spPr>
        <p:txBody>
          <a:bodyPr/>
          <a:lstStyle>
            <a:lvl1pPr>
              <a:defRPr sz="1000">
                <a:latin typeface="Arial" charset="0"/>
              </a:defRPr>
            </a:lvl1pPr>
          </a:lstStyle>
          <a:p>
            <a:pPr>
              <a:defRPr/>
            </a:pPr>
            <a:fld id="{317755FE-5B15-44BC-9E92-7DB7C7ACD74A}"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2543620258"/>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FAD1A-2144-49EE-9EC6-956ECFA9D55A}"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45960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27C90748-1CDE-477A-A881-05E185BD3897}"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113077576"/>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8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D598B-7D31-4AFD-9E8A-DB61D1BC2838}"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976711613"/>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002B84-C850-4695-84AD-3A130A6360D4}"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44209248"/>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C699EE-1A07-415C-A5C2-85BB207B7CF7}"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489595848"/>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B33618-7EBD-490B-8A40-9D96DFA89E2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387378344"/>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4258D4-A5AE-4323-A678-0DE81352BCF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2929818132"/>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12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E6128-A2E5-436E-BA84-7F11DB095F80}"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916755426"/>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030D9-FE88-4F90-8FB8-574903910F55}"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49279785"/>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88A0D7-7106-4D04-AC35-6082DDD90BF6}"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3656117567"/>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161" y="244549"/>
            <a:ext cx="2031023" cy="5908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79585" y="24454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228D8-A108-42C3-90E6-A27C92A2C01B}" type="slidenum">
              <a:rPr lang="zh-SG" altLang="en-US">
                <a:solidFill>
                  <a:srgbClr val="000000"/>
                </a:solidFill>
              </a:rPr>
              <a:pPr>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Tree>
    <p:extLst>
      <p:ext uri="{BB962C8B-B14F-4D97-AF65-F5344CB8AC3E}">
        <p14:creationId xmlns:p14="http://schemas.microsoft.com/office/powerpoint/2010/main" xmlns="" val="1521724399"/>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8236"/>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5894" y="243843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3038"/>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2238"/>
            <a:ext cx="1676400" cy="486363"/>
          </a:xfrm>
          <a:prstGeom prst="rect">
            <a:avLst/>
          </a:prstGeom>
        </p:spPr>
      </p:pic>
    </p:spTree>
    <p:extLst>
      <p:ext uri="{BB962C8B-B14F-4D97-AF65-F5344CB8AC3E}">
        <p14:creationId xmlns:p14="http://schemas.microsoft.com/office/powerpoint/2010/main" xmlns="" val="3793697253"/>
      </p:ext>
    </p:extLst>
  </p:cSld>
  <p:clrMapOvr>
    <a:masterClrMapping/>
  </p:clrMapOvr>
  <p:transition spd="slow"/>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ltLang="zh-SG"/>
          </a:p>
        </p:txBody>
      </p:sp>
      <p:sp>
        <p:nvSpPr>
          <p:cNvPr id="8"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9" name="Rectangle 6"/>
          <p:cNvSpPr>
            <a:spLocks noGrp="1" noChangeArrowheads="1"/>
          </p:cNvSpPr>
          <p:nvPr>
            <p:ph type="sldNum" sz="quarter" idx="12"/>
          </p:nvPr>
        </p:nvSpPr>
        <p:spPr/>
        <p:txBody>
          <a:bodyPr/>
          <a:lstStyle>
            <a:lvl1pPr>
              <a:defRPr b="1"/>
            </a:lvl1pPr>
          </a:lstStyle>
          <a:p>
            <a:pPr>
              <a:defRPr/>
            </a:pPr>
            <a:fld id="{DC9CF94E-7DDE-4562-8AD4-CADD166D14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11106667"/>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231197908"/>
      </p:ext>
    </p:extLst>
  </p:cSld>
  <p:clrMapOvr>
    <a:masterClrMapping/>
  </p:clrMapOvr>
  <p:transition spd="slow"/>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330665706"/>
      </p:ext>
    </p:extLst>
  </p:cSld>
  <p:clrMapOvr>
    <a:masterClrMapping/>
  </p:clrMapOvr>
  <p:transition spd="slow"/>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683322867"/>
      </p:ext>
    </p:extLst>
  </p:cSld>
  <p:clrMapOvr>
    <a:masterClrMapping/>
  </p:clrMapOvr>
  <p:transition spd="slow"/>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514159669"/>
      </p:ext>
    </p:extLst>
  </p:cSld>
  <p:clrMapOvr>
    <a:masterClrMapping/>
  </p:clrMapOvr>
  <p:transition spd="slow"/>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9" y="5334000"/>
            <a:ext cx="5638799" cy="698500"/>
          </a:xfrm>
        </p:spPr>
        <p:txBody>
          <a:bodyPr/>
          <a:lstStyle>
            <a:lvl1pPr>
              <a:defRPr sz="2400" b="1"/>
            </a:lvl1p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263097190"/>
      </p:ext>
    </p:extLst>
  </p:cSld>
  <p:clrMapOvr>
    <a:masterClrMapping/>
  </p:clrMapOvr>
  <p:transition spd="slow"/>
</p:sldLayout>
</file>

<file path=ppt/slideLayouts/slideLayout9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zh-SG" dirty="0"/>
              <a:t>Slide </a:t>
            </a:r>
            <a:fld id="{96E09542-DD70-4535-99F2-4D44B7C29035}"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1936389"/>
      </p:ext>
    </p:extLst>
  </p:cSld>
  <p:clrMapOvr>
    <a:masterClrMapping/>
  </p:clrMapOvr>
  <p:transition spd="slow"/>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smtClean="0"/>
              <a:t>Click to edit Master title style</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zh-SG" dirty="0"/>
              <a:t>Slide </a:t>
            </a:r>
            <a:fld id="{EAB94675-4883-4251-AC8A-2CD5D619FA40}"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339456653"/>
      </p:ext>
    </p:extLst>
  </p:cSld>
  <p:clrMapOvr>
    <a:masterClrMapping/>
  </p:clrMapOvr>
  <p:transition spd="slow"/>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
        <p:nvSpPr>
          <p:cNvPr id="4" name="Title 1"/>
          <p:cNvSpPr>
            <a:spLocks noGrp="1"/>
          </p:cNvSpPr>
          <p:nvPr>
            <p:ph type="title"/>
          </p:nvPr>
        </p:nvSpPr>
        <p:spPr>
          <a:xfrm>
            <a:off x="457219" y="5334000"/>
            <a:ext cx="8229597" cy="990600"/>
          </a:xfrm>
        </p:spPr>
        <p:txBody>
          <a:bodyPr/>
          <a:lstStyle/>
          <a:p>
            <a:r>
              <a:rPr lang="en-US" sz="3200" dirty="0" smtClean="0"/>
              <a:t>Introduction to the project </a:t>
            </a:r>
            <a:r>
              <a:rPr lang="en-US" sz="3200" dirty="0"/>
              <a:t/>
            </a:r>
            <a:br>
              <a:rPr lang="en-US" sz="3200" dirty="0"/>
            </a:br>
            <a:r>
              <a:rPr lang="en-US" sz="2000" b="0" dirty="0"/>
              <a:t>T</a:t>
            </a:r>
            <a:r>
              <a:rPr lang="en-US" sz="2000" b="0" dirty="0" smtClean="0"/>
              <a:t>eam – Definitions – High level </a:t>
            </a:r>
            <a:r>
              <a:rPr lang="en-US" sz="2000" b="0" dirty="0" err="1" smtClean="0"/>
              <a:t>Workplan</a:t>
            </a:r>
            <a:endParaRPr lang="en-US" sz="1400" b="0" dirty="0"/>
          </a:p>
        </p:txBody>
      </p:sp>
      <p:sp>
        <p:nvSpPr>
          <p:cNvPr id="5" name="TextBox 4"/>
          <p:cNvSpPr txBox="1"/>
          <p:nvPr userDrawn="1"/>
        </p:nvSpPr>
        <p:spPr>
          <a:xfrm>
            <a:off x="381001" y="3810032"/>
            <a:ext cx="752129" cy="1323439"/>
          </a:xfrm>
          <a:prstGeom prst="rect">
            <a:avLst/>
          </a:prstGeom>
          <a:noFill/>
        </p:spPr>
        <p:txBody>
          <a:bodyPr wrap="none" rtlCol="0">
            <a:spAutoFit/>
          </a:bodyPr>
          <a:lstStyle/>
          <a:p>
            <a:pPr fontAlgn="base">
              <a:spcBef>
                <a:spcPct val="0"/>
              </a:spcBef>
              <a:spcAft>
                <a:spcPct val="0"/>
              </a:spcAft>
            </a:pPr>
            <a:r>
              <a:rPr lang="en-US" sz="8000" dirty="0" smtClean="0">
                <a:solidFill>
                  <a:srgbClr val="006600"/>
                </a:solidFill>
                <a:cs typeface="Arial" pitchFamily="34" charset="0"/>
              </a:rPr>
              <a:t>1</a:t>
            </a:r>
            <a:endParaRPr lang="en-US" sz="8000" dirty="0">
              <a:solidFill>
                <a:srgbClr val="006600"/>
              </a:solidFill>
              <a:cs typeface="Arial" pitchFamily="34" charset="0"/>
            </a:endParaRPr>
          </a:p>
        </p:txBody>
      </p:sp>
    </p:spTree>
    <p:extLst>
      <p:ext uri="{BB962C8B-B14F-4D97-AF65-F5344CB8AC3E}">
        <p14:creationId xmlns:p14="http://schemas.microsoft.com/office/powerpoint/2010/main" xmlns="" val="3348072497"/>
      </p:ext>
    </p:extLst>
  </p:cSld>
  <p:clrMapOvr>
    <a:masterClrMapping/>
  </p:clrMapOvr>
  <p:transition spd="slow"/>
</p:sldLayout>
</file>

<file path=ppt/slideLayouts/slideLayout93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1600" y="6629400"/>
            <a:ext cx="1676400" cy="228600"/>
          </a:xfrm>
          <a:prstGeom prst="rect">
            <a:avLst/>
          </a:prstGeom>
          <a:ln/>
        </p:spPr>
        <p:txBody>
          <a:bodyPr/>
          <a:lstStyle>
            <a:lvl1pPr>
              <a:defRPr/>
            </a:lvl1pPr>
          </a:lstStyle>
          <a:p>
            <a:pPr fontAlgn="base">
              <a:spcBef>
                <a:spcPct val="0"/>
              </a:spcBef>
              <a:spcAft>
                <a:spcPct val="0"/>
              </a:spcAft>
              <a:defRPr/>
            </a:pPr>
            <a:fld id="{EF9898F0-0530-4B33-A0B2-360574496C8C}" type="datetime3">
              <a:rPr lang="en-US" altLang="zh-SG">
                <a:solidFill>
                  <a:srgbClr val="000000"/>
                </a:solidFill>
                <a:cs typeface="Arial" pitchFamily="34" charset="0"/>
              </a:rPr>
              <a:pPr fontAlgn="base">
                <a:spcBef>
                  <a:spcPct val="0"/>
                </a:spcBef>
                <a:spcAft>
                  <a:spcPct val="0"/>
                </a:spcAft>
                <a:defRPr/>
              </a:pPr>
              <a:t>13 April 2016</a:t>
            </a:fld>
            <a:endParaRPr lang="en-US" altLang="zh-SG" dirty="0">
              <a:solidFill>
                <a:srgbClr val="000000"/>
              </a:solidFill>
              <a:cs typeface="Arial" pitchFamily="34"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zh-SG" dirty="0"/>
              <a:t>Slide </a:t>
            </a:r>
            <a:fld id="{1F1D9322-53CC-471F-A44E-8005045D833A}" type="slidenum">
              <a:rPr lang="zh-SG" altLang="en-US"/>
              <a:pPr>
                <a:defRPr/>
              </a:pPr>
              <a:t>‹#›</a:t>
            </a:fld>
            <a:r>
              <a:rPr lang="zh-SG" altLang="en-US"/>
              <a:t>  </a:t>
            </a:r>
            <a:r>
              <a:rPr lang="en-US" altLang="zh-SG" sz="1000" dirty="0">
                <a:latin typeface="Arial" pitchFamily="34" charset="0"/>
              </a:rPr>
              <a:t/>
            </a:r>
            <a:br>
              <a:rPr lang="en-US" altLang="zh-SG" sz="1000" dirty="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577243516"/>
      </p:ext>
    </p:extLst>
  </p:cSld>
  <p:clrMapOvr>
    <a:masterClrMapping/>
  </p:clrMapOvr>
  <p:transition spd="slow"/>
</p:sldLayout>
</file>

<file path=ppt/slideLayouts/slideLayout9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88" y="0"/>
            <a:ext cx="9148762"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2" y="840358"/>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13" y="3"/>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6547" y="2441948"/>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8570"/>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3908"/>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13 April 2016</a:t>
            </a:fld>
            <a:endParaRPr lang="en-US" altLang="zh-SG"/>
          </a:p>
        </p:txBody>
      </p:sp>
      <p:sp>
        <p:nvSpPr>
          <p:cNvPr id="11" name="Rectangle 6"/>
          <p:cNvSpPr>
            <a:spLocks noGrp="1" noChangeArrowheads="1"/>
          </p:cNvSpPr>
          <p:nvPr>
            <p:ph type="ftr" sz="quarter" idx="11"/>
          </p:nvPr>
        </p:nvSpPr>
        <p:spPr>
          <a:xfrm>
            <a:off x="1608" y="6513908"/>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8670"/>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1481960464"/>
      </p:ext>
    </p:extLst>
  </p:cSld>
  <p:clrMapOvr>
    <a:masterClrMapping/>
  </p:clrMapOvr>
  <p:transition spd="slow">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ltLang="zh-SG"/>
          </a:p>
        </p:txBody>
      </p:sp>
      <p:sp>
        <p:nvSpPr>
          <p:cNvPr id="4"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5" name="Rectangle 6"/>
          <p:cNvSpPr>
            <a:spLocks noGrp="1" noChangeArrowheads="1"/>
          </p:cNvSpPr>
          <p:nvPr>
            <p:ph type="sldNum" sz="quarter" idx="12"/>
          </p:nvPr>
        </p:nvSpPr>
        <p:spPr/>
        <p:txBody>
          <a:bodyPr/>
          <a:lstStyle>
            <a:lvl1pPr>
              <a:defRPr b="1"/>
            </a:lvl1pPr>
          </a:lstStyle>
          <a:p>
            <a:pPr>
              <a:defRPr/>
            </a:pPr>
            <a:fld id="{A6230713-2595-42F5-A958-75817E3D6B9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190087417"/>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0" y="661707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129663425"/>
      </p:ext>
    </p:extLst>
  </p:cSld>
  <p:clrMapOvr>
    <a:masterClrMapping/>
  </p:clrMapOvr>
  <p:transition spd="slow">
    <p:pull/>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966034360"/>
      </p:ext>
    </p:extLst>
  </p:cSld>
  <p:clrMapOvr>
    <a:masterClrMapping/>
  </p:clrMapOvr>
  <p:transition spd="slow">
    <p:pull/>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0" y="661707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990386341"/>
      </p:ext>
    </p:extLst>
  </p:cSld>
  <p:clrMapOvr>
    <a:masterClrMapping/>
  </p:clrMapOvr>
  <p:transition spd="slow">
    <p:pull/>
  </p:transition>
</p:sldLayout>
</file>

<file path=ppt/slideLayouts/slideLayout9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0" y="661707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315545594"/>
      </p:ext>
    </p:extLst>
  </p:cSld>
  <p:clrMapOvr>
    <a:masterClrMapping/>
  </p:clrMapOvr>
  <p:transition spd="slow">
    <p:pull/>
  </p:transition>
</p:sldLayout>
</file>

<file path=ppt/slideLayouts/slideLayout9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21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0" y="661707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020874833"/>
      </p:ext>
    </p:extLst>
  </p:cSld>
  <p:clrMapOvr>
    <a:masterClrMapping/>
  </p:clrMapOvr>
  <p:transition spd="slow">
    <p:pull/>
  </p:transition>
</p:sldLayout>
</file>

<file path=ppt/slideLayouts/slideLayout9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19897036"/>
      </p:ext>
    </p:extLst>
  </p:cSld>
  <p:clrMapOvr>
    <a:masterClrMapping/>
  </p:clrMapOvr>
  <p:transition spd="slow">
    <p:pull/>
  </p:transition>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65520873"/>
      </p:ext>
    </p:extLst>
  </p:cSld>
  <p:clrMapOvr>
    <a:masterClrMapping/>
  </p:clrMapOvr>
  <p:transition spd="slow">
    <p:pull/>
  </p:transition>
</p:sldLayout>
</file>

<file path=ppt/slideLayouts/slideLayout9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25" y="246639"/>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6639"/>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980163772"/>
      </p:ext>
    </p:extLst>
  </p:cSld>
  <p:clrMapOvr>
    <a:masterClrMapping/>
  </p:clrMapOvr>
  <p:transition spd="slow">
    <p:pull/>
  </p:transition>
</p:sldLayout>
</file>

<file path=ppt/slideLayouts/slideLayout9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664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111428852"/>
      </p:ext>
    </p:extLst>
  </p:cSld>
  <p:clrMapOvr>
    <a:masterClrMapping/>
  </p:clrMapOvr>
  <p:transition spd="slow">
    <p:pull/>
  </p:transition>
</p:sldLayout>
</file>

<file path=ppt/slideLayouts/slideLayout9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88" y="0"/>
            <a:ext cx="9148762"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2" y="838461"/>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13" y="3"/>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5644" y="2439526"/>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6148"/>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1486"/>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13 April 2016</a:t>
            </a:fld>
            <a:endParaRPr lang="en-US" altLang="zh-SG"/>
          </a:p>
        </p:txBody>
      </p:sp>
      <p:sp>
        <p:nvSpPr>
          <p:cNvPr id="11" name="Rectangle 6"/>
          <p:cNvSpPr>
            <a:spLocks noGrp="1" noChangeArrowheads="1"/>
          </p:cNvSpPr>
          <p:nvPr>
            <p:ph type="ftr" sz="quarter" idx="11"/>
          </p:nvPr>
        </p:nvSpPr>
        <p:spPr>
          <a:xfrm>
            <a:off x="1608" y="6511486"/>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248"/>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3917512512"/>
      </p:ext>
    </p:extLst>
  </p:cSld>
  <p:clrMapOvr>
    <a:masterClrMapping/>
  </p:clrMapOvr>
  <p:transition spd="slow">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zh-SG"/>
          </a:p>
        </p:txBody>
      </p:sp>
      <p:sp>
        <p:nvSpPr>
          <p:cNvPr id="3"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4" name="Rectangle 6"/>
          <p:cNvSpPr>
            <a:spLocks noGrp="1" noChangeArrowheads="1"/>
          </p:cNvSpPr>
          <p:nvPr>
            <p:ph type="sldNum" sz="quarter" idx="12"/>
          </p:nvPr>
        </p:nvSpPr>
        <p:spPr/>
        <p:txBody>
          <a:bodyPr/>
          <a:lstStyle>
            <a:lvl1pPr>
              <a:defRPr b="1"/>
            </a:lvl1pPr>
          </a:lstStyle>
          <a:p>
            <a:pPr>
              <a:defRPr/>
            </a:pPr>
            <a:fld id="{FED7E44B-F80D-48E4-8D95-45CAD344C7E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97607798"/>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0" y="6614649"/>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236278126"/>
      </p:ext>
    </p:extLst>
  </p:cSld>
  <p:clrMapOvr>
    <a:masterClrMapping/>
  </p:clrMapOvr>
  <p:transition spd="slow">
    <p:pull/>
  </p:transition>
</p:sldLayout>
</file>

<file path=ppt/slideLayouts/slideLayout9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182895642"/>
      </p:ext>
    </p:extLst>
  </p:cSld>
  <p:clrMapOvr>
    <a:masterClrMapping/>
  </p:clrMapOvr>
  <p:transition spd="slow">
    <p:pull/>
  </p:transition>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0" y="6614649"/>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617890637"/>
      </p:ext>
    </p:extLst>
  </p:cSld>
  <p:clrMapOvr>
    <a:masterClrMapping/>
  </p:clrMapOvr>
  <p:transition spd="slow">
    <p:pull/>
  </p:transition>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0" y="6614649"/>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65955237"/>
      </p:ext>
    </p:extLst>
  </p:cSld>
  <p:clrMapOvr>
    <a:masterClrMapping/>
  </p:clrMapOvr>
  <p:transition spd="slow">
    <p:pull/>
  </p:transition>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31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0" y="6614649"/>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4212566971"/>
      </p:ext>
    </p:extLst>
  </p:cSld>
  <p:clrMapOvr>
    <a:masterClrMapping/>
  </p:clrMapOvr>
  <p:transition spd="slow">
    <p:pull/>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409093759"/>
      </p:ext>
    </p:extLst>
  </p:cSld>
  <p:clrMapOvr>
    <a:masterClrMapping/>
  </p:clrMapOvr>
  <p:transition spd="slow">
    <p:pull/>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775310256"/>
      </p:ext>
    </p:extLst>
  </p:cSld>
  <p:clrMapOvr>
    <a:masterClrMapping/>
  </p:clrMapOvr>
  <p:transition spd="slow">
    <p:pull/>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473" y="244742"/>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4742"/>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777075820"/>
      </p:ext>
    </p:extLst>
  </p:cSld>
  <p:clrMapOvr>
    <a:masterClrMapping/>
  </p:clrMapOvr>
  <p:transition spd="slow">
    <p:pull/>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738"/>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209334688"/>
      </p:ext>
    </p:extLst>
  </p:cSld>
  <p:clrMapOvr>
    <a:masterClrMapping/>
  </p:clrMapOvr>
  <p:transition spd="slow">
    <p:pull/>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13 April 2016</a:t>
            </a:fld>
            <a:endParaRPr lang="en-US"/>
          </a:p>
        </p:txBody>
      </p:sp>
      <p:sp>
        <p:nvSpPr>
          <p:cNvPr id="8" name="Footer Placeholder 7"/>
          <p:cNvSpPr>
            <a:spLocks noGrp="1"/>
          </p:cNvSpPr>
          <p:nvPr>
            <p:ph type="ftr" sz="quarter" idx="11"/>
          </p:nvPr>
        </p:nvSpPr>
        <p:spPr>
          <a:xfrm>
            <a:off x="3124200" y="6357476"/>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2776942885"/>
      </p:ext>
    </p:extLst>
  </p:cSld>
  <p:clrMapOvr>
    <a:masterClrMapping/>
  </p:clrMapOvr>
  <p:transition spd="slow">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533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F6440C43-0A16-4971-8C0B-045671617E7B}"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45351442"/>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88" y="0"/>
            <a:ext cx="9148762"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a:solidFill>
                <a:srgbClr val="000000"/>
              </a:solidFill>
              <a:latin typeface="Arial" charset="0"/>
              <a:ea typeface="SimSun" pitchFamily="2" charset="-122"/>
              <a:cs typeface="Arial" charset="0"/>
            </a:endParaRPr>
          </a:p>
        </p:txBody>
      </p:sp>
      <p:sp>
        <p:nvSpPr>
          <p:cNvPr id="5" name="Line 8"/>
          <p:cNvSpPr>
            <a:spLocks noChangeShapeType="1"/>
          </p:cNvSpPr>
          <p:nvPr/>
        </p:nvSpPr>
        <p:spPr bwMode="auto">
          <a:xfrm>
            <a:off x="-4760" y="3429000"/>
            <a:ext cx="914717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6" name="Rectangle 9"/>
          <p:cNvSpPr>
            <a:spLocks noChangeArrowheads="1"/>
          </p:cNvSpPr>
          <p:nvPr/>
        </p:nvSpPr>
        <p:spPr bwMode="auto">
          <a:xfrm>
            <a:off x="2362202" y="839027"/>
            <a:ext cx="43576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b="1">
                <a:solidFill>
                  <a:srgbClr val="FFFFFF"/>
                </a:solidFill>
                <a:cs typeface="Arial" charset="0"/>
              </a:rPr>
              <a:t>Financial System Strategy 2020</a:t>
            </a:r>
          </a:p>
          <a:p>
            <a:pPr algn="ctr" eaLnBrk="0" fontAlgn="base" hangingPunct="0">
              <a:spcBef>
                <a:spcPct val="0"/>
              </a:spcBef>
              <a:spcAft>
                <a:spcPct val="0"/>
              </a:spcAft>
            </a:pPr>
            <a:r>
              <a:rPr lang="en-CA" sz="2800" b="1">
                <a:solidFill>
                  <a:srgbClr val="FFFFFF"/>
                </a:solidFill>
                <a:cs typeface="Arial" charset="0"/>
              </a:rPr>
              <a:t>(FSS2020</a:t>
            </a:r>
            <a:r>
              <a:rPr lang="en-CA" sz="2800">
                <a:solidFill>
                  <a:srgbClr val="FFFFFF"/>
                </a:solidFill>
                <a:cs typeface="Arial" charset="0"/>
              </a:rPr>
              <a:t>)</a:t>
            </a:r>
            <a:endParaRPr lang="en-US" sz="2800">
              <a:solidFill>
                <a:srgbClr val="FFFFFF"/>
              </a:solidFill>
              <a:cs typeface="Arial"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1313" y="3"/>
            <a:ext cx="2466975"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638" y="0"/>
            <a:ext cx="2287588"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BEBA8EAE-BF5A-486C-A8C5-ECC9F3942E4B}">
                <a14:imgProps xmlns:a14="http://schemas.microsoft.com/office/drawing/2010/main" xmlns="">
                  <a14:imgLayer r:embed="rId7">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3825644" y="2440094"/>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433147" y="5716716"/>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366" y="6512054"/>
            <a:ext cx="3876675" cy="331787"/>
          </a:xfrm>
        </p:spPr>
        <p:txBody>
          <a:bodyPr/>
          <a:lstStyle>
            <a:lvl1pPr eaLnBrk="1" fontAlgn="auto" hangingPunct="1">
              <a:spcBef>
                <a:spcPts val="0"/>
              </a:spcBef>
              <a:spcAft>
                <a:spcPts val="0"/>
              </a:spcAft>
              <a:defRPr>
                <a:latin typeface="+mn-lt"/>
                <a:cs typeface="+mn-cs"/>
              </a:defRPr>
            </a:lvl1pPr>
          </a:lstStyle>
          <a:p>
            <a:pPr>
              <a:defRPr/>
            </a:pPr>
            <a:fld id="{FFED64BD-9079-45AF-B931-D355116F688C}" type="datetime3">
              <a:rPr lang="en-US" altLang="zh-SG" smtClean="0"/>
              <a:pPr>
                <a:defRPr/>
              </a:pPr>
              <a:t>13 April 2016</a:t>
            </a:fld>
            <a:endParaRPr lang="en-US" altLang="zh-SG"/>
          </a:p>
        </p:txBody>
      </p:sp>
      <p:sp>
        <p:nvSpPr>
          <p:cNvPr id="11" name="Rectangle 6"/>
          <p:cNvSpPr>
            <a:spLocks noGrp="1" noChangeArrowheads="1"/>
          </p:cNvSpPr>
          <p:nvPr>
            <p:ph type="ftr" sz="quarter" idx="11"/>
          </p:nvPr>
        </p:nvSpPr>
        <p:spPr>
          <a:xfrm>
            <a:off x="1608" y="6512054"/>
            <a:ext cx="3863975" cy="331787"/>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6897" y="6516816"/>
            <a:ext cx="1395413" cy="327025"/>
          </a:xfrm>
        </p:spPr>
        <p:txBody>
          <a:bodyPr/>
          <a:lstStyle>
            <a:lvl1pPr eaLnBrk="1" fontAlgn="auto" hangingPunct="1">
              <a:spcAft>
                <a:spcPts val="0"/>
              </a:spcAft>
              <a:defRPr sz="1000">
                <a:latin typeface="Arial" pitchFamily="34" charset="0"/>
                <a:cs typeface="Arial" charset="0"/>
              </a:defRPr>
            </a:lvl1pPr>
          </a:lstStyle>
          <a:p>
            <a:pPr>
              <a:defRPr/>
            </a:pPr>
            <a:fld id="{B0E7FEE8-23CB-4954-B6A7-58F3CB0E2231}"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431087859"/>
      </p:ext>
    </p:extLst>
  </p:cSld>
  <p:clrMapOvr>
    <a:masterClrMapping/>
  </p:clrMapOvr>
  <p:transition spd="slow">
    <p:pull/>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06C687F8-F203-413B-97B5-A0B772E8FB72}"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8" name="Rectangle 6"/>
          <p:cNvSpPr>
            <a:spLocks noGrp="1" noChangeArrowheads="1"/>
          </p:cNvSpPr>
          <p:nvPr>
            <p:ph type="sldNum" sz="quarter" idx="4"/>
          </p:nvPr>
        </p:nvSpPr>
        <p:spPr bwMode="auto">
          <a:xfrm>
            <a:off x="7696200" y="661521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825294703"/>
      </p:ext>
    </p:extLst>
  </p:cSld>
  <p:clrMapOvr>
    <a:masterClrMapping/>
  </p:clrMapOvr>
  <p:transition spd="slow">
    <p:pull/>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FE214ADA-CA86-4214-BE3E-6AC207B03279}"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E75F78C-0DBD-4103-B6F5-2FA2B5EC973A}"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20095350"/>
      </p:ext>
    </p:extLst>
  </p:cSld>
  <p:clrMapOvr>
    <a:masterClrMapping/>
  </p:clrMapOvr>
  <p:transition spd="slow">
    <p:pull/>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43DA65C0-2B51-4CE2-BD03-7661CDE185FA}"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7" name="Slide Number Placeholder 6"/>
          <p:cNvSpPr>
            <a:spLocks noGrp="1" noChangeArrowheads="1"/>
          </p:cNvSpPr>
          <p:nvPr>
            <p:ph type="sldNum" sz="quarter" idx="4"/>
          </p:nvPr>
        </p:nvSpPr>
        <p:spPr bwMode="auto">
          <a:xfrm>
            <a:off x="7696200" y="661521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990950030"/>
      </p:ext>
    </p:extLst>
  </p:cSld>
  <p:clrMapOvr>
    <a:masterClrMapping/>
  </p:clrMapOvr>
  <p:transition spd="slow">
    <p:pull/>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5E4BE005-0C7B-41D9-AD94-AF0C0A57E608}"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6" name="Rectangle 6"/>
          <p:cNvSpPr>
            <a:spLocks noGrp="1" noChangeArrowheads="1"/>
          </p:cNvSpPr>
          <p:nvPr>
            <p:ph type="sldNum" sz="quarter" idx="4"/>
          </p:nvPr>
        </p:nvSpPr>
        <p:spPr bwMode="auto">
          <a:xfrm>
            <a:off x="7696200" y="661521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08173715"/>
      </p:ext>
    </p:extLst>
  </p:cSld>
  <p:clrMapOvr>
    <a:masterClrMapping/>
  </p:clrMapOvr>
  <p:transition spd="slow">
    <p:pull/>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886"/>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4"/>
          <p:cNvSpPr>
            <a:spLocks noGrp="1" noChangeArrowheads="1"/>
          </p:cNvSpPr>
          <p:nvPr>
            <p:ph type="dt" sz="half" idx="10"/>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1832AD5F-4FFD-4191-9105-4838F4CF4685}"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9" name="Rectangle 6"/>
          <p:cNvSpPr>
            <a:spLocks noGrp="1" noChangeArrowheads="1"/>
          </p:cNvSpPr>
          <p:nvPr>
            <p:ph type="sldNum" sz="quarter" idx="4"/>
          </p:nvPr>
        </p:nvSpPr>
        <p:spPr bwMode="auto">
          <a:xfrm>
            <a:off x="7696200" y="661521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682561962"/>
      </p:ext>
    </p:extLst>
  </p:cSld>
  <p:clrMapOvr>
    <a:masterClrMapping/>
  </p:clrMapOvr>
  <p:transition spd="slow">
    <p:pull/>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7"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7"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7"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965BF0E5-7E1A-4955-91B6-D91F102E31E0}" type="datetime3">
              <a:rPr lang="en-US" altLang="zh-SG" smtClean="0"/>
              <a:pPr>
                <a:defRPr/>
              </a:pPr>
              <a:t>13 April 2016</a:t>
            </a:fld>
            <a:endParaRPr lang="en-US" altLang="zh-SG"/>
          </a:p>
        </p:txBody>
      </p:sp>
      <p:sp>
        <p:nvSpPr>
          <p:cNvPr id="6" name="Footer Placeholder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F9D06649-F847-46E8-AEB3-B68D298BD82E}"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688749037"/>
      </p:ext>
    </p:extLst>
  </p:cSld>
  <p:clrMapOvr>
    <a:masterClrMapping/>
  </p:clrMapOvr>
  <p:transition spd="slow">
    <p:pull/>
  </p:transition>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763E7D1-02A6-4783-A3F3-C7DDB0DED35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7B59CC6D-9CDE-4FBA-B420-B2B3C67FA1C3}"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670411858"/>
      </p:ext>
    </p:extLst>
  </p:cSld>
  <p:clrMapOvr>
    <a:masterClrMapping/>
  </p:clrMapOvr>
  <p:transition spd="slow">
    <p:pull/>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3" y="24530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6" y="245308"/>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A59E99DC-0968-494E-8572-62E34C64C476}"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44D33174-2994-4225-96BA-AF426134ED6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81330085"/>
      </p:ext>
    </p:extLst>
  </p:cSld>
  <p:clrMapOvr>
    <a:masterClrMapping/>
  </p:clrMapOvr>
  <p:transition spd="slow">
    <p:pull/>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31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7"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fld id="{2AAD3720-8728-4D07-A4D6-507EFAD1EBE7}" type="datetime3">
              <a:rPr lang="en-US" altLang="zh-SG" smtClean="0"/>
              <a:pPr>
                <a:defRPr/>
              </a:pPr>
              <a:t>13 April 2016</a:t>
            </a:fld>
            <a:endParaRPr lang="en-US" altLang="zh-SG"/>
          </a:p>
        </p:txBody>
      </p:sp>
      <p:sp>
        <p:nvSpPr>
          <p:cNvPr id="5" name="Rectangle 5"/>
          <p:cNvSpPr>
            <a:spLocks noGrp="1" noChangeArrowheads="1"/>
          </p:cNvSpPr>
          <p:nvPr>
            <p:ph type="ftr" sz="quarter" idx="11"/>
          </p:nvPr>
        </p:nvSpPr>
        <p:spPr>
          <a:xfrm>
            <a:off x="888551" y="6384925"/>
            <a:ext cx="2630942" cy="4572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p:txBody>
          <a:bodyPr/>
          <a:lstStyle>
            <a:lvl1pPr eaLnBrk="1" fontAlgn="auto" hangingPunct="1">
              <a:spcAft>
                <a:spcPts val="0"/>
              </a:spcAft>
              <a:defRPr>
                <a:latin typeface="Arial" charset="0"/>
                <a:cs typeface="Arial" charset="0"/>
              </a:defRPr>
            </a:lvl1pPr>
          </a:lstStyle>
          <a:p>
            <a:pPr>
              <a:defRPr/>
            </a:pPr>
            <a:fld id="{8BCE009A-5EBB-44CA-84F9-4F7D36BF5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70417154"/>
      </p:ext>
    </p:extLst>
  </p:cSld>
  <p:clrMapOvr>
    <a:masterClrMapping/>
  </p:clrMapOvr>
  <p:transition spd="slow">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zh-SG"/>
          </a:p>
        </p:txBody>
      </p:sp>
      <p:sp>
        <p:nvSpPr>
          <p:cNvPr id="6"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7" name="Rectangle 6"/>
          <p:cNvSpPr>
            <a:spLocks noGrp="1" noChangeArrowheads="1"/>
          </p:cNvSpPr>
          <p:nvPr>
            <p:ph type="sldNum" sz="quarter" idx="12"/>
          </p:nvPr>
        </p:nvSpPr>
        <p:spPr/>
        <p:txBody>
          <a:bodyPr/>
          <a:lstStyle>
            <a:lvl1pPr>
              <a:defRPr b="1"/>
            </a:lvl1pPr>
          </a:lstStyle>
          <a:p>
            <a:pPr>
              <a:defRPr/>
            </a:pPr>
            <a:fld id="{1444B878-7061-4216-AB85-F3DCCA333A05}"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62263415"/>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240E4-004F-4372-8C5F-60EB159156A9}" type="datetime3">
              <a:rPr lang="en-US" smtClean="0"/>
              <a:pPr/>
              <a:t>13 April 2016</a:t>
            </a:fld>
            <a:endParaRPr lang="en-US"/>
          </a:p>
        </p:txBody>
      </p:sp>
      <p:sp>
        <p:nvSpPr>
          <p:cNvPr id="8" name="Footer Placeholder 7"/>
          <p:cNvSpPr>
            <a:spLocks noGrp="1"/>
          </p:cNvSpPr>
          <p:nvPr>
            <p:ph type="ftr" sz="quarter" idx="11"/>
          </p:nvPr>
        </p:nvSpPr>
        <p:spPr>
          <a:xfrm>
            <a:off x="3124200" y="6358044"/>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3102515846"/>
      </p:ext>
    </p:extLst>
  </p:cSld>
  <p:clrMapOvr>
    <a:masterClrMapping/>
  </p:clrMapOvr>
  <p:transition spd="slow">
    <p:pull/>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0289"/>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757"/>
            <a:ext cx="3875943" cy="331787"/>
          </a:xfrm>
        </p:spPr>
        <p:txBody>
          <a:bodyPr/>
          <a:lstStyle>
            <a:lvl1pPr>
              <a:defRPr/>
            </a:lvl1pPr>
          </a:lstStyle>
          <a:p>
            <a:pPr>
              <a:defRPr/>
            </a:pPr>
            <a:endParaRPr lang="en-US" altLang="zh-SG"/>
          </a:p>
        </p:txBody>
      </p:sp>
      <p:sp>
        <p:nvSpPr>
          <p:cNvPr id="11" name="Rectangle 6"/>
          <p:cNvSpPr>
            <a:spLocks noGrp="1" noChangeArrowheads="1"/>
          </p:cNvSpPr>
          <p:nvPr>
            <p:ph type="ftr" sz="quarter" idx="11"/>
          </p:nvPr>
        </p:nvSpPr>
        <p:spPr>
          <a:xfrm>
            <a:off x="1486" y="6511757"/>
            <a:ext cx="3864219" cy="331787"/>
          </a:xfrm>
        </p:spPr>
        <p:txBody>
          <a:bodyPr/>
          <a:lstStyle>
            <a:lvl1pPr>
              <a:defRPr/>
            </a:lvl1pPr>
          </a:lstStyle>
          <a:p>
            <a:pPr>
              <a:defRPr/>
            </a:pPr>
            <a:endParaRPr lang="en-US" altLang="zh-SG"/>
          </a:p>
        </p:txBody>
      </p:sp>
      <p:sp>
        <p:nvSpPr>
          <p:cNvPr id="12" name="Rectangle 7"/>
          <p:cNvSpPr>
            <a:spLocks noGrp="1" noChangeArrowheads="1"/>
          </p:cNvSpPr>
          <p:nvPr>
            <p:ph type="sldNum" sz="quarter" idx="12"/>
          </p:nvPr>
        </p:nvSpPr>
        <p:spPr>
          <a:xfrm>
            <a:off x="3877408" y="6516519"/>
            <a:ext cx="1395046" cy="327025"/>
          </a:xfrm>
        </p:spPr>
        <p:txBody>
          <a:bodyPr/>
          <a:lstStyle>
            <a:lvl1pPr>
              <a:defRPr sz="1000">
                <a:latin typeface="Arial" pitchFamily="34" charset="0"/>
              </a:defRPr>
            </a:lvl1pPr>
          </a:lstStyle>
          <a:p>
            <a:pPr>
              <a:defRPr/>
            </a:pPr>
            <a:fld id="{75BBF179-1034-4569-86C7-F78AF2EDE520}" type="slidenum">
              <a:rPr lang="zh-SG" altLang="en-US"/>
              <a:pPr>
                <a:defRPr/>
              </a:pPr>
              <a:t>‹#›</a:t>
            </a:fld>
            <a:r>
              <a:rPr lang="en-US" altLang="zh-SG"/>
              <a:t/>
            </a:r>
            <a:br>
              <a:rPr lang="en-US" altLang="zh-SG"/>
            </a:br>
            <a:endParaRPr lang="en-US" altLang="zh-SG"/>
          </a:p>
        </p:txBody>
      </p:sp>
    </p:spTree>
    <p:extLst>
      <p:ext uri="{BB962C8B-B14F-4D97-AF65-F5344CB8AC3E}">
        <p14:creationId xmlns:p14="http://schemas.microsoft.com/office/powerpoint/2010/main" xmlns="" val="2822490525"/>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F8546E90-4E7D-4919-AF17-4380352FDA1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56053197"/>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5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7E5D13EC-F06C-4C9A-8C0F-48A235DCCBD8}"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50594902"/>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E6B45A10-96CE-4057-982B-02C810509E3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31635336"/>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9" name="Rectangle 6"/>
          <p:cNvSpPr>
            <a:spLocks noGrp="1" noChangeArrowheads="1"/>
          </p:cNvSpPr>
          <p:nvPr>
            <p:ph type="sldNum" sz="quarter" idx="12"/>
          </p:nvPr>
        </p:nvSpPr>
        <p:spPr>
          <a:ln/>
        </p:spPr>
        <p:txBody>
          <a:bodyPr/>
          <a:lstStyle>
            <a:lvl1pPr>
              <a:defRPr/>
            </a:lvl1pPr>
          </a:lstStyle>
          <a:p>
            <a:pPr>
              <a:defRPr/>
            </a:pPr>
            <a:fld id="{E239A570-421D-4484-8667-43305BE9B46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246345482"/>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5" name="Rectangle 6"/>
          <p:cNvSpPr>
            <a:spLocks noGrp="1" noChangeArrowheads="1"/>
          </p:cNvSpPr>
          <p:nvPr>
            <p:ph type="sldNum" sz="quarter" idx="12"/>
          </p:nvPr>
        </p:nvSpPr>
        <p:spPr>
          <a:ln/>
        </p:spPr>
        <p:txBody>
          <a:bodyPr/>
          <a:lstStyle>
            <a:lvl1pPr>
              <a:defRPr/>
            </a:lvl1pPr>
          </a:lstStyle>
          <a:p>
            <a:pPr>
              <a:defRPr/>
            </a:pPr>
            <a:fld id="{48F92DF0-9624-4B14-B867-86C8FF5B1D9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00749685"/>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4" name="Rectangle 6"/>
          <p:cNvSpPr>
            <a:spLocks noGrp="1" noChangeArrowheads="1"/>
          </p:cNvSpPr>
          <p:nvPr>
            <p:ph type="sldNum" sz="quarter" idx="12"/>
          </p:nvPr>
        </p:nvSpPr>
        <p:spPr>
          <a:ln/>
        </p:spPr>
        <p:txBody>
          <a:bodyPr/>
          <a:lstStyle>
            <a:lvl1pPr>
              <a:defRPr/>
            </a:lvl1pPr>
          </a:lstStyle>
          <a:p>
            <a:pPr>
              <a:defRPr/>
            </a:pPr>
            <a:fld id="{D900E358-40FA-44D3-96AC-3365C7CBAA56}"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552111817"/>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63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75CC9806-64CA-449A-B41E-B7F07A27CD2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746518182"/>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7" name="Rectangle 6"/>
          <p:cNvSpPr>
            <a:spLocks noGrp="1" noChangeArrowheads="1"/>
          </p:cNvSpPr>
          <p:nvPr>
            <p:ph type="sldNum" sz="quarter" idx="12"/>
          </p:nvPr>
        </p:nvSpPr>
        <p:spPr>
          <a:ln/>
        </p:spPr>
        <p:txBody>
          <a:bodyPr/>
          <a:lstStyle>
            <a:lvl1pPr>
              <a:defRPr/>
            </a:lvl1pPr>
          </a:lstStyle>
          <a:p>
            <a:pPr>
              <a:defRPr/>
            </a:pPr>
            <a:fld id="{9207C7D4-3E2C-4ED7-B3C1-DB08D47F91F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00460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E1BA8F75-10B9-4BAA-AB14-288A867A53C1}"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840501259"/>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B9858DBF-8937-428D-A3E6-622FAE5415D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598198748"/>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93" y="245057"/>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5057"/>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E532F2BC-51B5-4ED4-8BF2-DB177FCBB332}"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1455114620"/>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5054"/>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p>
        </p:txBody>
      </p:sp>
      <p:sp>
        <p:nvSpPr>
          <p:cNvPr id="6" name="Rectangle 6"/>
          <p:cNvSpPr>
            <a:spLocks noGrp="1" noChangeArrowheads="1"/>
          </p:cNvSpPr>
          <p:nvPr>
            <p:ph type="sldNum" sz="quarter" idx="12"/>
          </p:nvPr>
        </p:nvSpPr>
        <p:spPr>
          <a:ln/>
        </p:spPr>
        <p:txBody>
          <a:bodyPr/>
          <a:lstStyle>
            <a:lvl1pPr>
              <a:defRPr/>
            </a:lvl1pPr>
          </a:lstStyle>
          <a:p>
            <a:pPr>
              <a:defRPr/>
            </a:pPr>
            <a:fld id="{22A747CE-8093-47BC-9F41-68FF21375659}"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4123215055"/>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466" y="0"/>
            <a:ext cx="9148396" cy="3429000"/>
          </a:xfrm>
          <a:prstGeom prst="rect">
            <a:avLst/>
          </a:prstGeom>
          <a:solidFill>
            <a:srgbClr val="008000"/>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zh-SG" altLang="en-GB" sz="1400" smtClean="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397" y="3429000"/>
            <a:ext cx="914693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sp>
        <p:nvSpPr>
          <p:cNvPr id="6" name="Rectangle 9"/>
          <p:cNvSpPr>
            <a:spLocks noChangeArrowheads="1"/>
          </p:cNvSpPr>
          <p:nvPr/>
        </p:nvSpPr>
        <p:spPr bwMode="auto">
          <a:xfrm>
            <a:off x="2324100" y="1665288"/>
            <a:ext cx="4358054" cy="1230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44450" rIns="0" bIns="44450"/>
          <a:lstStyle/>
          <a:p>
            <a:pPr algn="ctr" eaLnBrk="0" fontAlgn="base" hangingPunct="0">
              <a:spcBef>
                <a:spcPct val="0"/>
              </a:spcBef>
              <a:spcAft>
                <a:spcPct val="0"/>
              </a:spcAft>
            </a:pPr>
            <a:r>
              <a:rPr lang="en-CA" sz="2800" smtClean="0">
                <a:solidFill>
                  <a:srgbClr val="FFFFFF"/>
                </a:solidFill>
                <a:cs typeface="Arial" pitchFamily="34" charset="0"/>
              </a:rPr>
              <a:t>Financial System Strategy</a:t>
            </a:r>
            <a:br>
              <a:rPr lang="en-CA" sz="2800" smtClean="0">
                <a:solidFill>
                  <a:srgbClr val="FFFFFF"/>
                </a:solidFill>
                <a:cs typeface="Arial" pitchFamily="34" charset="0"/>
              </a:rPr>
            </a:br>
            <a:r>
              <a:rPr lang="en-CA" sz="2800" smtClean="0">
                <a:solidFill>
                  <a:srgbClr val="FFFFFF"/>
                </a:solidFill>
                <a:cs typeface="Arial" pitchFamily="34" charset="0"/>
              </a:rPr>
              <a:t>2020</a:t>
            </a:r>
            <a:endParaRPr lang="en-US" sz="2800" smtClean="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946" y="3"/>
            <a:ext cx="2467708"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200272804-001">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515" y="0"/>
            <a:ext cx="2287466"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67751" t="4707" r="5081" b="68340"/>
          <a:stretch>
            <a:fillRect/>
          </a:stretch>
        </p:blipFill>
        <p:spPr bwMode="auto">
          <a:xfrm>
            <a:off x="3811466" y="3455988"/>
            <a:ext cx="139358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2480903" y="5710083"/>
            <a:ext cx="6263054" cy="669925"/>
          </a:xfrm>
          <a:ln w="12700"/>
        </p:spPr>
        <p:txBody>
          <a:bodyPr tIns="0" bIns="0"/>
          <a:lstStyle>
            <a:lvl1pPr marL="0" indent="0">
              <a:buFont typeface="Wingdings" pitchFamily="2" charset="2"/>
              <a:buNone/>
              <a:defRPr sz="1800">
                <a:solidFill>
                  <a:schemeClr val="bg1"/>
                </a:solidFill>
              </a:defRPr>
            </a:lvl1pPr>
          </a:lstStyle>
          <a:p>
            <a:r>
              <a:rPr lang="en-US" altLang="zh-SG"/>
              <a:t>Add name of team</a:t>
            </a:r>
            <a:endParaRPr lang="en-US"/>
          </a:p>
        </p:txBody>
      </p:sp>
      <p:sp>
        <p:nvSpPr>
          <p:cNvPr id="2162692" name="Rectangle 4"/>
          <p:cNvSpPr>
            <a:spLocks noGrp="1" noChangeArrowheads="1"/>
          </p:cNvSpPr>
          <p:nvPr>
            <p:ph type="ctrTitle"/>
          </p:nvPr>
        </p:nvSpPr>
        <p:spPr>
          <a:xfrm>
            <a:off x="2463312" y="4572000"/>
            <a:ext cx="6263054" cy="819150"/>
          </a:xfrm>
        </p:spPr>
        <p:txBody>
          <a:bodyPr tIns="44450" bIns="44450" anchor="t"/>
          <a:lstStyle>
            <a:lvl1pPr algn="ctr">
              <a:defRPr sz="2000">
                <a:solidFill>
                  <a:schemeClr val="bg1"/>
                </a:solidFill>
              </a:defRPr>
            </a:lvl1pPr>
          </a:lstStyle>
          <a:p>
            <a:r>
              <a:rPr lang="en-US" altLang="zh-SG"/>
              <a:t>Click to insert presentation title</a:t>
            </a:r>
            <a:br>
              <a:rPr lang="en-US" altLang="zh-SG"/>
            </a:br>
            <a:r>
              <a:rPr lang="en-US"/>
              <a:t>Second line here</a:t>
            </a:r>
            <a:endParaRPr lang="en-US" altLang="zh-SG"/>
          </a:p>
        </p:txBody>
      </p:sp>
      <p:sp>
        <p:nvSpPr>
          <p:cNvPr id="10" name="Rectangle 5"/>
          <p:cNvSpPr>
            <a:spLocks noGrp="1" noChangeArrowheads="1"/>
          </p:cNvSpPr>
          <p:nvPr>
            <p:ph type="dt" sz="half" idx="10"/>
          </p:nvPr>
        </p:nvSpPr>
        <p:spPr>
          <a:xfrm>
            <a:off x="5272456" y="6511551"/>
            <a:ext cx="3875943" cy="331787"/>
          </a:xfrm>
        </p:spPr>
        <p:txBody>
          <a:bodyPr/>
          <a:lstStyle>
            <a:lvl1pPr>
              <a:defRPr/>
            </a:lvl1pPr>
          </a:lstStyle>
          <a:p>
            <a:pPr>
              <a:defRPr/>
            </a:pPr>
            <a:endParaRPr lang="en-US" altLang="zh-SG">
              <a:solidFill>
                <a:srgbClr val="000000"/>
              </a:solidFill>
            </a:endParaRPr>
          </a:p>
        </p:txBody>
      </p:sp>
      <p:sp>
        <p:nvSpPr>
          <p:cNvPr id="11" name="Rectangle 6"/>
          <p:cNvSpPr>
            <a:spLocks noGrp="1" noChangeArrowheads="1"/>
          </p:cNvSpPr>
          <p:nvPr>
            <p:ph type="ftr" sz="quarter" idx="11"/>
          </p:nvPr>
        </p:nvSpPr>
        <p:spPr>
          <a:xfrm>
            <a:off x="1486" y="6511551"/>
            <a:ext cx="3864219" cy="331787"/>
          </a:xfrm>
        </p:spPr>
        <p:txBody>
          <a:bodyPr/>
          <a:lstStyle>
            <a:lvl1pPr>
              <a:defRPr/>
            </a:lvl1pPr>
          </a:lstStyle>
          <a:p>
            <a:pPr>
              <a:defRPr/>
            </a:pPr>
            <a:endParaRPr lang="en-US" altLang="zh-SG">
              <a:solidFill>
                <a:srgbClr val="000000"/>
              </a:solidFill>
            </a:endParaRPr>
          </a:p>
        </p:txBody>
      </p:sp>
      <p:sp>
        <p:nvSpPr>
          <p:cNvPr id="12" name="Rectangle 7"/>
          <p:cNvSpPr>
            <a:spLocks noGrp="1" noChangeArrowheads="1"/>
          </p:cNvSpPr>
          <p:nvPr>
            <p:ph type="sldNum" sz="quarter" idx="12"/>
          </p:nvPr>
        </p:nvSpPr>
        <p:spPr>
          <a:xfrm>
            <a:off x="3877408" y="6516313"/>
            <a:ext cx="1395046" cy="327025"/>
          </a:xfrm>
        </p:spPr>
        <p:txBody>
          <a:bodyPr/>
          <a:lstStyle>
            <a:lvl1pPr>
              <a:defRPr sz="1000">
                <a:latin typeface="Arial" pitchFamily="34" charset="0"/>
              </a:defRPr>
            </a:lvl1pPr>
          </a:lstStyle>
          <a:p>
            <a:pPr>
              <a:defRPr/>
            </a:pPr>
            <a:fld id="{753B0F46-D368-42A8-9124-730BB4F1427C}" type="slidenum">
              <a:rPr lang="zh-SG" altLang="en-US">
                <a:solidFill>
                  <a:srgbClr val="000000"/>
                </a:solidFill>
              </a:rPr>
              <a:pPr>
                <a:defRPr/>
              </a:pPr>
              <a:t>‹#›</a:t>
            </a:fld>
            <a:r>
              <a:rPr lang="en-US" altLang="zh-SG">
                <a:solidFill>
                  <a:srgbClr val="000000"/>
                </a:solidFill>
              </a:rPr>
              <a:t/>
            </a:r>
            <a:br>
              <a:rPr lang="en-US" altLang="zh-SG">
                <a:solidFill>
                  <a:srgbClr val="000000"/>
                </a:solidFill>
              </a:rPr>
            </a:br>
            <a:endParaRPr lang="en-US" altLang="zh-SG">
              <a:solidFill>
                <a:srgbClr val="000000"/>
              </a:solidFill>
            </a:endParaRPr>
          </a:p>
        </p:txBody>
      </p:sp>
    </p:spTree>
    <p:extLst>
      <p:ext uri="{BB962C8B-B14F-4D97-AF65-F5344CB8AC3E}">
        <p14:creationId xmlns:p14="http://schemas.microsoft.com/office/powerpoint/2010/main" xmlns="" val="1803339556"/>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51EEB-B3B1-45E3-8333-BA072D7FBFC9}"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569596979"/>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833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C27287-59AE-45A3-BA2C-0256D4F4811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345263051"/>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9589" y="1214438"/>
            <a:ext cx="3868615"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8884" y="1214438"/>
            <a:ext cx="3870081" cy="4938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23C63-D21E-45A2-AFE0-35FB6D4BBDA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20719577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507D7B-E9A0-4B28-9556-0381546079B8}"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479538443"/>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135EEF6-E091-42D4-BCCB-35C1ACAD4F22}"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495153869"/>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4FA4C3-2BFA-4621-90A9-7994B9DCD356}"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83010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860" y="246758"/>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6758"/>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ltLang="zh-SG"/>
          </a:p>
        </p:txBody>
      </p:sp>
      <p:sp>
        <p:nvSpPr>
          <p:cNvPr id="5" name="Rectangle 5"/>
          <p:cNvSpPr>
            <a:spLocks noGrp="1" noChangeArrowheads="1"/>
          </p:cNvSpPr>
          <p:nvPr>
            <p:ph type="ftr" sz="quarter" idx="11"/>
          </p:nvPr>
        </p:nvSpPr>
        <p:spPr/>
        <p:txBody>
          <a:bodyPr/>
          <a:lstStyle>
            <a:lvl1pPr>
              <a:defRPr b="1"/>
            </a:lvl1pPr>
          </a:lstStyle>
          <a:p>
            <a:pPr>
              <a:defRPr/>
            </a:pPr>
            <a:endParaRPr lang="en-US" altLang="zh-SG"/>
          </a:p>
        </p:txBody>
      </p:sp>
      <p:sp>
        <p:nvSpPr>
          <p:cNvPr id="6" name="Rectangle 6"/>
          <p:cNvSpPr>
            <a:spLocks noGrp="1" noChangeArrowheads="1"/>
          </p:cNvSpPr>
          <p:nvPr>
            <p:ph type="sldNum" sz="quarter" idx="12"/>
          </p:nvPr>
        </p:nvSpPr>
        <p:spPr/>
        <p:txBody>
          <a:bodyPr/>
          <a:lstStyle>
            <a:lvl1pPr>
              <a:defRPr b="1"/>
            </a:lvl1pPr>
          </a:lstStyle>
          <a:p>
            <a:pPr>
              <a:defRPr/>
            </a:pPr>
            <a:fld id="{356003D7-4F51-43BF-AC1A-D6D2B9A60ACD}" type="slidenum">
              <a:rPr lang="zh-SG" altLang="en-US"/>
              <a:pPr>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3450415295"/>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428"/>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09422F-D139-4923-9E9A-4BC219B5AF7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468005306"/>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C3344-88F2-4445-8C9B-C9E47F3C3793}"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834165330"/>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9B7587-C4A2-4AB7-8D15-4506564BC1F7}"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1513854272"/>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4836" y="244850"/>
            <a:ext cx="2031023"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9585" y="244850"/>
            <a:ext cx="5953858"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E7560-C576-4D74-96D3-87465CFAEA90}"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2345866145"/>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57351" y="244850"/>
            <a:ext cx="7247792" cy="5762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9584" y="1214438"/>
            <a:ext cx="7879374" cy="4938712"/>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SG">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SG">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5B41A9-DF5A-49C0-A1B3-0C6B28D58D34}" type="slidenum">
              <a:rPr lang="zh-SG" altLang="en-US">
                <a:solidFill>
                  <a:srgbClr val="000000"/>
                </a:solidFill>
              </a:rPr>
              <a:pPr>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Tree>
    <p:extLst>
      <p:ext uri="{BB962C8B-B14F-4D97-AF65-F5344CB8AC3E}">
        <p14:creationId xmlns:p14="http://schemas.microsoft.com/office/powerpoint/2010/main" xmlns="" val="360531110"/>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0" y="3429000"/>
            <a:ext cx="9144000" cy="3429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4" name="AC Half Banner"/>
          <p:cNvSpPr>
            <a:spLocks noChangeArrowheads="1"/>
          </p:cNvSpPr>
          <p:nvPr/>
        </p:nvSpPr>
        <p:spPr bwMode="auto">
          <a:xfrm>
            <a:off x="1588" y="0"/>
            <a:ext cx="9148762" cy="3429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400">
              <a:solidFill>
                <a:srgbClr val="000000"/>
              </a:solidFill>
              <a:latin typeface="Arial" pitchFamily="34" charset="0"/>
              <a:ea typeface="SimSun" pitchFamily="2" charset="-122"/>
              <a:cs typeface="Arial" pitchFamily="34" charset="0"/>
            </a:endParaRPr>
          </a:p>
        </p:txBody>
      </p:sp>
      <p:sp>
        <p:nvSpPr>
          <p:cNvPr id="5" name="Line 8"/>
          <p:cNvSpPr>
            <a:spLocks noChangeShapeType="1"/>
          </p:cNvSpPr>
          <p:nvPr/>
        </p:nvSpPr>
        <p:spPr bwMode="auto">
          <a:xfrm>
            <a:off x="-4762" y="3429000"/>
            <a:ext cx="9147176" cy="0"/>
          </a:xfrm>
          <a:prstGeom prst="line">
            <a:avLst/>
          </a:prstGeom>
          <a:noFill/>
          <a:ln w="12700">
            <a:solidFill>
              <a:schemeClr val="tx1"/>
            </a:solidFill>
            <a:round/>
            <a:headEnd/>
            <a:tailEnd/>
          </a:ln>
        </p:spPr>
        <p:txBody>
          <a:bodyPr wrap="none" anchor="ctr"/>
          <a:lstStyle/>
          <a:p>
            <a:pPr fontAlgn="base">
              <a:spcBef>
                <a:spcPct val="0"/>
              </a:spcBef>
              <a:spcAft>
                <a:spcPct val="0"/>
              </a:spcAft>
            </a:pPr>
            <a:endParaRPr lang="en-GB" dirty="0">
              <a:solidFill>
                <a:srgbClr val="000000"/>
              </a:solidFill>
              <a:cs typeface="Arial" pitchFamily="34" charset="0"/>
            </a:endParaRPr>
          </a:p>
        </p:txBody>
      </p:sp>
      <p:sp>
        <p:nvSpPr>
          <p:cNvPr id="6" name="Rectangle 9"/>
          <p:cNvSpPr>
            <a:spLocks noChangeArrowheads="1"/>
          </p:cNvSpPr>
          <p:nvPr/>
        </p:nvSpPr>
        <p:spPr bwMode="auto">
          <a:xfrm>
            <a:off x="2362202" y="838301"/>
            <a:ext cx="4357688" cy="1230313"/>
          </a:xfrm>
          <a:prstGeom prst="rect">
            <a:avLst/>
          </a:prstGeom>
          <a:noFill/>
          <a:ln w="12700">
            <a:noFill/>
            <a:miter lim="800000"/>
            <a:headEnd/>
            <a:tailEnd/>
          </a:ln>
        </p:spPr>
        <p:txBody>
          <a:bodyPr lIns="0" tIns="44450" rIns="0" bIns="44450"/>
          <a:lstStyle/>
          <a:p>
            <a:pPr algn="ctr" eaLnBrk="0" fontAlgn="base" hangingPunct="0">
              <a:spcBef>
                <a:spcPct val="0"/>
              </a:spcBef>
              <a:spcAft>
                <a:spcPct val="0"/>
              </a:spcAft>
            </a:pPr>
            <a:r>
              <a:rPr lang="en-CA" sz="2800" b="1" dirty="0">
                <a:solidFill>
                  <a:srgbClr val="FFFFFF"/>
                </a:solidFill>
                <a:cs typeface="Arial" pitchFamily="34" charset="0"/>
              </a:rPr>
              <a:t>Financial System Strategy </a:t>
            </a:r>
            <a:r>
              <a:rPr lang="en-CA" sz="2800" b="1" dirty="0" smtClean="0">
                <a:solidFill>
                  <a:srgbClr val="FFFFFF"/>
                </a:solidFill>
                <a:cs typeface="Arial" pitchFamily="34" charset="0"/>
              </a:rPr>
              <a:t>2020</a:t>
            </a:r>
            <a:endParaRPr lang="en-CA" sz="2800" b="1" dirty="0">
              <a:solidFill>
                <a:srgbClr val="FFFFFF"/>
              </a:solidFill>
              <a:cs typeface="Arial" pitchFamily="34" charset="0"/>
            </a:endParaRPr>
          </a:p>
        </p:txBody>
      </p:sp>
      <p:pic>
        <p:nvPicPr>
          <p:cNvPr id="7" name="Picture 11" descr="200319235-001">
            <a:hlinkClick r:id="rId2"/>
          </p:cNvPr>
          <p:cNvPicPr>
            <a:picLocks noChangeAspect="1" noChangeArrowheads="1"/>
          </p:cNvPicPr>
          <p:nvPr/>
        </p:nvPicPr>
        <p:blipFill>
          <a:blip r:embed="rId3" cstate="print"/>
          <a:srcRect/>
          <a:stretch>
            <a:fillRect/>
          </a:stretch>
        </p:blipFill>
        <p:spPr bwMode="auto">
          <a:xfrm>
            <a:off x="6691313" y="3"/>
            <a:ext cx="2466975" cy="3432175"/>
          </a:xfrm>
          <a:prstGeom prst="rect">
            <a:avLst/>
          </a:prstGeom>
          <a:noFill/>
          <a:ln w="9525">
            <a:noFill/>
            <a:miter lim="800000"/>
            <a:headEnd/>
            <a:tailEnd/>
          </a:ln>
        </p:spPr>
      </p:pic>
      <p:pic>
        <p:nvPicPr>
          <p:cNvPr id="8" name="Picture 12" descr="200272804-001">
            <a:hlinkClick r:id="rId4"/>
          </p:cNvPr>
          <p:cNvPicPr>
            <a:picLocks noChangeAspect="1" noChangeArrowheads="1"/>
          </p:cNvPicPr>
          <p:nvPr/>
        </p:nvPicPr>
        <p:blipFill>
          <a:blip r:embed="rId5" cstate="print"/>
          <a:srcRect/>
          <a:stretch>
            <a:fillRect/>
          </a:stretch>
        </p:blipFill>
        <p:spPr bwMode="auto">
          <a:xfrm>
            <a:off x="-20638" y="0"/>
            <a:ext cx="2287588" cy="3441700"/>
          </a:xfrm>
          <a:prstGeom prst="rect">
            <a:avLst/>
          </a:prstGeom>
          <a:noFill/>
          <a:ln w="9525">
            <a:noFill/>
            <a:miter lim="800000"/>
            <a:headEnd/>
            <a:tailEnd/>
          </a:ln>
        </p:spPr>
      </p:pic>
      <p:pic>
        <p:nvPicPr>
          <p:cNvPr id="9" name="Picture 13"/>
          <p:cNvPicPr>
            <a:picLocks noChangeAspect="1" noChangeArrowheads="1"/>
          </p:cNvPicPr>
          <p:nvPr userDrawn="1"/>
        </p:nvPicPr>
        <p:blipFill>
          <a:blip r:embed="rId6" cstate="print"/>
          <a:srcRect l="67751" t="4707" r="5081" b="68340"/>
          <a:stretch>
            <a:fillRect/>
          </a:stretch>
        </p:blipFill>
        <p:spPr bwMode="auto">
          <a:xfrm>
            <a:off x="3825958" y="2438566"/>
            <a:ext cx="1393825" cy="125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2691" name="Rectangle 3"/>
          <p:cNvSpPr>
            <a:spLocks noGrp="1" noChangeArrowheads="1"/>
          </p:cNvSpPr>
          <p:nvPr>
            <p:ph type="subTitle" idx="1"/>
          </p:nvPr>
        </p:nvSpPr>
        <p:spPr>
          <a:xfrm>
            <a:off x="1524000" y="4953166"/>
            <a:ext cx="6263054" cy="669925"/>
          </a:xfrm>
          <a:ln w="12700"/>
        </p:spPr>
        <p:txBody>
          <a:bodyPr tIns="0" bIns="0"/>
          <a:lstStyle>
            <a:lvl1pPr marL="0" indent="0">
              <a:buFont typeface="Wingdings" pitchFamily="2" charset="2"/>
              <a:buNone/>
              <a:defRPr sz="1800">
                <a:solidFill>
                  <a:srgbClr val="006600"/>
                </a:solidFill>
              </a:defRPr>
            </a:lvl1pPr>
          </a:lstStyle>
          <a:p>
            <a:r>
              <a:rPr lang="en-US" altLang="zh-SG" smtClean="0"/>
              <a:t>Click to edit Master subtitle style</a:t>
            </a:r>
            <a:endParaRPr lang="en-US"/>
          </a:p>
        </p:txBody>
      </p:sp>
      <p:sp>
        <p:nvSpPr>
          <p:cNvPr id="2162692" name="Rectangle 4"/>
          <p:cNvSpPr>
            <a:spLocks noGrp="1" noChangeArrowheads="1"/>
          </p:cNvSpPr>
          <p:nvPr>
            <p:ph type="ctrTitle"/>
          </p:nvPr>
        </p:nvSpPr>
        <p:spPr>
          <a:xfrm>
            <a:off x="1444442" y="4038600"/>
            <a:ext cx="6263054" cy="819150"/>
          </a:xfrm>
        </p:spPr>
        <p:txBody>
          <a:bodyPr tIns="44450" bIns="44450" anchor="t"/>
          <a:lstStyle>
            <a:lvl1pPr algn="ctr">
              <a:defRPr sz="2000">
                <a:solidFill>
                  <a:srgbClr val="006600"/>
                </a:solidFill>
              </a:defRPr>
            </a:lvl1pPr>
          </a:lstStyle>
          <a:p>
            <a:r>
              <a:rPr lang="en-US" altLang="zh-SG" smtClean="0"/>
              <a:t>Click to edit Master title style</a:t>
            </a:r>
            <a:endParaRPr lang="en-US" altLang="zh-SG"/>
          </a:p>
        </p:txBody>
      </p:sp>
      <p:sp>
        <p:nvSpPr>
          <p:cNvPr id="10" name="Rectangle 5"/>
          <p:cNvSpPr>
            <a:spLocks noGrp="1" noChangeArrowheads="1"/>
          </p:cNvSpPr>
          <p:nvPr>
            <p:ph type="dt" sz="half" idx="10"/>
          </p:nvPr>
        </p:nvSpPr>
        <p:spPr>
          <a:xfrm>
            <a:off x="0" y="3352806"/>
            <a:ext cx="1422400" cy="331787"/>
          </a:xfrm>
          <a:prstGeom prst="rect">
            <a:avLst/>
          </a:prstGeom>
        </p:spPr>
        <p:txBody>
          <a:bodyPr/>
          <a:lstStyle>
            <a:lvl1pPr algn="l" eaLnBrk="1" fontAlgn="auto" hangingPunct="1">
              <a:spcBef>
                <a:spcPts val="0"/>
              </a:spcBef>
              <a:spcAft>
                <a:spcPts val="0"/>
              </a:spcAft>
              <a:defRPr>
                <a:latin typeface="+mn-lt"/>
                <a:cs typeface="+mn-cs"/>
              </a:defRPr>
            </a:lvl1pPr>
          </a:lstStyle>
          <a:p>
            <a:pPr>
              <a:defRPr/>
            </a:pPr>
            <a:fld id="{09BA7CDA-882B-44AB-8BF9-C94D3CC68EF7}" type="datetime3">
              <a:rPr lang="en-US" altLang="zh-SG" smtClean="0">
                <a:solidFill>
                  <a:srgbClr val="000000"/>
                </a:solidFill>
              </a:rPr>
              <a:pPr>
                <a:defRPr/>
              </a:pPr>
              <a:t>13 April 2016</a:t>
            </a:fld>
            <a:endParaRPr lang="en-US" altLang="zh-SG" dirty="0">
              <a:solidFill>
                <a:srgbClr val="000000"/>
              </a:solidFill>
            </a:endParaRPr>
          </a:p>
        </p:txBody>
      </p:sp>
      <p:pic>
        <p:nvPicPr>
          <p:cNvPr id="14" name="Picture 13"/>
          <p:cNvPicPr>
            <a:picLocks noChangeAspect="1"/>
          </p:cNvPicPr>
          <p:nvPr userDrawn="1"/>
        </p:nvPicPr>
        <p:blipFill>
          <a:blip r:embed="rId7" cstate="print"/>
          <a:stretch>
            <a:fillRect/>
          </a:stretch>
        </p:blipFill>
        <p:spPr>
          <a:xfrm>
            <a:off x="7239000" y="6172366"/>
            <a:ext cx="1676400" cy="486363"/>
          </a:xfrm>
          <a:prstGeom prst="rect">
            <a:avLst/>
          </a:prstGeom>
        </p:spPr>
      </p:pic>
    </p:spTree>
    <p:extLst>
      <p:ext uri="{BB962C8B-B14F-4D97-AF65-F5344CB8AC3E}">
        <p14:creationId xmlns:p14="http://schemas.microsoft.com/office/powerpoint/2010/main" xmlns="" val="3038381510"/>
      </p:ext>
    </p:extLst>
  </p:cSld>
  <p:clrMapOvr>
    <a:masterClrMapping/>
  </p:clrMapOvr>
  <p:transition spd="slow"/>
</p:sldLayout>
</file>

<file path=ppt/slideLayouts/slideLayout99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152400" y="990600"/>
            <a:ext cx="9448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 y="1219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970814408"/>
      </p:ext>
    </p:extLst>
  </p:cSld>
  <p:clrMapOvr>
    <a:masterClrMapping/>
  </p:clrMapOvr>
  <p:transition spd="slow"/>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31534" y="5181600"/>
            <a:ext cx="1066800" cy="10668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1091584" y="5410200"/>
            <a:ext cx="5943600" cy="819150"/>
          </a:xfrm>
        </p:spPr>
        <p:txBody>
          <a:bodyPr tIns="44450" bIns="44450" anchor="t"/>
          <a:lstStyle>
            <a:lvl1pPr algn="l">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3095200852"/>
      </p:ext>
    </p:extLst>
  </p:cSld>
  <p:clrMapOvr>
    <a:masterClrMapping/>
  </p:clrMapOvr>
  <p:transition spd="slow"/>
</p:sldLayout>
</file>

<file path=ppt/slideLayouts/slideLayout99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0" y="1219200"/>
            <a:ext cx="6893169" cy="2057400"/>
          </a:xfrm>
          <a:prstGeom prst="rect">
            <a:avLst/>
          </a:prstGeom>
          <a:solidFill>
            <a:srgbClr val="008000"/>
          </a:solidFill>
          <a:ln w="6350">
            <a:noFill/>
            <a:miter lim="800000"/>
            <a:headEnd/>
            <a:tailEnd/>
          </a:ln>
        </p:spPr>
        <p:txBody>
          <a:bodyPr wrap="none" anchor="ctr"/>
          <a:lstStyle/>
          <a:p>
            <a:pPr eaLnBrk="0" fontAlgn="base" hangingPunct="0">
              <a:spcBef>
                <a:spcPct val="0"/>
              </a:spcBef>
              <a:spcAft>
                <a:spcPct val="0"/>
              </a:spcAft>
            </a:pPr>
            <a:r>
              <a:rPr lang="en-GB" altLang="zh-SG" sz="1200" dirty="0" smtClean="0">
                <a:solidFill>
                  <a:srgbClr val="FFFFFF"/>
                </a:solidFill>
                <a:latin typeface="Arial" pitchFamily="34" charset="0"/>
                <a:ea typeface="SimSun" pitchFamily="2" charset="-122"/>
                <a:cs typeface="Arial" pitchFamily="34" charset="0"/>
              </a:rPr>
              <a:t>WORKING SESSION</a:t>
            </a:r>
            <a:endParaRPr lang="zh-SG" altLang="en-GB" sz="1200" dirty="0">
              <a:solidFill>
                <a:srgbClr val="FFFFFF"/>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2180492" y="1905000"/>
            <a:ext cx="5943600" cy="819150"/>
          </a:xfrm>
          <a:solidFill>
            <a:schemeClr val="bg1"/>
          </a:solidFill>
        </p:spPr>
        <p:txBody>
          <a:bodyPr tIns="44450" bIns="44450" anchor="t"/>
          <a:lstStyle>
            <a:lvl1pPr marL="268288" indent="0" algn="l">
              <a:defRPr sz="1800">
                <a:solidFill>
                  <a:srgbClr val="006600"/>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492344221"/>
      </p:ext>
    </p:extLst>
  </p:cSld>
  <p:clrMapOvr>
    <a:masterClrMapping/>
  </p:clrMapOvr>
  <p:transition spd="slow"/>
</p:sldLayout>
</file>

<file path=ppt/slideLayouts/slideLayout99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AC Half Banner"/>
          <p:cNvSpPr>
            <a:spLocks noChangeArrowheads="1"/>
          </p:cNvSpPr>
          <p:nvPr/>
        </p:nvSpPr>
        <p:spPr bwMode="auto">
          <a:xfrm>
            <a:off x="-279400" y="3200400"/>
            <a:ext cx="9448800" cy="3048000"/>
          </a:xfrm>
          <a:prstGeom prst="rect">
            <a:avLst/>
          </a:prstGeom>
          <a:solidFill>
            <a:srgbClr val="008000"/>
          </a:solidFill>
          <a:ln w="6350">
            <a:noFill/>
            <a:miter lim="800000"/>
            <a:headEnd/>
            <a:tailEnd/>
          </a:ln>
        </p:spPr>
        <p:txBody>
          <a:bodyPr wrap="none" anchor="ctr"/>
          <a:lstStyle/>
          <a:p>
            <a:pPr algn="ctr" eaLnBrk="0" fontAlgn="base" hangingPunct="0">
              <a:spcBef>
                <a:spcPct val="0"/>
              </a:spcBef>
              <a:spcAft>
                <a:spcPct val="0"/>
              </a:spcAft>
            </a:pPr>
            <a:endParaRPr lang="zh-SG" altLang="en-GB" sz="1200">
              <a:solidFill>
                <a:srgbClr val="000000"/>
              </a:solidFill>
              <a:latin typeface="Arial" pitchFamily="34" charset="0"/>
              <a:ea typeface="SimSun" pitchFamily="2" charset="-122"/>
              <a:cs typeface="Arial" pitchFamily="34" charset="0"/>
            </a:endParaRPr>
          </a:p>
        </p:txBody>
      </p:sp>
      <p:sp>
        <p:nvSpPr>
          <p:cNvPr id="2162692" name="Rectangle 4"/>
          <p:cNvSpPr>
            <a:spLocks noGrp="1" noChangeArrowheads="1"/>
          </p:cNvSpPr>
          <p:nvPr>
            <p:ph type="ctrTitle"/>
          </p:nvPr>
        </p:nvSpPr>
        <p:spPr>
          <a:xfrm>
            <a:off x="3048000" y="5562600"/>
            <a:ext cx="5943600" cy="514350"/>
          </a:xfrm>
        </p:spPr>
        <p:txBody>
          <a:bodyPr tIns="44450" bIns="44450" anchor="t"/>
          <a:lstStyle>
            <a:lvl1pPr algn="r">
              <a:defRPr sz="1800">
                <a:solidFill>
                  <a:schemeClr val="bg1"/>
                </a:solidFill>
              </a:defRPr>
            </a:lvl1pPr>
          </a:lstStyle>
          <a:p>
            <a:r>
              <a:rPr lang="en-US" altLang="zh-SG" dirty="0" smtClean="0"/>
              <a:t>Click to edit Master title style</a:t>
            </a:r>
            <a:endParaRPr lang="en-US" altLang="zh-SG" dirty="0"/>
          </a:p>
        </p:txBody>
      </p:sp>
    </p:spTree>
    <p:extLst>
      <p:ext uri="{BB962C8B-B14F-4D97-AF65-F5344CB8AC3E}">
        <p14:creationId xmlns:p14="http://schemas.microsoft.com/office/powerpoint/2010/main" xmlns="" val="118047047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2.pn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image" Target="../media/image14.png"/><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image" Target="../media/image1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9.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theme" Target="../theme/theme20.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image" Target="../media/image1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11.jpe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11.jpe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image" Target="../media/image11.jpeg"/><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heme" Target="../theme/theme24.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image" Target="../media/image1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2.pn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5.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5" Type="http://schemas.openxmlformats.org/officeDocument/2006/relationships/image" Target="../media/image14.png"/><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image" Target="../media/image1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image" Target="../media/image11.jpeg"/><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image" Target="../media/image1.png"/><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theme" Target="../theme/theme27.xml"/><Relationship Id="rId2" Type="http://schemas.openxmlformats.org/officeDocument/2006/relationships/slideLayout" Target="../slideLayouts/slideLayout308.xml"/><Relationship Id="rId16" Type="http://schemas.openxmlformats.org/officeDocument/2006/relationships/image" Target="../media/image3.gif"/><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image" Target="../media/image2.gif"/><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microsoft.com/office/2007/relationships/hdphoto" Target="../media/hdphoto1.wdp"/></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5.xml"/><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image" Target="../media/image15.png"/><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image" Target="../media/image1.png"/><Relationship Id="rId5" Type="http://schemas.openxmlformats.org/officeDocument/2006/relationships/slideLayout" Target="../slideLayouts/slideLayout322.xml"/><Relationship Id="rId10" Type="http://schemas.openxmlformats.org/officeDocument/2006/relationships/theme" Target="../theme/theme28.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image" Target="../media/image15.png"/><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image" Target="../media/image1.png"/><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theme" Target="../theme/theme29.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image" Target="../media/image15.png"/><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image" Target="../media/image1.png"/><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theme" Target="../theme/theme30.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image" Target="../media/image15.pn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image" Target="../media/image1.png"/><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theme" Target="../theme/theme31.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image" Target="../media/image15.png"/><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image" Target="../media/image1.png"/><Relationship Id="rId2" Type="http://schemas.openxmlformats.org/officeDocument/2006/relationships/slideLayout" Target="../slideLayouts/slideLayout358.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theme" Target="../theme/theme32.xml"/><Relationship Id="rId5" Type="http://schemas.openxmlformats.org/officeDocument/2006/relationships/slideLayout" Target="../slideLayouts/slideLayout361.xml"/><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image" Target="../media/image15.png"/><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image" Target="../media/image1.png"/><Relationship Id="rId2" Type="http://schemas.openxmlformats.org/officeDocument/2006/relationships/slideLayout" Target="../slideLayouts/slideLayout368.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theme" Target="../theme/theme33.xml"/><Relationship Id="rId5" Type="http://schemas.openxmlformats.org/officeDocument/2006/relationships/slideLayout" Target="../slideLayouts/slideLayout371.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image" Target="../media/image15.png"/><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image" Target="../media/image1.png"/><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theme" Target="../theme/theme34.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image" Target="../media/image15.png"/><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image" Target="../media/image1.png"/><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theme" Target="../theme/theme35.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5.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image" Target="../media/image1.png"/><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theme" Target="../theme/theme36.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4.xml"/><Relationship Id="rId13" Type="http://schemas.openxmlformats.org/officeDocument/2006/relationships/image" Target="../media/image15.png"/><Relationship Id="rId3" Type="http://schemas.openxmlformats.org/officeDocument/2006/relationships/slideLayout" Target="../slideLayouts/slideLayout409.xml"/><Relationship Id="rId7" Type="http://schemas.openxmlformats.org/officeDocument/2006/relationships/slideLayout" Target="../slideLayouts/slideLayout413.xml"/><Relationship Id="rId12" Type="http://schemas.openxmlformats.org/officeDocument/2006/relationships/image" Target="../media/image1.png"/><Relationship Id="rId2" Type="http://schemas.openxmlformats.org/officeDocument/2006/relationships/slideLayout" Target="../slideLayouts/slideLayout408.xml"/><Relationship Id="rId1" Type="http://schemas.openxmlformats.org/officeDocument/2006/relationships/slideLayout" Target="../slideLayouts/slideLayout407.xml"/><Relationship Id="rId6" Type="http://schemas.openxmlformats.org/officeDocument/2006/relationships/slideLayout" Target="../slideLayouts/slideLayout412.xml"/><Relationship Id="rId11" Type="http://schemas.openxmlformats.org/officeDocument/2006/relationships/theme" Target="../theme/theme37.xml"/><Relationship Id="rId5" Type="http://schemas.openxmlformats.org/officeDocument/2006/relationships/slideLayout" Target="../slideLayouts/slideLayout411.xml"/><Relationship Id="rId10" Type="http://schemas.openxmlformats.org/officeDocument/2006/relationships/slideLayout" Target="../slideLayouts/slideLayout416.xml"/><Relationship Id="rId4" Type="http://schemas.openxmlformats.org/officeDocument/2006/relationships/slideLayout" Target="../slideLayouts/slideLayout410.xml"/><Relationship Id="rId9" Type="http://schemas.openxmlformats.org/officeDocument/2006/relationships/slideLayout" Target="../slideLayouts/slideLayout41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image" Target="../media/image15.png"/><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image" Target="../media/image1.png"/><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theme" Target="../theme/theme38.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image" Target="../media/image15.png"/><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image" Target="../media/image1.png"/><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theme" Target="../theme/theme39.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4.xml"/><Relationship Id="rId13" Type="http://schemas.openxmlformats.org/officeDocument/2006/relationships/image" Target="../media/image15.png"/><Relationship Id="rId3" Type="http://schemas.openxmlformats.org/officeDocument/2006/relationships/slideLayout" Target="../slideLayouts/slideLayout439.xml"/><Relationship Id="rId7" Type="http://schemas.openxmlformats.org/officeDocument/2006/relationships/slideLayout" Target="../slideLayouts/slideLayout443.xml"/><Relationship Id="rId12" Type="http://schemas.openxmlformats.org/officeDocument/2006/relationships/image" Target="../media/image1.png"/><Relationship Id="rId2" Type="http://schemas.openxmlformats.org/officeDocument/2006/relationships/slideLayout" Target="../slideLayouts/slideLayout438.xml"/><Relationship Id="rId1" Type="http://schemas.openxmlformats.org/officeDocument/2006/relationships/slideLayout" Target="../slideLayouts/slideLayout437.xml"/><Relationship Id="rId6" Type="http://schemas.openxmlformats.org/officeDocument/2006/relationships/slideLayout" Target="../slideLayouts/slideLayout442.xml"/><Relationship Id="rId11" Type="http://schemas.openxmlformats.org/officeDocument/2006/relationships/theme" Target="../theme/theme40.xml"/><Relationship Id="rId5" Type="http://schemas.openxmlformats.org/officeDocument/2006/relationships/slideLayout" Target="../slideLayouts/slideLayout441.xml"/><Relationship Id="rId10" Type="http://schemas.openxmlformats.org/officeDocument/2006/relationships/slideLayout" Target="../slideLayouts/slideLayout446.xml"/><Relationship Id="rId4" Type="http://schemas.openxmlformats.org/officeDocument/2006/relationships/slideLayout" Target="../slideLayouts/slideLayout440.xml"/><Relationship Id="rId9" Type="http://schemas.openxmlformats.org/officeDocument/2006/relationships/slideLayout" Target="../slideLayouts/slideLayout445.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4.xml"/><Relationship Id="rId13" Type="http://schemas.openxmlformats.org/officeDocument/2006/relationships/image" Target="../media/image15.png"/><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image" Target="../media/image1.png"/><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theme" Target="../theme/theme41.xml"/><Relationship Id="rId5" Type="http://schemas.openxmlformats.org/officeDocument/2006/relationships/slideLayout" Target="../slideLayouts/slideLayout451.xml"/><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image" Target="../media/image15.png"/><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image" Target="../media/image1.png"/><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theme" Target="../theme/theme42.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image" Target="../media/image15.png"/><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image" Target="../media/image1.png"/><Relationship Id="rId2" Type="http://schemas.openxmlformats.org/officeDocument/2006/relationships/slideLayout" Target="../slideLayouts/slideLayout468.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theme" Target="../theme/theme43.xml"/><Relationship Id="rId5" Type="http://schemas.openxmlformats.org/officeDocument/2006/relationships/slideLayout" Target="../slideLayouts/slideLayout471.xml"/><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4.xml"/><Relationship Id="rId13" Type="http://schemas.openxmlformats.org/officeDocument/2006/relationships/image" Target="../media/image15.png"/><Relationship Id="rId3" Type="http://schemas.openxmlformats.org/officeDocument/2006/relationships/slideLayout" Target="../slideLayouts/slideLayout479.xml"/><Relationship Id="rId7" Type="http://schemas.openxmlformats.org/officeDocument/2006/relationships/slideLayout" Target="../slideLayouts/slideLayout483.xml"/><Relationship Id="rId12" Type="http://schemas.openxmlformats.org/officeDocument/2006/relationships/image" Target="../media/image1.png"/><Relationship Id="rId2" Type="http://schemas.openxmlformats.org/officeDocument/2006/relationships/slideLayout" Target="../slideLayouts/slideLayout478.xml"/><Relationship Id="rId1" Type="http://schemas.openxmlformats.org/officeDocument/2006/relationships/slideLayout" Target="../slideLayouts/slideLayout477.xml"/><Relationship Id="rId6" Type="http://schemas.openxmlformats.org/officeDocument/2006/relationships/slideLayout" Target="../slideLayouts/slideLayout482.xml"/><Relationship Id="rId11" Type="http://schemas.openxmlformats.org/officeDocument/2006/relationships/theme" Target="../theme/theme44.xml"/><Relationship Id="rId5" Type="http://schemas.openxmlformats.org/officeDocument/2006/relationships/slideLayout" Target="../slideLayouts/slideLayout481.xml"/><Relationship Id="rId10" Type="http://schemas.openxmlformats.org/officeDocument/2006/relationships/slideLayout" Target="../slideLayouts/slideLayout486.xml"/><Relationship Id="rId4" Type="http://schemas.openxmlformats.org/officeDocument/2006/relationships/slideLayout" Target="../slideLayouts/slideLayout480.xml"/><Relationship Id="rId9" Type="http://schemas.openxmlformats.org/officeDocument/2006/relationships/slideLayout" Target="../slideLayouts/slideLayout485.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4.xml"/><Relationship Id="rId13" Type="http://schemas.openxmlformats.org/officeDocument/2006/relationships/image" Target="../media/image15.png"/><Relationship Id="rId3" Type="http://schemas.openxmlformats.org/officeDocument/2006/relationships/slideLayout" Target="../slideLayouts/slideLayout489.xml"/><Relationship Id="rId7" Type="http://schemas.openxmlformats.org/officeDocument/2006/relationships/slideLayout" Target="../slideLayouts/slideLayout493.xml"/><Relationship Id="rId12" Type="http://schemas.openxmlformats.org/officeDocument/2006/relationships/image" Target="../media/image1.png"/><Relationship Id="rId2" Type="http://schemas.openxmlformats.org/officeDocument/2006/relationships/slideLayout" Target="../slideLayouts/slideLayout488.xml"/><Relationship Id="rId1" Type="http://schemas.openxmlformats.org/officeDocument/2006/relationships/slideLayout" Target="../slideLayouts/slideLayout487.xml"/><Relationship Id="rId6" Type="http://schemas.openxmlformats.org/officeDocument/2006/relationships/slideLayout" Target="../slideLayouts/slideLayout492.xml"/><Relationship Id="rId11" Type="http://schemas.openxmlformats.org/officeDocument/2006/relationships/theme" Target="../theme/theme45.xml"/><Relationship Id="rId5" Type="http://schemas.openxmlformats.org/officeDocument/2006/relationships/slideLayout" Target="../slideLayouts/slideLayout491.xml"/><Relationship Id="rId10" Type="http://schemas.openxmlformats.org/officeDocument/2006/relationships/slideLayout" Target="../slideLayouts/slideLayout496.xml"/><Relationship Id="rId4" Type="http://schemas.openxmlformats.org/officeDocument/2006/relationships/slideLayout" Target="../slideLayouts/slideLayout490.xml"/><Relationship Id="rId9" Type="http://schemas.openxmlformats.org/officeDocument/2006/relationships/slideLayout" Target="../slideLayouts/slideLayout49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15.pn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image" Target="../media/image1.png"/><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theme" Target="../theme/theme46.xml"/><Relationship Id="rId5" Type="http://schemas.openxmlformats.org/officeDocument/2006/relationships/slideLayout" Target="../slideLayouts/slideLayout501.xml"/><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5.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image" Target="../media/image1.png"/><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theme" Target="../theme/theme4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image" Target="../media/image15.png"/><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image" Target="../media/image1.png"/><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theme" Target="../theme/theme48.xml"/><Relationship Id="rId5" Type="http://schemas.openxmlformats.org/officeDocument/2006/relationships/slideLayout" Target="../slideLayouts/slideLayout521.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4.xml"/><Relationship Id="rId13" Type="http://schemas.openxmlformats.org/officeDocument/2006/relationships/image" Target="../media/image15.png"/><Relationship Id="rId3" Type="http://schemas.openxmlformats.org/officeDocument/2006/relationships/slideLayout" Target="../slideLayouts/slideLayout529.xml"/><Relationship Id="rId7" Type="http://schemas.openxmlformats.org/officeDocument/2006/relationships/slideLayout" Target="../slideLayouts/slideLayout533.xml"/><Relationship Id="rId12" Type="http://schemas.openxmlformats.org/officeDocument/2006/relationships/image" Target="../media/image1.png"/><Relationship Id="rId2" Type="http://schemas.openxmlformats.org/officeDocument/2006/relationships/slideLayout" Target="../slideLayouts/slideLayout528.xml"/><Relationship Id="rId1" Type="http://schemas.openxmlformats.org/officeDocument/2006/relationships/slideLayout" Target="../slideLayouts/slideLayout527.xml"/><Relationship Id="rId6" Type="http://schemas.openxmlformats.org/officeDocument/2006/relationships/slideLayout" Target="../slideLayouts/slideLayout532.xml"/><Relationship Id="rId11" Type="http://schemas.openxmlformats.org/officeDocument/2006/relationships/theme" Target="../theme/theme49.xml"/><Relationship Id="rId5" Type="http://schemas.openxmlformats.org/officeDocument/2006/relationships/slideLayout" Target="../slideLayouts/slideLayout531.xml"/><Relationship Id="rId10" Type="http://schemas.openxmlformats.org/officeDocument/2006/relationships/slideLayout" Target="../slideLayouts/slideLayout536.xml"/><Relationship Id="rId4" Type="http://schemas.openxmlformats.org/officeDocument/2006/relationships/slideLayout" Target="../slideLayouts/slideLayout530.xml"/><Relationship Id="rId9" Type="http://schemas.openxmlformats.org/officeDocument/2006/relationships/slideLayout" Target="../slideLayouts/slideLayout5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4.xml"/><Relationship Id="rId13" Type="http://schemas.openxmlformats.org/officeDocument/2006/relationships/image" Target="../media/image15.png"/><Relationship Id="rId3" Type="http://schemas.openxmlformats.org/officeDocument/2006/relationships/slideLayout" Target="../slideLayouts/slideLayout539.xml"/><Relationship Id="rId7" Type="http://schemas.openxmlformats.org/officeDocument/2006/relationships/slideLayout" Target="../slideLayouts/slideLayout543.xml"/><Relationship Id="rId12" Type="http://schemas.openxmlformats.org/officeDocument/2006/relationships/image" Target="../media/image1.png"/><Relationship Id="rId2" Type="http://schemas.openxmlformats.org/officeDocument/2006/relationships/slideLayout" Target="../slideLayouts/slideLayout538.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theme" Target="../theme/theme50.xml"/><Relationship Id="rId5" Type="http://schemas.openxmlformats.org/officeDocument/2006/relationships/slideLayout" Target="../slideLayouts/slideLayout54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4.xml"/><Relationship Id="rId13" Type="http://schemas.openxmlformats.org/officeDocument/2006/relationships/image" Target="../media/image15.png"/><Relationship Id="rId3" Type="http://schemas.openxmlformats.org/officeDocument/2006/relationships/slideLayout" Target="../slideLayouts/slideLayout549.xml"/><Relationship Id="rId7" Type="http://schemas.openxmlformats.org/officeDocument/2006/relationships/slideLayout" Target="../slideLayouts/slideLayout553.xml"/><Relationship Id="rId12" Type="http://schemas.openxmlformats.org/officeDocument/2006/relationships/image" Target="../media/image1.png"/><Relationship Id="rId2" Type="http://schemas.openxmlformats.org/officeDocument/2006/relationships/slideLayout" Target="../slideLayouts/slideLayout548.xml"/><Relationship Id="rId1" Type="http://schemas.openxmlformats.org/officeDocument/2006/relationships/slideLayout" Target="../slideLayouts/slideLayout547.xml"/><Relationship Id="rId6" Type="http://schemas.openxmlformats.org/officeDocument/2006/relationships/slideLayout" Target="../slideLayouts/slideLayout552.xml"/><Relationship Id="rId11" Type="http://schemas.openxmlformats.org/officeDocument/2006/relationships/theme" Target="../theme/theme51.xml"/><Relationship Id="rId5" Type="http://schemas.openxmlformats.org/officeDocument/2006/relationships/slideLayout" Target="../slideLayouts/slideLayout551.xml"/><Relationship Id="rId10" Type="http://schemas.openxmlformats.org/officeDocument/2006/relationships/slideLayout" Target="../slideLayouts/slideLayout556.xml"/><Relationship Id="rId4" Type="http://schemas.openxmlformats.org/officeDocument/2006/relationships/slideLayout" Target="../slideLayouts/slideLayout550.xml"/><Relationship Id="rId9" Type="http://schemas.openxmlformats.org/officeDocument/2006/relationships/slideLayout" Target="../slideLayouts/slideLayout555.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4.xml"/><Relationship Id="rId13" Type="http://schemas.openxmlformats.org/officeDocument/2006/relationships/image" Target="../media/image15.png"/><Relationship Id="rId3" Type="http://schemas.openxmlformats.org/officeDocument/2006/relationships/slideLayout" Target="../slideLayouts/slideLayout559.xml"/><Relationship Id="rId7" Type="http://schemas.openxmlformats.org/officeDocument/2006/relationships/slideLayout" Target="../slideLayouts/slideLayout563.xml"/><Relationship Id="rId12" Type="http://schemas.openxmlformats.org/officeDocument/2006/relationships/image" Target="../media/image1.png"/><Relationship Id="rId2" Type="http://schemas.openxmlformats.org/officeDocument/2006/relationships/slideLayout" Target="../slideLayouts/slideLayout558.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11" Type="http://schemas.openxmlformats.org/officeDocument/2006/relationships/theme" Target="../theme/theme52.xml"/><Relationship Id="rId5" Type="http://schemas.openxmlformats.org/officeDocument/2006/relationships/slideLayout" Target="../slideLayouts/slideLayout561.xml"/><Relationship Id="rId10" Type="http://schemas.openxmlformats.org/officeDocument/2006/relationships/slideLayout" Target="../slideLayouts/slideLayout566.xml"/><Relationship Id="rId4" Type="http://schemas.openxmlformats.org/officeDocument/2006/relationships/slideLayout" Target="../slideLayouts/slideLayout560.xml"/><Relationship Id="rId9" Type="http://schemas.openxmlformats.org/officeDocument/2006/relationships/slideLayout" Target="../slideLayouts/slideLayout565.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image" Target="../media/image15.png"/><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image" Target="../media/image1.png"/><Relationship Id="rId2" Type="http://schemas.openxmlformats.org/officeDocument/2006/relationships/slideLayout" Target="../slideLayouts/slideLayout568.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theme" Target="../theme/theme53.xml"/><Relationship Id="rId5" Type="http://schemas.openxmlformats.org/officeDocument/2006/relationships/slideLayout" Target="../slideLayouts/slideLayout571.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image" Target="../media/image15.png"/><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image" Target="../media/image1.png"/><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theme" Target="../theme/theme54.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94.xml"/><Relationship Id="rId13" Type="http://schemas.openxmlformats.org/officeDocument/2006/relationships/image" Target="../media/image15.png"/><Relationship Id="rId3" Type="http://schemas.openxmlformats.org/officeDocument/2006/relationships/slideLayout" Target="../slideLayouts/slideLayout589.xml"/><Relationship Id="rId7" Type="http://schemas.openxmlformats.org/officeDocument/2006/relationships/slideLayout" Target="../slideLayouts/slideLayout593.xml"/><Relationship Id="rId12" Type="http://schemas.openxmlformats.org/officeDocument/2006/relationships/image" Target="../media/image1.png"/><Relationship Id="rId2" Type="http://schemas.openxmlformats.org/officeDocument/2006/relationships/slideLayout" Target="../slideLayouts/slideLayout588.xml"/><Relationship Id="rId1" Type="http://schemas.openxmlformats.org/officeDocument/2006/relationships/slideLayout" Target="../slideLayouts/slideLayout587.xml"/><Relationship Id="rId6" Type="http://schemas.openxmlformats.org/officeDocument/2006/relationships/slideLayout" Target="../slideLayouts/slideLayout592.xml"/><Relationship Id="rId11" Type="http://schemas.openxmlformats.org/officeDocument/2006/relationships/theme" Target="../theme/theme55.xml"/><Relationship Id="rId5" Type="http://schemas.openxmlformats.org/officeDocument/2006/relationships/slideLayout" Target="../slideLayouts/slideLayout591.xml"/><Relationship Id="rId10" Type="http://schemas.openxmlformats.org/officeDocument/2006/relationships/slideLayout" Target="../slideLayouts/slideLayout596.xml"/><Relationship Id="rId4" Type="http://schemas.openxmlformats.org/officeDocument/2006/relationships/slideLayout" Target="../slideLayouts/slideLayout590.xml"/><Relationship Id="rId9" Type="http://schemas.openxmlformats.org/officeDocument/2006/relationships/slideLayout" Target="../slideLayouts/slideLayout59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04.xml"/><Relationship Id="rId13" Type="http://schemas.openxmlformats.org/officeDocument/2006/relationships/image" Target="../media/image15.png"/><Relationship Id="rId3" Type="http://schemas.openxmlformats.org/officeDocument/2006/relationships/slideLayout" Target="../slideLayouts/slideLayout599.xml"/><Relationship Id="rId7" Type="http://schemas.openxmlformats.org/officeDocument/2006/relationships/slideLayout" Target="../slideLayouts/slideLayout603.xml"/><Relationship Id="rId12" Type="http://schemas.openxmlformats.org/officeDocument/2006/relationships/image" Target="../media/image1.png"/><Relationship Id="rId2" Type="http://schemas.openxmlformats.org/officeDocument/2006/relationships/slideLayout" Target="../slideLayouts/slideLayout598.xml"/><Relationship Id="rId1" Type="http://schemas.openxmlformats.org/officeDocument/2006/relationships/slideLayout" Target="../slideLayouts/slideLayout597.xml"/><Relationship Id="rId6" Type="http://schemas.openxmlformats.org/officeDocument/2006/relationships/slideLayout" Target="../slideLayouts/slideLayout602.xml"/><Relationship Id="rId11" Type="http://schemas.openxmlformats.org/officeDocument/2006/relationships/theme" Target="../theme/theme56.xml"/><Relationship Id="rId5" Type="http://schemas.openxmlformats.org/officeDocument/2006/relationships/slideLayout" Target="../slideLayouts/slideLayout601.xml"/><Relationship Id="rId10" Type="http://schemas.openxmlformats.org/officeDocument/2006/relationships/slideLayout" Target="../slideLayouts/slideLayout606.xml"/><Relationship Id="rId4" Type="http://schemas.openxmlformats.org/officeDocument/2006/relationships/slideLayout" Target="../slideLayouts/slideLayout600.xml"/><Relationship Id="rId9" Type="http://schemas.openxmlformats.org/officeDocument/2006/relationships/slideLayout" Target="../slideLayouts/slideLayout60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microsoft.com/office/2007/relationships/hdphoto" Target="../media/hdphoto1.wdp"/><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image" Target="../media/image12.png"/><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theme" Target="../theme/theme57.xml"/><Relationship Id="rId5" Type="http://schemas.openxmlformats.org/officeDocument/2006/relationships/slideLayout" Target="../slideLayouts/slideLayout611.xml"/><Relationship Id="rId15" Type="http://schemas.openxmlformats.org/officeDocument/2006/relationships/image" Target="../media/image3.gif"/><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image" Target="../media/image2.gif"/></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5.pn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image" Target="../media/image1.png"/><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theme" Target="../theme/theme58.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34.xml"/><Relationship Id="rId13" Type="http://schemas.openxmlformats.org/officeDocument/2006/relationships/image" Target="../media/image15.png"/><Relationship Id="rId3" Type="http://schemas.openxmlformats.org/officeDocument/2006/relationships/slideLayout" Target="../slideLayouts/slideLayout629.xml"/><Relationship Id="rId7" Type="http://schemas.openxmlformats.org/officeDocument/2006/relationships/slideLayout" Target="../slideLayouts/slideLayout633.xml"/><Relationship Id="rId12" Type="http://schemas.openxmlformats.org/officeDocument/2006/relationships/image" Target="../media/image1.png"/><Relationship Id="rId2" Type="http://schemas.openxmlformats.org/officeDocument/2006/relationships/slideLayout" Target="../slideLayouts/slideLayout628.xml"/><Relationship Id="rId1" Type="http://schemas.openxmlformats.org/officeDocument/2006/relationships/slideLayout" Target="../slideLayouts/slideLayout627.xml"/><Relationship Id="rId6" Type="http://schemas.openxmlformats.org/officeDocument/2006/relationships/slideLayout" Target="../slideLayouts/slideLayout632.xml"/><Relationship Id="rId11" Type="http://schemas.openxmlformats.org/officeDocument/2006/relationships/theme" Target="../theme/theme59.xml"/><Relationship Id="rId5" Type="http://schemas.openxmlformats.org/officeDocument/2006/relationships/slideLayout" Target="../slideLayouts/slideLayout631.xml"/><Relationship Id="rId10" Type="http://schemas.openxmlformats.org/officeDocument/2006/relationships/slideLayout" Target="../slideLayouts/slideLayout636.xml"/><Relationship Id="rId4" Type="http://schemas.openxmlformats.org/officeDocument/2006/relationships/slideLayout" Target="../slideLayouts/slideLayout630.xml"/><Relationship Id="rId9" Type="http://schemas.openxmlformats.org/officeDocument/2006/relationships/slideLayout" Target="../slideLayouts/slideLayout6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44.xml"/><Relationship Id="rId13" Type="http://schemas.openxmlformats.org/officeDocument/2006/relationships/image" Target="../media/image15.png"/><Relationship Id="rId3" Type="http://schemas.openxmlformats.org/officeDocument/2006/relationships/slideLayout" Target="../slideLayouts/slideLayout639.xml"/><Relationship Id="rId7" Type="http://schemas.openxmlformats.org/officeDocument/2006/relationships/slideLayout" Target="../slideLayouts/slideLayout643.xml"/><Relationship Id="rId12" Type="http://schemas.openxmlformats.org/officeDocument/2006/relationships/image" Target="../media/image1.png"/><Relationship Id="rId2" Type="http://schemas.openxmlformats.org/officeDocument/2006/relationships/slideLayout" Target="../slideLayouts/slideLayout638.xml"/><Relationship Id="rId1" Type="http://schemas.openxmlformats.org/officeDocument/2006/relationships/slideLayout" Target="../slideLayouts/slideLayout637.xml"/><Relationship Id="rId6" Type="http://schemas.openxmlformats.org/officeDocument/2006/relationships/slideLayout" Target="../slideLayouts/slideLayout642.xml"/><Relationship Id="rId11" Type="http://schemas.openxmlformats.org/officeDocument/2006/relationships/theme" Target="../theme/theme60.xml"/><Relationship Id="rId5" Type="http://schemas.openxmlformats.org/officeDocument/2006/relationships/slideLayout" Target="../slideLayouts/slideLayout641.xml"/><Relationship Id="rId10" Type="http://schemas.openxmlformats.org/officeDocument/2006/relationships/slideLayout" Target="../slideLayouts/slideLayout646.xml"/><Relationship Id="rId4" Type="http://schemas.openxmlformats.org/officeDocument/2006/relationships/slideLayout" Target="../slideLayouts/slideLayout640.xml"/><Relationship Id="rId9" Type="http://schemas.openxmlformats.org/officeDocument/2006/relationships/slideLayout" Target="../slideLayouts/slideLayout645.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54.xml"/><Relationship Id="rId13" Type="http://schemas.openxmlformats.org/officeDocument/2006/relationships/image" Target="../media/image15.png"/><Relationship Id="rId3" Type="http://schemas.openxmlformats.org/officeDocument/2006/relationships/slideLayout" Target="../slideLayouts/slideLayout649.xml"/><Relationship Id="rId7" Type="http://schemas.openxmlformats.org/officeDocument/2006/relationships/slideLayout" Target="../slideLayouts/slideLayout653.xml"/><Relationship Id="rId12" Type="http://schemas.openxmlformats.org/officeDocument/2006/relationships/image" Target="../media/image1.png"/><Relationship Id="rId2" Type="http://schemas.openxmlformats.org/officeDocument/2006/relationships/slideLayout" Target="../slideLayouts/slideLayout648.xml"/><Relationship Id="rId1" Type="http://schemas.openxmlformats.org/officeDocument/2006/relationships/slideLayout" Target="../slideLayouts/slideLayout647.xml"/><Relationship Id="rId6" Type="http://schemas.openxmlformats.org/officeDocument/2006/relationships/slideLayout" Target="../slideLayouts/slideLayout652.xml"/><Relationship Id="rId11" Type="http://schemas.openxmlformats.org/officeDocument/2006/relationships/theme" Target="../theme/theme61.xml"/><Relationship Id="rId5" Type="http://schemas.openxmlformats.org/officeDocument/2006/relationships/slideLayout" Target="../slideLayouts/slideLayout651.xml"/><Relationship Id="rId10" Type="http://schemas.openxmlformats.org/officeDocument/2006/relationships/slideLayout" Target="../slideLayouts/slideLayout656.xml"/><Relationship Id="rId4" Type="http://schemas.openxmlformats.org/officeDocument/2006/relationships/slideLayout" Target="../slideLayouts/slideLayout650.xml"/><Relationship Id="rId9" Type="http://schemas.openxmlformats.org/officeDocument/2006/relationships/slideLayout" Target="../slideLayouts/slideLayout655.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64.xml"/><Relationship Id="rId3" Type="http://schemas.openxmlformats.org/officeDocument/2006/relationships/slideLayout" Target="../slideLayouts/slideLayout659.xml"/><Relationship Id="rId7" Type="http://schemas.openxmlformats.org/officeDocument/2006/relationships/slideLayout" Target="../slideLayouts/slideLayout663.xml"/><Relationship Id="rId12" Type="http://schemas.openxmlformats.org/officeDocument/2006/relationships/image" Target="../media/image15.png"/><Relationship Id="rId2" Type="http://schemas.openxmlformats.org/officeDocument/2006/relationships/slideLayout" Target="../slideLayouts/slideLayout658.xml"/><Relationship Id="rId1" Type="http://schemas.openxmlformats.org/officeDocument/2006/relationships/slideLayout" Target="../slideLayouts/slideLayout657.xml"/><Relationship Id="rId6" Type="http://schemas.openxmlformats.org/officeDocument/2006/relationships/slideLayout" Target="../slideLayouts/slideLayout662.xml"/><Relationship Id="rId11" Type="http://schemas.openxmlformats.org/officeDocument/2006/relationships/image" Target="../media/image1.png"/><Relationship Id="rId5" Type="http://schemas.openxmlformats.org/officeDocument/2006/relationships/slideLayout" Target="../slideLayouts/slideLayout661.xml"/><Relationship Id="rId10" Type="http://schemas.openxmlformats.org/officeDocument/2006/relationships/theme" Target="../theme/theme62.xml"/><Relationship Id="rId4" Type="http://schemas.openxmlformats.org/officeDocument/2006/relationships/slideLayout" Target="../slideLayouts/slideLayout660.xml"/><Relationship Id="rId9" Type="http://schemas.openxmlformats.org/officeDocument/2006/relationships/slideLayout" Target="../slideLayouts/slideLayout665.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73.xml"/><Relationship Id="rId13" Type="http://schemas.openxmlformats.org/officeDocument/2006/relationships/image" Target="../media/image15.png"/><Relationship Id="rId3" Type="http://schemas.openxmlformats.org/officeDocument/2006/relationships/slideLayout" Target="../slideLayouts/slideLayout668.xml"/><Relationship Id="rId7" Type="http://schemas.openxmlformats.org/officeDocument/2006/relationships/slideLayout" Target="../slideLayouts/slideLayout672.xml"/><Relationship Id="rId12" Type="http://schemas.openxmlformats.org/officeDocument/2006/relationships/image" Target="../media/image1.png"/><Relationship Id="rId2" Type="http://schemas.openxmlformats.org/officeDocument/2006/relationships/slideLayout" Target="../slideLayouts/slideLayout667.xml"/><Relationship Id="rId1" Type="http://schemas.openxmlformats.org/officeDocument/2006/relationships/slideLayout" Target="../slideLayouts/slideLayout666.xml"/><Relationship Id="rId6" Type="http://schemas.openxmlformats.org/officeDocument/2006/relationships/slideLayout" Target="../slideLayouts/slideLayout671.xml"/><Relationship Id="rId11" Type="http://schemas.openxmlformats.org/officeDocument/2006/relationships/theme" Target="../theme/theme63.xml"/><Relationship Id="rId5" Type="http://schemas.openxmlformats.org/officeDocument/2006/relationships/slideLayout" Target="../slideLayouts/slideLayout670.xml"/><Relationship Id="rId10" Type="http://schemas.openxmlformats.org/officeDocument/2006/relationships/slideLayout" Target="../slideLayouts/slideLayout675.xml"/><Relationship Id="rId4" Type="http://schemas.openxmlformats.org/officeDocument/2006/relationships/slideLayout" Target="../slideLayouts/slideLayout669.xml"/><Relationship Id="rId9" Type="http://schemas.openxmlformats.org/officeDocument/2006/relationships/slideLayout" Target="../slideLayouts/slideLayout674.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83.xml"/><Relationship Id="rId13" Type="http://schemas.openxmlformats.org/officeDocument/2006/relationships/image" Target="../media/image11.jpeg"/><Relationship Id="rId3" Type="http://schemas.openxmlformats.org/officeDocument/2006/relationships/slideLayout" Target="../slideLayouts/slideLayout678.xml"/><Relationship Id="rId7" Type="http://schemas.openxmlformats.org/officeDocument/2006/relationships/slideLayout" Target="../slideLayouts/slideLayout682.xml"/><Relationship Id="rId12" Type="http://schemas.openxmlformats.org/officeDocument/2006/relationships/theme" Target="../theme/theme64.xml"/><Relationship Id="rId2" Type="http://schemas.openxmlformats.org/officeDocument/2006/relationships/slideLayout" Target="../slideLayouts/slideLayout677.xml"/><Relationship Id="rId1" Type="http://schemas.openxmlformats.org/officeDocument/2006/relationships/slideLayout" Target="../slideLayouts/slideLayout676.xml"/><Relationship Id="rId6" Type="http://schemas.openxmlformats.org/officeDocument/2006/relationships/slideLayout" Target="../slideLayouts/slideLayout681.xml"/><Relationship Id="rId11" Type="http://schemas.openxmlformats.org/officeDocument/2006/relationships/slideLayout" Target="../slideLayouts/slideLayout686.xml"/><Relationship Id="rId5" Type="http://schemas.openxmlformats.org/officeDocument/2006/relationships/slideLayout" Target="../slideLayouts/slideLayout680.xml"/><Relationship Id="rId10" Type="http://schemas.openxmlformats.org/officeDocument/2006/relationships/slideLayout" Target="../slideLayouts/slideLayout685.xml"/><Relationship Id="rId4" Type="http://schemas.openxmlformats.org/officeDocument/2006/relationships/slideLayout" Target="../slideLayouts/slideLayout679.xml"/><Relationship Id="rId9" Type="http://schemas.openxmlformats.org/officeDocument/2006/relationships/slideLayout" Target="../slideLayouts/slideLayout68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94.xml"/><Relationship Id="rId13" Type="http://schemas.openxmlformats.org/officeDocument/2006/relationships/theme" Target="../theme/theme65.xml"/><Relationship Id="rId3" Type="http://schemas.openxmlformats.org/officeDocument/2006/relationships/slideLayout" Target="../slideLayouts/slideLayout689.xml"/><Relationship Id="rId7" Type="http://schemas.openxmlformats.org/officeDocument/2006/relationships/slideLayout" Target="../slideLayouts/slideLayout693.xml"/><Relationship Id="rId12" Type="http://schemas.openxmlformats.org/officeDocument/2006/relationships/slideLayout" Target="../slideLayouts/slideLayout698.xml"/><Relationship Id="rId2" Type="http://schemas.openxmlformats.org/officeDocument/2006/relationships/slideLayout" Target="../slideLayouts/slideLayout688.xml"/><Relationship Id="rId1" Type="http://schemas.openxmlformats.org/officeDocument/2006/relationships/slideLayout" Target="../slideLayouts/slideLayout687.xml"/><Relationship Id="rId6" Type="http://schemas.openxmlformats.org/officeDocument/2006/relationships/slideLayout" Target="../slideLayouts/slideLayout692.xml"/><Relationship Id="rId11" Type="http://schemas.openxmlformats.org/officeDocument/2006/relationships/slideLayout" Target="../slideLayouts/slideLayout697.xml"/><Relationship Id="rId5" Type="http://schemas.openxmlformats.org/officeDocument/2006/relationships/slideLayout" Target="../slideLayouts/slideLayout691.xml"/><Relationship Id="rId10" Type="http://schemas.openxmlformats.org/officeDocument/2006/relationships/slideLayout" Target="../slideLayouts/slideLayout696.xml"/><Relationship Id="rId4" Type="http://schemas.openxmlformats.org/officeDocument/2006/relationships/slideLayout" Target="../slideLayouts/slideLayout690.xml"/><Relationship Id="rId9" Type="http://schemas.openxmlformats.org/officeDocument/2006/relationships/slideLayout" Target="../slideLayouts/slideLayout695.xml"/><Relationship Id="rId14" Type="http://schemas.openxmlformats.org/officeDocument/2006/relationships/image" Target="../media/image16.jpe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06.xml"/><Relationship Id="rId13" Type="http://schemas.microsoft.com/office/2007/relationships/hdphoto" Target="../media/hdphoto1.wdp"/><Relationship Id="rId3" Type="http://schemas.openxmlformats.org/officeDocument/2006/relationships/slideLayout" Target="../slideLayouts/slideLayout701.xml"/><Relationship Id="rId7" Type="http://schemas.openxmlformats.org/officeDocument/2006/relationships/slideLayout" Target="../slideLayouts/slideLayout705.xml"/><Relationship Id="rId12" Type="http://schemas.openxmlformats.org/officeDocument/2006/relationships/image" Target="../media/image12.png"/><Relationship Id="rId2" Type="http://schemas.openxmlformats.org/officeDocument/2006/relationships/slideLayout" Target="../slideLayouts/slideLayout700.xml"/><Relationship Id="rId1" Type="http://schemas.openxmlformats.org/officeDocument/2006/relationships/slideLayout" Target="../slideLayouts/slideLayout699.xml"/><Relationship Id="rId6" Type="http://schemas.openxmlformats.org/officeDocument/2006/relationships/slideLayout" Target="../slideLayouts/slideLayout704.xml"/><Relationship Id="rId11" Type="http://schemas.openxmlformats.org/officeDocument/2006/relationships/theme" Target="../theme/theme66.xml"/><Relationship Id="rId5" Type="http://schemas.openxmlformats.org/officeDocument/2006/relationships/slideLayout" Target="../slideLayouts/slideLayout703.xml"/><Relationship Id="rId15" Type="http://schemas.openxmlformats.org/officeDocument/2006/relationships/image" Target="../media/image3.gif"/><Relationship Id="rId10" Type="http://schemas.openxmlformats.org/officeDocument/2006/relationships/slideLayout" Target="../slideLayouts/slideLayout708.xml"/><Relationship Id="rId4" Type="http://schemas.openxmlformats.org/officeDocument/2006/relationships/slideLayout" Target="../slideLayouts/slideLayout702.xml"/><Relationship Id="rId9" Type="http://schemas.openxmlformats.org/officeDocument/2006/relationships/slideLayout" Target="../slideLayouts/slideLayout707.xml"/><Relationship Id="rId14" Type="http://schemas.openxmlformats.org/officeDocument/2006/relationships/image" Target="../media/image2.gif"/></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16.xml"/><Relationship Id="rId13" Type="http://schemas.openxmlformats.org/officeDocument/2006/relationships/image" Target="../media/image11.jpeg"/><Relationship Id="rId3" Type="http://schemas.openxmlformats.org/officeDocument/2006/relationships/slideLayout" Target="../slideLayouts/slideLayout711.xml"/><Relationship Id="rId7" Type="http://schemas.openxmlformats.org/officeDocument/2006/relationships/slideLayout" Target="../slideLayouts/slideLayout715.xml"/><Relationship Id="rId12" Type="http://schemas.openxmlformats.org/officeDocument/2006/relationships/theme" Target="../theme/theme67.xml"/><Relationship Id="rId2" Type="http://schemas.openxmlformats.org/officeDocument/2006/relationships/slideLayout" Target="../slideLayouts/slideLayout710.xml"/><Relationship Id="rId1" Type="http://schemas.openxmlformats.org/officeDocument/2006/relationships/slideLayout" Target="../slideLayouts/slideLayout709.xml"/><Relationship Id="rId6" Type="http://schemas.openxmlformats.org/officeDocument/2006/relationships/slideLayout" Target="../slideLayouts/slideLayout714.xml"/><Relationship Id="rId11" Type="http://schemas.openxmlformats.org/officeDocument/2006/relationships/slideLayout" Target="../slideLayouts/slideLayout719.xml"/><Relationship Id="rId5" Type="http://schemas.openxmlformats.org/officeDocument/2006/relationships/slideLayout" Target="../slideLayouts/slideLayout713.xml"/><Relationship Id="rId10" Type="http://schemas.openxmlformats.org/officeDocument/2006/relationships/slideLayout" Target="../slideLayouts/slideLayout718.xml"/><Relationship Id="rId4" Type="http://schemas.openxmlformats.org/officeDocument/2006/relationships/slideLayout" Target="../slideLayouts/slideLayout712.xml"/><Relationship Id="rId9" Type="http://schemas.openxmlformats.org/officeDocument/2006/relationships/slideLayout" Target="../slideLayouts/slideLayout717.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27.xml"/><Relationship Id="rId13" Type="http://schemas.openxmlformats.org/officeDocument/2006/relationships/image" Target="../media/image11.jpeg"/><Relationship Id="rId3" Type="http://schemas.openxmlformats.org/officeDocument/2006/relationships/slideLayout" Target="../slideLayouts/slideLayout722.xml"/><Relationship Id="rId7" Type="http://schemas.openxmlformats.org/officeDocument/2006/relationships/slideLayout" Target="../slideLayouts/slideLayout726.xml"/><Relationship Id="rId12" Type="http://schemas.openxmlformats.org/officeDocument/2006/relationships/theme" Target="../theme/theme68.xml"/><Relationship Id="rId2" Type="http://schemas.openxmlformats.org/officeDocument/2006/relationships/slideLayout" Target="../slideLayouts/slideLayout721.xml"/><Relationship Id="rId1" Type="http://schemas.openxmlformats.org/officeDocument/2006/relationships/slideLayout" Target="../slideLayouts/slideLayout720.xml"/><Relationship Id="rId6" Type="http://schemas.openxmlformats.org/officeDocument/2006/relationships/slideLayout" Target="../slideLayouts/slideLayout725.xml"/><Relationship Id="rId11" Type="http://schemas.openxmlformats.org/officeDocument/2006/relationships/slideLayout" Target="../slideLayouts/slideLayout730.xml"/><Relationship Id="rId5" Type="http://schemas.openxmlformats.org/officeDocument/2006/relationships/slideLayout" Target="../slideLayouts/slideLayout724.xml"/><Relationship Id="rId10" Type="http://schemas.openxmlformats.org/officeDocument/2006/relationships/slideLayout" Target="../slideLayouts/slideLayout729.xml"/><Relationship Id="rId4" Type="http://schemas.openxmlformats.org/officeDocument/2006/relationships/slideLayout" Target="../slideLayouts/slideLayout723.xml"/><Relationship Id="rId9" Type="http://schemas.openxmlformats.org/officeDocument/2006/relationships/slideLayout" Target="../slideLayouts/slideLayout728.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38.xml"/><Relationship Id="rId13" Type="http://schemas.openxmlformats.org/officeDocument/2006/relationships/image" Target="../media/image11.jpeg"/><Relationship Id="rId3" Type="http://schemas.openxmlformats.org/officeDocument/2006/relationships/slideLayout" Target="../slideLayouts/slideLayout733.xml"/><Relationship Id="rId7" Type="http://schemas.openxmlformats.org/officeDocument/2006/relationships/slideLayout" Target="../slideLayouts/slideLayout737.xml"/><Relationship Id="rId12" Type="http://schemas.openxmlformats.org/officeDocument/2006/relationships/theme" Target="../theme/theme69.xml"/><Relationship Id="rId2" Type="http://schemas.openxmlformats.org/officeDocument/2006/relationships/slideLayout" Target="../slideLayouts/slideLayout732.xml"/><Relationship Id="rId1" Type="http://schemas.openxmlformats.org/officeDocument/2006/relationships/slideLayout" Target="../slideLayouts/slideLayout731.xml"/><Relationship Id="rId6" Type="http://schemas.openxmlformats.org/officeDocument/2006/relationships/slideLayout" Target="../slideLayouts/slideLayout736.xml"/><Relationship Id="rId11" Type="http://schemas.openxmlformats.org/officeDocument/2006/relationships/slideLayout" Target="../slideLayouts/slideLayout741.xml"/><Relationship Id="rId5" Type="http://schemas.openxmlformats.org/officeDocument/2006/relationships/slideLayout" Target="../slideLayouts/slideLayout735.xml"/><Relationship Id="rId10" Type="http://schemas.openxmlformats.org/officeDocument/2006/relationships/slideLayout" Target="../slideLayouts/slideLayout740.xml"/><Relationship Id="rId4" Type="http://schemas.openxmlformats.org/officeDocument/2006/relationships/slideLayout" Target="../slideLayouts/slideLayout734.xml"/><Relationship Id="rId9" Type="http://schemas.openxmlformats.org/officeDocument/2006/relationships/slideLayout" Target="../slideLayouts/slideLayout73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49.xml"/><Relationship Id="rId13" Type="http://schemas.openxmlformats.org/officeDocument/2006/relationships/image" Target="../media/image11.jpeg"/><Relationship Id="rId3" Type="http://schemas.openxmlformats.org/officeDocument/2006/relationships/slideLayout" Target="../slideLayouts/slideLayout744.xml"/><Relationship Id="rId7" Type="http://schemas.openxmlformats.org/officeDocument/2006/relationships/slideLayout" Target="../slideLayouts/slideLayout748.xml"/><Relationship Id="rId12" Type="http://schemas.openxmlformats.org/officeDocument/2006/relationships/theme" Target="../theme/theme70.xml"/><Relationship Id="rId2" Type="http://schemas.openxmlformats.org/officeDocument/2006/relationships/slideLayout" Target="../slideLayouts/slideLayout743.xml"/><Relationship Id="rId1" Type="http://schemas.openxmlformats.org/officeDocument/2006/relationships/slideLayout" Target="../slideLayouts/slideLayout742.xml"/><Relationship Id="rId6" Type="http://schemas.openxmlformats.org/officeDocument/2006/relationships/slideLayout" Target="../slideLayouts/slideLayout747.xml"/><Relationship Id="rId11" Type="http://schemas.openxmlformats.org/officeDocument/2006/relationships/slideLayout" Target="../slideLayouts/slideLayout752.xml"/><Relationship Id="rId5" Type="http://schemas.openxmlformats.org/officeDocument/2006/relationships/slideLayout" Target="../slideLayouts/slideLayout746.xml"/><Relationship Id="rId10" Type="http://schemas.openxmlformats.org/officeDocument/2006/relationships/slideLayout" Target="../slideLayouts/slideLayout751.xml"/><Relationship Id="rId4" Type="http://schemas.openxmlformats.org/officeDocument/2006/relationships/slideLayout" Target="../slideLayouts/slideLayout745.xml"/><Relationship Id="rId9" Type="http://schemas.openxmlformats.org/officeDocument/2006/relationships/slideLayout" Target="../slideLayouts/slideLayout75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60.xml"/><Relationship Id="rId13" Type="http://schemas.openxmlformats.org/officeDocument/2006/relationships/image" Target="../media/image11.jpeg"/><Relationship Id="rId3" Type="http://schemas.openxmlformats.org/officeDocument/2006/relationships/slideLayout" Target="../slideLayouts/slideLayout755.xml"/><Relationship Id="rId7" Type="http://schemas.openxmlformats.org/officeDocument/2006/relationships/slideLayout" Target="../slideLayouts/slideLayout759.xml"/><Relationship Id="rId12" Type="http://schemas.openxmlformats.org/officeDocument/2006/relationships/theme" Target="../theme/theme71.xml"/><Relationship Id="rId2" Type="http://schemas.openxmlformats.org/officeDocument/2006/relationships/slideLayout" Target="../slideLayouts/slideLayout754.xml"/><Relationship Id="rId1" Type="http://schemas.openxmlformats.org/officeDocument/2006/relationships/slideLayout" Target="../slideLayouts/slideLayout753.xml"/><Relationship Id="rId6" Type="http://schemas.openxmlformats.org/officeDocument/2006/relationships/slideLayout" Target="../slideLayouts/slideLayout758.xml"/><Relationship Id="rId11" Type="http://schemas.openxmlformats.org/officeDocument/2006/relationships/slideLayout" Target="../slideLayouts/slideLayout763.xml"/><Relationship Id="rId5" Type="http://schemas.openxmlformats.org/officeDocument/2006/relationships/slideLayout" Target="../slideLayouts/slideLayout757.xml"/><Relationship Id="rId10" Type="http://schemas.openxmlformats.org/officeDocument/2006/relationships/slideLayout" Target="../slideLayouts/slideLayout762.xml"/><Relationship Id="rId4" Type="http://schemas.openxmlformats.org/officeDocument/2006/relationships/slideLayout" Target="../slideLayouts/slideLayout756.xml"/><Relationship Id="rId9" Type="http://schemas.openxmlformats.org/officeDocument/2006/relationships/slideLayout" Target="../slideLayouts/slideLayout76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71.xml"/><Relationship Id="rId13" Type="http://schemas.openxmlformats.org/officeDocument/2006/relationships/image" Target="../media/image11.jpeg"/><Relationship Id="rId3" Type="http://schemas.openxmlformats.org/officeDocument/2006/relationships/slideLayout" Target="../slideLayouts/slideLayout766.xml"/><Relationship Id="rId7" Type="http://schemas.openxmlformats.org/officeDocument/2006/relationships/slideLayout" Target="../slideLayouts/slideLayout770.xml"/><Relationship Id="rId12" Type="http://schemas.openxmlformats.org/officeDocument/2006/relationships/theme" Target="../theme/theme72.xml"/><Relationship Id="rId2" Type="http://schemas.openxmlformats.org/officeDocument/2006/relationships/slideLayout" Target="../slideLayouts/slideLayout765.xml"/><Relationship Id="rId1" Type="http://schemas.openxmlformats.org/officeDocument/2006/relationships/slideLayout" Target="../slideLayouts/slideLayout764.xml"/><Relationship Id="rId6" Type="http://schemas.openxmlformats.org/officeDocument/2006/relationships/slideLayout" Target="../slideLayouts/slideLayout769.xml"/><Relationship Id="rId11" Type="http://schemas.openxmlformats.org/officeDocument/2006/relationships/slideLayout" Target="../slideLayouts/slideLayout774.xml"/><Relationship Id="rId5" Type="http://schemas.openxmlformats.org/officeDocument/2006/relationships/slideLayout" Target="../slideLayouts/slideLayout768.xml"/><Relationship Id="rId10" Type="http://schemas.openxmlformats.org/officeDocument/2006/relationships/slideLayout" Target="../slideLayouts/slideLayout773.xml"/><Relationship Id="rId4" Type="http://schemas.openxmlformats.org/officeDocument/2006/relationships/slideLayout" Target="../slideLayouts/slideLayout767.xml"/><Relationship Id="rId9" Type="http://schemas.openxmlformats.org/officeDocument/2006/relationships/slideLayout" Target="../slideLayouts/slideLayout772.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82.xml"/><Relationship Id="rId13" Type="http://schemas.openxmlformats.org/officeDocument/2006/relationships/image" Target="../media/image11.jpeg"/><Relationship Id="rId3" Type="http://schemas.openxmlformats.org/officeDocument/2006/relationships/slideLayout" Target="../slideLayouts/slideLayout777.xml"/><Relationship Id="rId7" Type="http://schemas.openxmlformats.org/officeDocument/2006/relationships/slideLayout" Target="../slideLayouts/slideLayout781.xml"/><Relationship Id="rId12" Type="http://schemas.openxmlformats.org/officeDocument/2006/relationships/theme" Target="../theme/theme73.xml"/><Relationship Id="rId2" Type="http://schemas.openxmlformats.org/officeDocument/2006/relationships/slideLayout" Target="../slideLayouts/slideLayout776.xml"/><Relationship Id="rId1" Type="http://schemas.openxmlformats.org/officeDocument/2006/relationships/slideLayout" Target="../slideLayouts/slideLayout775.xml"/><Relationship Id="rId6" Type="http://schemas.openxmlformats.org/officeDocument/2006/relationships/slideLayout" Target="../slideLayouts/slideLayout780.xml"/><Relationship Id="rId11" Type="http://schemas.openxmlformats.org/officeDocument/2006/relationships/slideLayout" Target="../slideLayouts/slideLayout785.xml"/><Relationship Id="rId5" Type="http://schemas.openxmlformats.org/officeDocument/2006/relationships/slideLayout" Target="../slideLayouts/slideLayout779.xml"/><Relationship Id="rId10" Type="http://schemas.openxmlformats.org/officeDocument/2006/relationships/slideLayout" Target="../slideLayouts/slideLayout784.xml"/><Relationship Id="rId4" Type="http://schemas.openxmlformats.org/officeDocument/2006/relationships/slideLayout" Target="../slideLayouts/slideLayout778.xml"/><Relationship Id="rId9" Type="http://schemas.openxmlformats.org/officeDocument/2006/relationships/slideLayout" Target="../slideLayouts/slideLayout783.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793.xml"/><Relationship Id="rId13" Type="http://schemas.openxmlformats.org/officeDocument/2006/relationships/image" Target="../media/image11.jpeg"/><Relationship Id="rId3" Type="http://schemas.openxmlformats.org/officeDocument/2006/relationships/slideLayout" Target="../slideLayouts/slideLayout788.xml"/><Relationship Id="rId7" Type="http://schemas.openxmlformats.org/officeDocument/2006/relationships/slideLayout" Target="../slideLayouts/slideLayout792.xml"/><Relationship Id="rId12" Type="http://schemas.openxmlformats.org/officeDocument/2006/relationships/theme" Target="../theme/theme74.xml"/><Relationship Id="rId2" Type="http://schemas.openxmlformats.org/officeDocument/2006/relationships/slideLayout" Target="../slideLayouts/slideLayout787.xml"/><Relationship Id="rId1" Type="http://schemas.openxmlformats.org/officeDocument/2006/relationships/slideLayout" Target="../slideLayouts/slideLayout786.xml"/><Relationship Id="rId6" Type="http://schemas.openxmlformats.org/officeDocument/2006/relationships/slideLayout" Target="../slideLayouts/slideLayout791.xml"/><Relationship Id="rId11" Type="http://schemas.openxmlformats.org/officeDocument/2006/relationships/slideLayout" Target="../slideLayouts/slideLayout796.xml"/><Relationship Id="rId5" Type="http://schemas.openxmlformats.org/officeDocument/2006/relationships/slideLayout" Target="../slideLayouts/slideLayout790.xml"/><Relationship Id="rId10" Type="http://schemas.openxmlformats.org/officeDocument/2006/relationships/slideLayout" Target="../slideLayouts/slideLayout795.xml"/><Relationship Id="rId4" Type="http://schemas.openxmlformats.org/officeDocument/2006/relationships/slideLayout" Target="../slideLayouts/slideLayout789.xml"/><Relationship Id="rId9" Type="http://schemas.openxmlformats.org/officeDocument/2006/relationships/slideLayout" Target="../slideLayouts/slideLayout794.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04.xml"/><Relationship Id="rId13" Type="http://schemas.openxmlformats.org/officeDocument/2006/relationships/image" Target="../media/image11.jpeg"/><Relationship Id="rId3" Type="http://schemas.openxmlformats.org/officeDocument/2006/relationships/slideLayout" Target="../slideLayouts/slideLayout799.xml"/><Relationship Id="rId7" Type="http://schemas.openxmlformats.org/officeDocument/2006/relationships/slideLayout" Target="../slideLayouts/slideLayout803.xml"/><Relationship Id="rId12" Type="http://schemas.openxmlformats.org/officeDocument/2006/relationships/theme" Target="../theme/theme75.xml"/><Relationship Id="rId2" Type="http://schemas.openxmlformats.org/officeDocument/2006/relationships/slideLayout" Target="../slideLayouts/slideLayout798.xml"/><Relationship Id="rId1" Type="http://schemas.openxmlformats.org/officeDocument/2006/relationships/slideLayout" Target="../slideLayouts/slideLayout797.xml"/><Relationship Id="rId6" Type="http://schemas.openxmlformats.org/officeDocument/2006/relationships/slideLayout" Target="../slideLayouts/slideLayout802.xml"/><Relationship Id="rId11" Type="http://schemas.openxmlformats.org/officeDocument/2006/relationships/slideLayout" Target="../slideLayouts/slideLayout807.xml"/><Relationship Id="rId5" Type="http://schemas.openxmlformats.org/officeDocument/2006/relationships/slideLayout" Target="../slideLayouts/slideLayout801.xml"/><Relationship Id="rId10" Type="http://schemas.openxmlformats.org/officeDocument/2006/relationships/slideLayout" Target="../slideLayouts/slideLayout806.xml"/><Relationship Id="rId4" Type="http://schemas.openxmlformats.org/officeDocument/2006/relationships/slideLayout" Target="../slideLayouts/slideLayout800.xml"/><Relationship Id="rId9" Type="http://schemas.openxmlformats.org/officeDocument/2006/relationships/slideLayout" Target="../slideLayouts/slideLayout805.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15.xml"/><Relationship Id="rId13" Type="http://schemas.openxmlformats.org/officeDocument/2006/relationships/image" Target="../media/image11.jpeg"/><Relationship Id="rId3" Type="http://schemas.openxmlformats.org/officeDocument/2006/relationships/slideLayout" Target="../slideLayouts/slideLayout810.xml"/><Relationship Id="rId7" Type="http://schemas.openxmlformats.org/officeDocument/2006/relationships/slideLayout" Target="../slideLayouts/slideLayout814.xml"/><Relationship Id="rId12" Type="http://schemas.openxmlformats.org/officeDocument/2006/relationships/theme" Target="../theme/theme76.xml"/><Relationship Id="rId2" Type="http://schemas.openxmlformats.org/officeDocument/2006/relationships/slideLayout" Target="../slideLayouts/slideLayout809.xml"/><Relationship Id="rId1" Type="http://schemas.openxmlformats.org/officeDocument/2006/relationships/slideLayout" Target="../slideLayouts/slideLayout808.xml"/><Relationship Id="rId6" Type="http://schemas.openxmlformats.org/officeDocument/2006/relationships/slideLayout" Target="../slideLayouts/slideLayout813.xml"/><Relationship Id="rId11" Type="http://schemas.openxmlformats.org/officeDocument/2006/relationships/slideLayout" Target="../slideLayouts/slideLayout818.xml"/><Relationship Id="rId5" Type="http://schemas.openxmlformats.org/officeDocument/2006/relationships/slideLayout" Target="../slideLayouts/slideLayout812.xml"/><Relationship Id="rId10" Type="http://schemas.openxmlformats.org/officeDocument/2006/relationships/slideLayout" Target="../slideLayouts/slideLayout817.xml"/><Relationship Id="rId4" Type="http://schemas.openxmlformats.org/officeDocument/2006/relationships/slideLayout" Target="../slideLayouts/slideLayout811.xml"/><Relationship Id="rId9" Type="http://schemas.openxmlformats.org/officeDocument/2006/relationships/slideLayout" Target="../slideLayouts/slideLayout816.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26.xml"/><Relationship Id="rId13" Type="http://schemas.openxmlformats.org/officeDocument/2006/relationships/image" Target="../media/image11.jpeg"/><Relationship Id="rId3" Type="http://schemas.openxmlformats.org/officeDocument/2006/relationships/slideLayout" Target="../slideLayouts/slideLayout821.xml"/><Relationship Id="rId7" Type="http://schemas.openxmlformats.org/officeDocument/2006/relationships/slideLayout" Target="../slideLayouts/slideLayout825.xml"/><Relationship Id="rId12" Type="http://schemas.openxmlformats.org/officeDocument/2006/relationships/theme" Target="../theme/theme77.xml"/><Relationship Id="rId2" Type="http://schemas.openxmlformats.org/officeDocument/2006/relationships/slideLayout" Target="../slideLayouts/slideLayout820.xml"/><Relationship Id="rId1" Type="http://schemas.openxmlformats.org/officeDocument/2006/relationships/slideLayout" Target="../slideLayouts/slideLayout819.xml"/><Relationship Id="rId6" Type="http://schemas.openxmlformats.org/officeDocument/2006/relationships/slideLayout" Target="../slideLayouts/slideLayout824.xml"/><Relationship Id="rId11" Type="http://schemas.openxmlformats.org/officeDocument/2006/relationships/slideLayout" Target="../slideLayouts/slideLayout829.xml"/><Relationship Id="rId5" Type="http://schemas.openxmlformats.org/officeDocument/2006/relationships/slideLayout" Target="../slideLayouts/slideLayout823.xml"/><Relationship Id="rId10" Type="http://schemas.openxmlformats.org/officeDocument/2006/relationships/slideLayout" Target="../slideLayouts/slideLayout828.xml"/><Relationship Id="rId4" Type="http://schemas.openxmlformats.org/officeDocument/2006/relationships/slideLayout" Target="../slideLayouts/slideLayout822.xml"/><Relationship Id="rId9" Type="http://schemas.openxmlformats.org/officeDocument/2006/relationships/slideLayout" Target="../slideLayouts/slideLayout82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37.xml"/><Relationship Id="rId13" Type="http://schemas.openxmlformats.org/officeDocument/2006/relationships/image" Target="../media/image11.jpeg"/><Relationship Id="rId3" Type="http://schemas.openxmlformats.org/officeDocument/2006/relationships/slideLayout" Target="../slideLayouts/slideLayout832.xml"/><Relationship Id="rId7" Type="http://schemas.openxmlformats.org/officeDocument/2006/relationships/slideLayout" Target="../slideLayouts/slideLayout836.xml"/><Relationship Id="rId12" Type="http://schemas.openxmlformats.org/officeDocument/2006/relationships/theme" Target="../theme/theme78.xml"/><Relationship Id="rId2" Type="http://schemas.openxmlformats.org/officeDocument/2006/relationships/slideLayout" Target="../slideLayouts/slideLayout831.xml"/><Relationship Id="rId1" Type="http://schemas.openxmlformats.org/officeDocument/2006/relationships/slideLayout" Target="../slideLayouts/slideLayout830.xml"/><Relationship Id="rId6" Type="http://schemas.openxmlformats.org/officeDocument/2006/relationships/slideLayout" Target="../slideLayouts/slideLayout835.xml"/><Relationship Id="rId11" Type="http://schemas.openxmlformats.org/officeDocument/2006/relationships/slideLayout" Target="../slideLayouts/slideLayout840.xml"/><Relationship Id="rId5" Type="http://schemas.openxmlformats.org/officeDocument/2006/relationships/slideLayout" Target="../slideLayouts/slideLayout834.xml"/><Relationship Id="rId10" Type="http://schemas.openxmlformats.org/officeDocument/2006/relationships/slideLayout" Target="../slideLayouts/slideLayout839.xml"/><Relationship Id="rId4" Type="http://schemas.openxmlformats.org/officeDocument/2006/relationships/slideLayout" Target="../slideLayouts/slideLayout833.xml"/><Relationship Id="rId9" Type="http://schemas.openxmlformats.org/officeDocument/2006/relationships/slideLayout" Target="../slideLayouts/slideLayout838.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image" Target="../media/image11.jpeg"/><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theme" Target="../theme/theme79.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microsoft.com/office/2007/relationships/hdphoto" Target="../media/hdphoto1.wdp"/><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8.xml"/><Relationship Id="rId5" Type="http://schemas.openxmlformats.org/officeDocument/2006/relationships/slideLayout" Target="../slideLayouts/slideLayout83.xml"/><Relationship Id="rId15" Type="http://schemas.openxmlformats.org/officeDocument/2006/relationships/image" Target="../media/image3.gif"/><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gif"/></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59.xml"/><Relationship Id="rId13" Type="http://schemas.openxmlformats.org/officeDocument/2006/relationships/image" Target="../media/image11.jpeg"/><Relationship Id="rId3" Type="http://schemas.openxmlformats.org/officeDocument/2006/relationships/slideLayout" Target="../slideLayouts/slideLayout854.xml"/><Relationship Id="rId7" Type="http://schemas.openxmlformats.org/officeDocument/2006/relationships/slideLayout" Target="../slideLayouts/slideLayout858.xml"/><Relationship Id="rId12" Type="http://schemas.openxmlformats.org/officeDocument/2006/relationships/theme" Target="../theme/theme80.xml"/><Relationship Id="rId2" Type="http://schemas.openxmlformats.org/officeDocument/2006/relationships/slideLayout" Target="../slideLayouts/slideLayout853.xml"/><Relationship Id="rId1" Type="http://schemas.openxmlformats.org/officeDocument/2006/relationships/slideLayout" Target="../slideLayouts/slideLayout852.xml"/><Relationship Id="rId6" Type="http://schemas.openxmlformats.org/officeDocument/2006/relationships/slideLayout" Target="../slideLayouts/slideLayout857.xml"/><Relationship Id="rId11" Type="http://schemas.openxmlformats.org/officeDocument/2006/relationships/slideLayout" Target="../slideLayouts/slideLayout862.xml"/><Relationship Id="rId5" Type="http://schemas.openxmlformats.org/officeDocument/2006/relationships/slideLayout" Target="../slideLayouts/slideLayout856.xml"/><Relationship Id="rId10" Type="http://schemas.openxmlformats.org/officeDocument/2006/relationships/slideLayout" Target="../slideLayouts/slideLayout861.xml"/><Relationship Id="rId4" Type="http://schemas.openxmlformats.org/officeDocument/2006/relationships/slideLayout" Target="../slideLayouts/slideLayout855.xml"/><Relationship Id="rId9" Type="http://schemas.openxmlformats.org/officeDocument/2006/relationships/slideLayout" Target="../slideLayouts/slideLayout860.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70.xml"/><Relationship Id="rId13" Type="http://schemas.openxmlformats.org/officeDocument/2006/relationships/image" Target="../media/image11.jpeg"/><Relationship Id="rId3" Type="http://schemas.openxmlformats.org/officeDocument/2006/relationships/slideLayout" Target="../slideLayouts/slideLayout865.xml"/><Relationship Id="rId7" Type="http://schemas.openxmlformats.org/officeDocument/2006/relationships/slideLayout" Target="../slideLayouts/slideLayout869.xml"/><Relationship Id="rId12" Type="http://schemas.openxmlformats.org/officeDocument/2006/relationships/theme" Target="../theme/theme81.xml"/><Relationship Id="rId2" Type="http://schemas.openxmlformats.org/officeDocument/2006/relationships/slideLayout" Target="../slideLayouts/slideLayout864.xml"/><Relationship Id="rId1" Type="http://schemas.openxmlformats.org/officeDocument/2006/relationships/slideLayout" Target="../slideLayouts/slideLayout863.xml"/><Relationship Id="rId6" Type="http://schemas.openxmlformats.org/officeDocument/2006/relationships/slideLayout" Target="../slideLayouts/slideLayout868.xml"/><Relationship Id="rId11" Type="http://schemas.openxmlformats.org/officeDocument/2006/relationships/slideLayout" Target="../slideLayouts/slideLayout873.xml"/><Relationship Id="rId5" Type="http://schemas.openxmlformats.org/officeDocument/2006/relationships/slideLayout" Target="../slideLayouts/slideLayout867.xml"/><Relationship Id="rId10" Type="http://schemas.openxmlformats.org/officeDocument/2006/relationships/slideLayout" Target="../slideLayouts/slideLayout872.xml"/><Relationship Id="rId4" Type="http://schemas.openxmlformats.org/officeDocument/2006/relationships/slideLayout" Target="../slideLayouts/slideLayout866.xml"/><Relationship Id="rId9" Type="http://schemas.openxmlformats.org/officeDocument/2006/relationships/slideLayout" Target="../slideLayouts/slideLayout871.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81.xml"/><Relationship Id="rId13" Type="http://schemas.openxmlformats.org/officeDocument/2006/relationships/image" Target="../media/image11.jpeg"/><Relationship Id="rId3" Type="http://schemas.openxmlformats.org/officeDocument/2006/relationships/slideLayout" Target="../slideLayouts/slideLayout876.xml"/><Relationship Id="rId7" Type="http://schemas.openxmlformats.org/officeDocument/2006/relationships/slideLayout" Target="../slideLayouts/slideLayout880.xml"/><Relationship Id="rId12" Type="http://schemas.openxmlformats.org/officeDocument/2006/relationships/theme" Target="../theme/theme82.xml"/><Relationship Id="rId2" Type="http://schemas.openxmlformats.org/officeDocument/2006/relationships/slideLayout" Target="../slideLayouts/slideLayout875.xml"/><Relationship Id="rId1" Type="http://schemas.openxmlformats.org/officeDocument/2006/relationships/slideLayout" Target="../slideLayouts/slideLayout874.xml"/><Relationship Id="rId6" Type="http://schemas.openxmlformats.org/officeDocument/2006/relationships/slideLayout" Target="../slideLayouts/slideLayout879.xml"/><Relationship Id="rId11" Type="http://schemas.openxmlformats.org/officeDocument/2006/relationships/slideLayout" Target="../slideLayouts/slideLayout884.xml"/><Relationship Id="rId5" Type="http://schemas.openxmlformats.org/officeDocument/2006/relationships/slideLayout" Target="../slideLayouts/slideLayout878.xml"/><Relationship Id="rId10" Type="http://schemas.openxmlformats.org/officeDocument/2006/relationships/slideLayout" Target="../slideLayouts/slideLayout883.xml"/><Relationship Id="rId4" Type="http://schemas.openxmlformats.org/officeDocument/2006/relationships/slideLayout" Target="../slideLayouts/slideLayout877.xml"/><Relationship Id="rId9" Type="http://schemas.openxmlformats.org/officeDocument/2006/relationships/slideLayout" Target="../slideLayouts/slideLayout882.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892.xml"/><Relationship Id="rId13" Type="http://schemas.openxmlformats.org/officeDocument/2006/relationships/image" Target="../media/image11.jpeg"/><Relationship Id="rId3" Type="http://schemas.openxmlformats.org/officeDocument/2006/relationships/slideLayout" Target="../slideLayouts/slideLayout887.xml"/><Relationship Id="rId7" Type="http://schemas.openxmlformats.org/officeDocument/2006/relationships/slideLayout" Target="../slideLayouts/slideLayout891.xml"/><Relationship Id="rId12" Type="http://schemas.openxmlformats.org/officeDocument/2006/relationships/theme" Target="../theme/theme83.xml"/><Relationship Id="rId2" Type="http://schemas.openxmlformats.org/officeDocument/2006/relationships/slideLayout" Target="../slideLayouts/slideLayout886.xml"/><Relationship Id="rId1" Type="http://schemas.openxmlformats.org/officeDocument/2006/relationships/slideLayout" Target="../slideLayouts/slideLayout885.xml"/><Relationship Id="rId6" Type="http://schemas.openxmlformats.org/officeDocument/2006/relationships/slideLayout" Target="../slideLayouts/slideLayout890.xml"/><Relationship Id="rId11" Type="http://schemas.openxmlformats.org/officeDocument/2006/relationships/slideLayout" Target="../slideLayouts/slideLayout895.xml"/><Relationship Id="rId5" Type="http://schemas.openxmlformats.org/officeDocument/2006/relationships/slideLayout" Target="../slideLayouts/slideLayout889.xml"/><Relationship Id="rId10" Type="http://schemas.openxmlformats.org/officeDocument/2006/relationships/slideLayout" Target="../slideLayouts/slideLayout894.xml"/><Relationship Id="rId4" Type="http://schemas.openxmlformats.org/officeDocument/2006/relationships/slideLayout" Target="../slideLayouts/slideLayout888.xml"/><Relationship Id="rId9" Type="http://schemas.openxmlformats.org/officeDocument/2006/relationships/slideLayout" Target="../slideLayouts/slideLayout893.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03.xml"/><Relationship Id="rId13" Type="http://schemas.openxmlformats.org/officeDocument/2006/relationships/image" Target="../media/image11.jpeg"/><Relationship Id="rId3" Type="http://schemas.openxmlformats.org/officeDocument/2006/relationships/slideLayout" Target="../slideLayouts/slideLayout898.xml"/><Relationship Id="rId7" Type="http://schemas.openxmlformats.org/officeDocument/2006/relationships/slideLayout" Target="../slideLayouts/slideLayout902.xml"/><Relationship Id="rId12" Type="http://schemas.openxmlformats.org/officeDocument/2006/relationships/theme" Target="../theme/theme84.xml"/><Relationship Id="rId2" Type="http://schemas.openxmlformats.org/officeDocument/2006/relationships/slideLayout" Target="../slideLayouts/slideLayout897.xml"/><Relationship Id="rId1" Type="http://schemas.openxmlformats.org/officeDocument/2006/relationships/slideLayout" Target="../slideLayouts/slideLayout896.xml"/><Relationship Id="rId6" Type="http://schemas.openxmlformats.org/officeDocument/2006/relationships/slideLayout" Target="../slideLayouts/slideLayout901.xml"/><Relationship Id="rId11" Type="http://schemas.openxmlformats.org/officeDocument/2006/relationships/slideLayout" Target="../slideLayouts/slideLayout906.xml"/><Relationship Id="rId5" Type="http://schemas.openxmlformats.org/officeDocument/2006/relationships/slideLayout" Target="../slideLayouts/slideLayout900.xml"/><Relationship Id="rId10" Type="http://schemas.openxmlformats.org/officeDocument/2006/relationships/slideLayout" Target="../slideLayouts/slideLayout905.xml"/><Relationship Id="rId4" Type="http://schemas.openxmlformats.org/officeDocument/2006/relationships/slideLayout" Target="../slideLayouts/slideLayout899.xml"/><Relationship Id="rId9" Type="http://schemas.openxmlformats.org/officeDocument/2006/relationships/slideLayout" Target="../slideLayouts/slideLayout904.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14.xml"/><Relationship Id="rId13" Type="http://schemas.openxmlformats.org/officeDocument/2006/relationships/image" Target="../media/image11.jpeg"/><Relationship Id="rId3" Type="http://schemas.openxmlformats.org/officeDocument/2006/relationships/slideLayout" Target="../slideLayouts/slideLayout909.xml"/><Relationship Id="rId7" Type="http://schemas.openxmlformats.org/officeDocument/2006/relationships/slideLayout" Target="../slideLayouts/slideLayout913.xml"/><Relationship Id="rId12" Type="http://schemas.openxmlformats.org/officeDocument/2006/relationships/theme" Target="../theme/theme85.xml"/><Relationship Id="rId2" Type="http://schemas.openxmlformats.org/officeDocument/2006/relationships/slideLayout" Target="../slideLayouts/slideLayout908.xml"/><Relationship Id="rId1" Type="http://schemas.openxmlformats.org/officeDocument/2006/relationships/slideLayout" Target="../slideLayouts/slideLayout907.xml"/><Relationship Id="rId6" Type="http://schemas.openxmlformats.org/officeDocument/2006/relationships/slideLayout" Target="../slideLayouts/slideLayout912.xml"/><Relationship Id="rId11" Type="http://schemas.openxmlformats.org/officeDocument/2006/relationships/slideLayout" Target="../slideLayouts/slideLayout917.xml"/><Relationship Id="rId5" Type="http://schemas.openxmlformats.org/officeDocument/2006/relationships/slideLayout" Target="../slideLayouts/slideLayout911.xml"/><Relationship Id="rId10" Type="http://schemas.openxmlformats.org/officeDocument/2006/relationships/slideLayout" Target="../slideLayouts/slideLayout916.xml"/><Relationship Id="rId4" Type="http://schemas.openxmlformats.org/officeDocument/2006/relationships/slideLayout" Target="../slideLayouts/slideLayout910.xml"/><Relationship Id="rId9" Type="http://schemas.openxmlformats.org/officeDocument/2006/relationships/slideLayout" Target="../slideLayouts/slideLayout915.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25.xml"/><Relationship Id="rId13" Type="http://schemas.openxmlformats.org/officeDocument/2006/relationships/image" Target="../media/image11.jpeg"/><Relationship Id="rId3" Type="http://schemas.openxmlformats.org/officeDocument/2006/relationships/slideLayout" Target="../slideLayouts/slideLayout920.xml"/><Relationship Id="rId7" Type="http://schemas.openxmlformats.org/officeDocument/2006/relationships/slideLayout" Target="../slideLayouts/slideLayout924.xml"/><Relationship Id="rId12" Type="http://schemas.openxmlformats.org/officeDocument/2006/relationships/theme" Target="../theme/theme86.xml"/><Relationship Id="rId2" Type="http://schemas.openxmlformats.org/officeDocument/2006/relationships/slideLayout" Target="../slideLayouts/slideLayout919.xml"/><Relationship Id="rId1" Type="http://schemas.openxmlformats.org/officeDocument/2006/relationships/slideLayout" Target="../slideLayouts/slideLayout918.xml"/><Relationship Id="rId6" Type="http://schemas.openxmlformats.org/officeDocument/2006/relationships/slideLayout" Target="../slideLayouts/slideLayout923.xml"/><Relationship Id="rId11" Type="http://schemas.openxmlformats.org/officeDocument/2006/relationships/slideLayout" Target="../slideLayouts/slideLayout928.xml"/><Relationship Id="rId5" Type="http://schemas.openxmlformats.org/officeDocument/2006/relationships/slideLayout" Target="../slideLayouts/slideLayout922.xml"/><Relationship Id="rId10" Type="http://schemas.openxmlformats.org/officeDocument/2006/relationships/slideLayout" Target="../slideLayouts/slideLayout927.xml"/><Relationship Id="rId4" Type="http://schemas.openxmlformats.org/officeDocument/2006/relationships/slideLayout" Target="../slideLayouts/slideLayout921.xml"/><Relationship Id="rId9" Type="http://schemas.openxmlformats.org/officeDocument/2006/relationships/slideLayout" Target="../slideLayouts/slideLayout926.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36.xml"/><Relationship Id="rId13" Type="http://schemas.openxmlformats.org/officeDocument/2006/relationships/image" Target="../media/image15.png"/><Relationship Id="rId3" Type="http://schemas.openxmlformats.org/officeDocument/2006/relationships/slideLayout" Target="../slideLayouts/slideLayout931.xml"/><Relationship Id="rId7" Type="http://schemas.openxmlformats.org/officeDocument/2006/relationships/slideLayout" Target="../slideLayouts/slideLayout935.xml"/><Relationship Id="rId12" Type="http://schemas.openxmlformats.org/officeDocument/2006/relationships/image" Target="../media/image1.png"/><Relationship Id="rId2" Type="http://schemas.openxmlformats.org/officeDocument/2006/relationships/slideLayout" Target="../slideLayouts/slideLayout930.xml"/><Relationship Id="rId1" Type="http://schemas.openxmlformats.org/officeDocument/2006/relationships/slideLayout" Target="../slideLayouts/slideLayout929.xml"/><Relationship Id="rId6" Type="http://schemas.openxmlformats.org/officeDocument/2006/relationships/slideLayout" Target="../slideLayouts/slideLayout934.xml"/><Relationship Id="rId11" Type="http://schemas.openxmlformats.org/officeDocument/2006/relationships/theme" Target="../theme/theme87.xml"/><Relationship Id="rId5" Type="http://schemas.openxmlformats.org/officeDocument/2006/relationships/slideLayout" Target="../slideLayouts/slideLayout933.xml"/><Relationship Id="rId10" Type="http://schemas.openxmlformats.org/officeDocument/2006/relationships/slideLayout" Target="../slideLayouts/slideLayout938.xml"/><Relationship Id="rId4" Type="http://schemas.openxmlformats.org/officeDocument/2006/relationships/slideLayout" Target="../slideLayouts/slideLayout932.xml"/><Relationship Id="rId9" Type="http://schemas.openxmlformats.org/officeDocument/2006/relationships/slideLayout" Target="../slideLayouts/slideLayout937.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46.xml"/><Relationship Id="rId13" Type="http://schemas.microsoft.com/office/2007/relationships/hdphoto" Target="../media/hdphoto1.wdp"/><Relationship Id="rId3" Type="http://schemas.openxmlformats.org/officeDocument/2006/relationships/slideLayout" Target="../slideLayouts/slideLayout941.xml"/><Relationship Id="rId7" Type="http://schemas.openxmlformats.org/officeDocument/2006/relationships/slideLayout" Target="../slideLayouts/slideLayout945.xml"/><Relationship Id="rId12" Type="http://schemas.openxmlformats.org/officeDocument/2006/relationships/image" Target="../media/image1.png"/><Relationship Id="rId2" Type="http://schemas.openxmlformats.org/officeDocument/2006/relationships/slideLayout" Target="../slideLayouts/slideLayout940.xml"/><Relationship Id="rId1" Type="http://schemas.openxmlformats.org/officeDocument/2006/relationships/slideLayout" Target="../slideLayouts/slideLayout939.xml"/><Relationship Id="rId6" Type="http://schemas.openxmlformats.org/officeDocument/2006/relationships/slideLayout" Target="../slideLayouts/slideLayout944.xml"/><Relationship Id="rId11" Type="http://schemas.openxmlformats.org/officeDocument/2006/relationships/theme" Target="../theme/theme88.xml"/><Relationship Id="rId5" Type="http://schemas.openxmlformats.org/officeDocument/2006/relationships/slideLayout" Target="../slideLayouts/slideLayout943.xml"/><Relationship Id="rId15" Type="http://schemas.openxmlformats.org/officeDocument/2006/relationships/image" Target="../media/image3.gif"/><Relationship Id="rId10" Type="http://schemas.openxmlformats.org/officeDocument/2006/relationships/slideLayout" Target="../slideLayouts/slideLayout948.xml"/><Relationship Id="rId4" Type="http://schemas.openxmlformats.org/officeDocument/2006/relationships/slideLayout" Target="../slideLayouts/slideLayout942.xml"/><Relationship Id="rId9" Type="http://schemas.openxmlformats.org/officeDocument/2006/relationships/slideLayout" Target="../slideLayouts/slideLayout947.xml"/><Relationship Id="rId14" Type="http://schemas.openxmlformats.org/officeDocument/2006/relationships/image" Target="../media/image2.gif"/></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56.xml"/><Relationship Id="rId13" Type="http://schemas.openxmlformats.org/officeDocument/2006/relationships/image" Target="../media/image1.png"/><Relationship Id="rId3" Type="http://schemas.openxmlformats.org/officeDocument/2006/relationships/slideLayout" Target="../slideLayouts/slideLayout951.xml"/><Relationship Id="rId7" Type="http://schemas.openxmlformats.org/officeDocument/2006/relationships/slideLayout" Target="../slideLayouts/slideLayout955.xml"/><Relationship Id="rId12" Type="http://schemas.openxmlformats.org/officeDocument/2006/relationships/theme" Target="../theme/theme89.xml"/><Relationship Id="rId2" Type="http://schemas.openxmlformats.org/officeDocument/2006/relationships/slideLayout" Target="../slideLayouts/slideLayout950.xml"/><Relationship Id="rId16" Type="http://schemas.openxmlformats.org/officeDocument/2006/relationships/image" Target="../media/image3.gif"/><Relationship Id="rId1" Type="http://schemas.openxmlformats.org/officeDocument/2006/relationships/slideLayout" Target="../slideLayouts/slideLayout949.xml"/><Relationship Id="rId6" Type="http://schemas.openxmlformats.org/officeDocument/2006/relationships/slideLayout" Target="../slideLayouts/slideLayout954.xml"/><Relationship Id="rId11" Type="http://schemas.openxmlformats.org/officeDocument/2006/relationships/slideLayout" Target="../slideLayouts/slideLayout959.xml"/><Relationship Id="rId5" Type="http://schemas.openxmlformats.org/officeDocument/2006/relationships/slideLayout" Target="../slideLayouts/slideLayout953.xml"/><Relationship Id="rId15" Type="http://schemas.openxmlformats.org/officeDocument/2006/relationships/image" Target="../media/image2.gif"/><Relationship Id="rId10" Type="http://schemas.openxmlformats.org/officeDocument/2006/relationships/slideLayout" Target="../slideLayouts/slideLayout958.xml"/><Relationship Id="rId4" Type="http://schemas.openxmlformats.org/officeDocument/2006/relationships/slideLayout" Target="../slideLayouts/slideLayout952.xml"/><Relationship Id="rId9" Type="http://schemas.openxmlformats.org/officeDocument/2006/relationships/slideLayout" Target="../slideLayouts/slideLayout957.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1.jpeg"/></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67.xml"/><Relationship Id="rId13" Type="http://schemas.openxmlformats.org/officeDocument/2006/relationships/image" Target="../media/image1.png"/><Relationship Id="rId3" Type="http://schemas.openxmlformats.org/officeDocument/2006/relationships/slideLayout" Target="../slideLayouts/slideLayout962.xml"/><Relationship Id="rId7" Type="http://schemas.openxmlformats.org/officeDocument/2006/relationships/slideLayout" Target="../slideLayouts/slideLayout966.xml"/><Relationship Id="rId12" Type="http://schemas.openxmlformats.org/officeDocument/2006/relationships/theme" Target="../theme/theme90.xml"/><Relationship Id="rId2" Type="http://schemas.openxmlformats.org/officeDocument/2006/relationships/slideLayout" Target="../slideLayouts/slideLayout961.xml"/><Relationship Id="rId16" Type="http://schemas.openxmlformats.org/officeDocument/2006/relationships/image" Target="../media/image3.gif"/><Relationship Id="rId1" Type="http://schemas.openxmlformats.org/officeDocument/2006/relationships/slideLayout" Target="../slideLayouts/slideLayout960.xml"/><Relationship Id="rId6" Type="http://schemas.openxmlformats.org/officeDocument/2006/relationships/slideLayout" Target="../slideLayouts/slideLayout965.xml"/><Relationship Id="rId11" Type="http://schemas.openxmlformats.org/officeDocument/2006/relationships/slideLayout" Target="../slideLayouts/slideLayout970.xml"/><Relationship Id="rId5" Type="http://schemas.openxmlformats.org/officeDocument/2006/relationships/slideLayout" Target="../slideLayouts/slideLayout964.xml"/><Relationship Id="rId15" Type="http://schemas.openxmlformats.org/officeDocument/2006/relationships/image" Target="../media/image2.gif"/><Relationship Id="rId10" Type="http://schemas.openxmlformats.org/officeDocument/2006/relationships/slideLayout" Target="../slideLayouts/slideLayout969.xml"/><Relationship Id="rId4" Type="http://schemas.openxmlformats.org/officeDocument/2006/relationships/slideLayout" Target="../slideLayouts/slideLayout963.xml"/><Relationship Id="rId9" Type="http://schemas.openxmlformats.org/officeDocument/2006/relationships/slideLayout" Target="../slideLayouts/slideLayout968.xml"/><Relationship Id="rId14" Type="http://schemas.microsoft.com/office/2007/relationships/hdphoto" Target="../media/hdphoto1.wdp"/></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78.xml"/><Relationship Id="rId13" Type="http://schemas.openxmlformats.org/officeDocument/2006/relationships/theme" Target="../theme/theme91.xml"/><Relationship Id="rId3" Type="http://schemas.openxmlformats.org/officeDocument/2006/relationships/slideLayout" Target="../slideLayouts/slideLayout973.xml"/><Relationship Id="rId7" Type="http://schemas.openxmlformats.org/officeDocument/2006/relationships/slideLayout" Target="../slideLayouts/slideLayout977.xml"/><Relationship Id="rId12" Type="http://schemas.openxmlformats.org/officeDocument/2006/relationships/slideLayout" Target="../slideLayouts/slideLayout982.xml"/><Relationship Id="rId2" Type="http://schemas.openxmlformats.org/officeDocument/2006/relationships/slideLayout" Target="../slideLayouts/slideLayout972.xml"/><Relationship Id="rId1" Type="http://schemas.openxmlformats.org/officeDocument/2006/relationships/slideLayout" Target="../slideLayouts/slideLayout971.xml"/><Relationship Id="rId6" Type="http://schemas.openxmlformats.org/officeDocument/2006/relationships/slideLayout" Target="../slideLayouts/slideLayout976.xml"/><Relationship Id="rId11" Type="http://schemas.openxmlformats.org/officeDocument/2006/relationships/slideLayout" Target="../slideLayouts/slideLayout981.xml"/><Relationship Id="rId5" Type="http://schemas.openxmlformats.org/officeDocument/2006/relationships/slideLayout" Target="../slideLayouts/slideLayout975.xml"/><Relationship Id="rId10" Type="http://schemas.openxmlformats.org/officeDocument/2006/relationships/slideLayout" Target="../slideLayouts/slideLayout980.xml"/><Relationship Id="rId4" Type="http://schemas.openxmlformats.org/officeDocument/2006/relationships/slideLayout" Target="../slideLayouts/slideLayout974.xml"/><Relationship Id="rId9" Type="http://schemas.openxmlformats.org/officeDocument/2006/relationships/slideLayout" Target="../slideLayouts/slideLayout979.xml"/><Relationship Id="rId14" Type="http://schemas.openxmlformats.org/officeDocument/2006/relationships/image" Target="../media/image11.jpeg"/></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990.xml"/><Relationship Id="rId13" Type="http://schemas.openxmlformats.org/officeDocument/2006/relationships/theme" Target="../theme/theme92.xml"/><Relationship Id="rId3" Type="http://schemas.openxmlformats.org/officeDocument/2006/relationships/slideLayout" Target="../slideLayouts/slideLayout985.xml"/><Relationship Id="rId7" Type="http://schemas.openxmlformats.org/officeDocument/2006/relationships/slideLayout" Target="../slideLayouts/slideLayout989.xml"/><Relationship Id="rId12" Type="http://schemas.openxmlformats.org/officeDocument/2006/relationships/slideLayout" Target="../slideLayouts/slideLayout994.xml"/><Relationship Id="rId2" Type="http://schemas.openxmlformats.org/officeDocument/2006/relationships/slideLayout" Target="../slideLayouts/slideLayout984.xml"/><Relationship Id="rId1" Type="http://schemas.openxmlformats.org/officeDocument/2006/relationships/slideLayout" Target="../slideLayouts/slideLayout983.xml"/><Relationship Id="rId6" Type="http://schemas.openxmlformats.org/officeDocument/2006/relationships/slideLayout" Target="../slideLayouts/slideLayout988.xml"/><Relationship Id="rId11" Type="http://schemas.openxmlformats.org/officeDocument/2006/relationships/slideLayout" Target="../slideLayouts/slideLayout993.xml"/><Relationship Id="rId5" Type="http://schemas.openxmlformats.org/officeDocument/2006/relationships/slideLayout" Target="../slideLayouts/slideLayout987.xml"/><Relationship Id="rId10" Type="http://schemas.openxmlformats.org/officeDocument/2006/relationships/slideLayout" Target="../slideLayouts/slideLayout992.xml"/><Relationship Id="rId4" Type="http://schemas.openxmlformats.org/officeDocument/2006/relationships/slideLayout" Target="../slideLayouts/slideLayout986.xml"/><Relationship Id="rId9" Type="http://schemas.openxmlformats.org/officeDocument/2006/relationships/slideLayout" Target="../slideLayouts/slideLayout991.xml"/><Relationship Id="rId14" Type="http://schemas.openxmlformats.org/officeDocument/2006/relationships/image" Target="../media/image11.jpeg"/></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02.xml"/><Relationship Id="rId13" Type="http://schemas.openxmlformats.org/officeDocument/2006/relationships/image" Target="../media/image15.png"/><Relationship Id="rId3" Type="http://schemas.openxmlformats.org/officeDocument/2006/relationships/slideLayout" Target="../slideLayouts/slideLayout997.xml"/><Relationship Id="rId7" Type="http://schemas.openxmlformats.org/officeDocument/2006/relationships/slideLayout" Target="../slideLayouts/slideLayout1001.xml"/><Relationship Id="rId12" Type="http://schemas.openxmlformats.org/officeDocument/2006/relationships/image" Target="../media/image1.png"/><Relationship Id="rId2" Type="http://schemas.openxmlformats.org/officeDocument/2006/relationships/slideLayout" Target="../slideLayouts/slideLayout996.xml"/><Relationship Id="rId1" Type="http://schemas.openxmlformats.org/officeDocument/2006/relationships/slideLayout" Target="../slideLayouts/slideLayout995.xml"/><Relationship Id="rId6" Type="http://schemas.openxmlformats.org/officeDocument/2006/relationships/slideLayout" Target="../slideLayouts/slideLayout1000.xml"/><Relationship Id="rId11" Type="http://schemas.openxmlformats.org/officeDocument/2006/relationships/theme" Target="../theme/theme93.xml"/><Relationship Id="rId5" Type="http://schemas.openxmlformats.org/officeDocument/2006/relationships/slideLayout" Target="../slideLayouts/slideLayout999.xml"/><Relationship Id="rId10" Type="http://schemas.openxmlformats.org/officeDocument/2006/relationships/slideLayout" Target="../slideLayouts/slideLayout1004.xml"/><Relationship Id="rId4" Type="http://schemas.openxmlformats.org/officeDocument/2006/relationships/slideLayout" Target="../slideLayouts/slideLayout998.xml"/><Relationship Id="rId9" Type="http://schemas.openxmlformats.org/officeDocument/2006/relationships/slideLayout" Target="../slideLayouts/slideLayout1003.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12.xml"/><Relationship Id="rId13" Type="http://schemas.openxmlformats.org/officeDocument/2006/relationships/image" Target="../media/image15.png"/><Relationship Id="rId3" Type="http://schemas.openxmlformats.org/officeDocument/2006/relationships/slideLayout" Target="../slideLayouts/slideLayout1007.xml"/><Relationship Id="rId7" Type="http://schemas.openxmlformats.org/officeDocument/2006/relationships/slideLayout" Target="../slideLayouts/slideLayout1011.xml"/><Relationship Id="rId12" Type="http://schemas.openxmlformats.org/officeDocument/2006/relationships/image" Target="../media/image1.png"/><Relationship Id="rId2" Type="http://schemas.openxmlformats.org/officeDocument/2006/relationships/slideLayout" Target="../slideLayouts/slideLayout1006.xml"/><Relationship Id="rId1" Type="http://schemas.openxmlformats.org/officeDocument/2006/relationships/slideLayout" Target="../slideLayouts/slideLayout1005.xml"/><Relationship Id="rId6" Type="http://schemas.openxmlformats.org/officeDocument/2006/relationships/slideLayout" Target="../slideLayouts/slideLayout1010.xml"/><Relationship Id="rId11" Type="http://schemas.openxmlformats.org/officeDocument/2006/relationships/theme" Target="../theme/theme94.xml"/><Relationship Id="rId5" Type="http://schemas.openxmlformats.org/officeDocument/2006/relationships/slideLayout" Target="../slideLayouts/slideLayout1009.xml"/><Relationship Id="rId10" Type="http://schemas.openxmlformats.org/officeDocument/2006/relationships/slideLayout" Target="../slideLayouts/slideLayout1014.xml"/><Relationship Id="rId4" Type="http://schemas.openxmlformats.org/officeDocument/2006/relationships/slideLayout" Target="../slideLayouts/slideLayout1008.xml"/><Relationship Id="rId9" Type="http://schemas.openxmlformats.org/officeDocument/2006/relationships/slideLayout" Target="../slideLayouts/slideLayout1013.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22.xml"/><Relationship Id="rId3" Type="http://schemas.openxmlformats.org/officeDocument/2006/relationships/slideLayout" Target="../slideLayouts/slideLayout1017.xml"/><Relationship Id="rId7" Type="http://schemas.openxmlformats.org/officeDocument/2006/relationships/slideLayout" Target="../slideLayouts/slideLayout1021.xml"/><Relationship Id="rId12" Type="http://schemas.openxmlformats.org/officeDocument/2006/relationships/image" Target="../media/image15.png"/><Relationship Id="rId2" Type="http://schemas.openxmlformats.org/officeDocument/2006/relationships/slideLayout" Target="../slideLayouts/slideLayout1016.xml"/><Relationship Id="rId1" Type="http://schemas.openxmlformats.org/officeDocument/2006/relationships/slideLayout" Target="../slideLayouts/slideLayout1015.xml"/><Relationship Id="rId6" Type="http://schemas.openxmlformats.org/officeDocument/2006/relationships/slideLayout" Target="../slideLayouts/slideLayout1020.xml"/><Relationship Id="rId11" Type="http://schemas.openxmlformats.org/officeDocument/2006/relationships/image" Target="../media/image1.png"/><Relationship Id="rId5" Type="http://schemas.openxmlformats.org/officeDocument/2006/relationships/slideLayout" Target="../slideLayouts/slideLayout1019.xml"/><Relationship Id="rId10" Type="http://schemas.openxmlformats.org/officeDocument/2006/relationships/theme" Target="../theme/theme95.xml"/><Relationship Id="rId4" Type="http://schemas.openxmlformats.org/officeDocument/2006/relationships/slideLayout" Target="../slideLayouts/slideLayout1018.xml"/><Relationship Id="rId9" Type="http://schemas.openxmlformats.org/officeDocument/2006/relationships/slideLayout" Target="../slideLayouts/slideLayout10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814"/>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0" y="661715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07" y="968376"/>
            <a:ext cx="8140518"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588" y="968380"/>
            <a:ext cx="855574"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xmlns="">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15" y="5934436"/>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8498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6" r:id="rId4"/>
    <p:sldLayoutId id="2147483727" r:id="rId5"/>
    <p:sldLayoutId id="2147483728" r:id="rId6"/>
    <p:sldLayoutId id="2147483729" r:id="rId7"/>
    <p:sldLayoutId id="2147483730" r:id="rId8"/>
    <p:sldLayoutId id="2147483731" r:id="rId9"/>
    <p:sldLayoutId id="2147483732" r:id="rId10"/>
    <p:sldLayoutId id="2147483817"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4099" name="AC Banner Title"/>
          <p:cNvSpPr>
            <a:spLocks noGrp="1" noChangeArrowheads="1"/>
          </p:cNvSpPr>
          <p:nvPr>
            <p:ph type="title"/>
          </p:nvPr>
        </p:nvSpPr>
        <p:spPr bwMode="auto">
          <a:xfrm>
            <a:off x="1657351" y="246651"/>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512"/>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299812F1-E8EF-45C1-B742-4053478CA00D}"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4103"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410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4105"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411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411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411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4107"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065567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5123" name="AC Banner Title"/>
          <p:cNvSpPr>
            <a:spLocks noGrp="1" noChangeArrowheads="1"/>
          </p:cNvSpPr>
          <p:nvPr>
            <p:ph type="title"/>
          </p:nvPr>
        </p:nvSpPr>
        <p:spPr bwMode="auto">
          <a:xfrm>
            <a:off x="1657351" y="246635"/>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49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94AB29E3-9953-4BA0-AB8C-F4A3FA581CC7}"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5127"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512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5129"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513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513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513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513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904486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6147" name="AC Banner Title"/>
          <p:cNvSpPr>
            <a:spLocks noGrp="1" noChangeArrowheads="1"/>
          </p:cNvSpPr>
          <p:nvPr>
            <p:ph type="title"/>
          </p:nvPr>
        </p:nvSpPr>
        <p:spPr bwMode="auto">
          <a:xfrm>
            <a:off x="1657351" y="24661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478"/>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46505044-B968-49D0-8E25-F42C96CF0C1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615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615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615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616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616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616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6155"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123408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7171" name="AC Banner Title"/>
          <p:cNvSpPr>
            <a:spLocks noGrp="1" noChangeArrowheads="1"/>
          </p:cNvSpPr>
          <p:nvPr>
            <p:ph type="title"/>
          </p:nvPr>
        </p:nvSpPr>
        <p:spPr bwMode="auto">
          <a:xfrm>
            <a:off x="1657351" y="24659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458"/>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89C9120-5A4F-4E21-80A8-CAC41E5A6DE4}"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7175"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7176"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7177"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7184"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7185"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7186"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7179"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301013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8195" name="AC Banner Title"/>
          <p:cNvSpPr>
            <a:spLocks noGrp="1" noChangeArrowheads="1"/>
          </p:cNvSpPr>
          <p:nvPr>
            <p:ph type="title"/>
          </p:nvPr>
        </p:nvSpPr>
        <p:spPr bwMode="auto">
          <a:xfrm>
            <a:off x="1657351" y="24657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43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36781636-3DE9-463B-BEF6-9371B593F8D2}"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8199"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820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8201"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820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820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821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8203"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581615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9219" name="AC Banner Title"/>
          <p:cNvSpPr>
            <a:spLocks noGrp="1" noChangeArrowheads="1"/>
          </p:cNvSpPr>
          <p:nvPr>
            <p:ph type="title"/>
          </p:nvPr>
        </p:nvSpPr>
        <p:spPr bwMode="auto">
          <a:xfrm>
            <a:off x="1657351" y="246550"/>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412"/>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454B610-1F0F-4F7E-AA86-3C13F118189A}"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9223"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922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9225"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923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923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923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9227"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35215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43" name="AC Banner Title"/>
          <p:cNvSpPr>
            <a:spLocks noGrp="1" noChangeArrowheads="1"/>
          </p:cNvSpPr>
          <p:nvPr>
            <p:ph type="title"/>
          </p:nvPr>
        </p:nvSpPr>
        <p:spPr bwMode="auto">
          <a:xfrm>
            <a:off x="1657351" y="246523"/>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38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8D37FEC0-8477-4345-844F-55CE043521BB}"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0247"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24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249"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25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25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25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25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0072432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3555" name="AC Banner Title"/>
          <p:cNvSpPr>
            <a:spLocks noGrp="1" noChangeArrowheads="1"/>
          </p:cNvSpPr>
          <p:nvPr>
            <p:ph type="title"/>
          </p:nvPr>
        </p:nvSpPr>
        <p:spPr bwMode="auto">
          <a:xfrm>
            <a:off x="429358" y="228600"/>
            <a:ext cx="84772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990600" y="6332538"/>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i="0" u="none">
                <a:solidFill>
                  <a:srgbClr val="000000"/>
                </a:solidFill>
                <a:latin typeface="Arial" charset="0"/>
                <a:ea typeface="SimSun" pitchFamily="2" charset="-122"/>
                <a:cs typeface="Arial" charset="0"/>
              </a:defRPr>
            </a:lvl1pPr>
          </a:lstStyle>
          <a:p>
            <a:pPr fontAlgn="base">
              <a:spcBef>
                <a:spcPct val="0"/>
              </a:spcBef>
              <a:spcAft>
                <a:spcPct val="0"/>
              </a:spcAft>
              <a:defRPr/>
            </a:pPr>
            <a:fld id="{FE77EF56-55AD-4634-9C31-F291A809C9CB}" type="datetime3">
              <a:rPr lang="en-US" altLang="zh-SG"/>
              <a:pPr fontAlgn="base">
                <a:spcBef>
                  <a:spcPct val="0"/>
                </a:spcBef>
                <a:spcAft>
                  <a:spcPct val="0"/>
                </a:spcAft>
                <a:defRPr/>
              </a:pPr>
              <a:t>13 April 2016</a:t>
            </a:fld>
            <a:endParaRPr lang="en-US" altLang="zh-SG" dirty="0"/>
          </a:p>
        </p:txBody>
      </p:sp>
      <p:sp>
        <p:nvSpPr>
          <p:cNvPr id="2161670" name="Rectangle 6"/>
          <p:cNvSpPr>
            <a:spLocks noGrp="1" noChangeArrowheads="1"/>
          </p:cNvSpPr>
          <p:nvPr>
            <p:ph type="sldNum" sz="quarter" idx="4"/>
          </p:nvPr>
        </p:nvSpPr>
        <p:spPr bwMode="auto">
          <a:xfrm>
            <a:off x="7696203" y="6616942"/>
            <a:ext cx="1453662" cy="320675"/>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a:t>Slide </a:t>
            </a:r>
            <a:fld id="{5D9EBA3A-7B82-4A3B-A756-65C0AFEB33FA}" type="slidenum">
              <a:rPr lang="zh-SG" altLang="en-US"/>
              <a:pPr fontAlgn="base">
                <a:spcAft>
                  <a:spcPct val="0"/>
                </a:spcAft>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3558" name="Rectangle 7"/>
          <p:cNvSpPr>
            <a:spLocks noGrp="1" noChangeArrowheads="1"/>
          </p:cNvSpPr>
          <p:nvPr>
            <p:ph type="body" idx="1"/>
          </p:nvPr>
        </p:nvSpPr>
        <p:spPr bwMode="auto">
          <a:xfrm>
            <a:off x="517281" y="968375"/>
            <a:ext cx="8141677"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grpSp>
        <p:nvGrpSpPr>
          <p:cNvPr id="23559" name="Group 10"/>
          <p:cNvGrpSpPr>
            <a:grpSpLocks/>
          </p:cNvGrpSpPr>
          <p:nvPr/>
        </p:nvGrpSpPr>
        <p:grpSpPr bwMode="auto">
          <a:xfrm>
            <a:off x="1468" y="968379"/>
            <a:ext cx="855785" cy="588962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2"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6"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6"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3565"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3566"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3567"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pic>
        <p:nvPicPr>
          <p:cNvPr id="20" name="Picture 13"/>
          <p:cNvPicPr>
            <a:picLocks noChangeAspect="1" noChangeArrowheads="1"/>
          </p:cNvPicPr>
          <p:nvPr userDrawn="1"/>
        </p:nvPicPr>
        <p:blipFill>
          <a:blip r:embed="rId13" cstate="print"/>
          <a:srcRect l="67751" t="4707" r="5081" b="68340"/>
          <a:stretch>
            <a:fillRect/>
          </a:stretch>
        </p:blipFill>
        <p:spPr bwMode="auto">
          <a:xfrm>
            <a:off x="46496" y="5930900"/>
            <a:ext cx="945173"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791904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5603" name="AC Banner Title"/>
          <p:cNvSpPr>
            <a:spLocks noGrp="1" noChangeArrowheads="1"/>
          </p:cNvSpPr>
          <p:nvPr>
            <p:ph type="title"/>
          </p:nvPr>
        </p:nvSpPr>
        <p:spPr bwMode="auto">
          <a:xfrm>
            <a:off x="1657351" y="24644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31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2D931FAC-329E-4E05-9388-986C6B5B11B7}"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5607"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560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25609"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561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561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561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2561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272980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5363" name="AC Banner Title"/>
          <p:cNvSpPr>
            <a:spLocks noGrp="1" noChangeArrowheads="1"/>
          </p:cNvSpPr>
          <p:nvPr>
            <p:ph type="title"/>
          </p:nvPr>
        </p:nvSpPr>
        <p:spPr bwMode="auto">
          <a:xfrm>
            <a:off x="1657351" y="24641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278"/>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4BC3F4D1-2AA8-4623-9071-D960B7D29C5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5367"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536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grpSp>
        <p:nvGrpSpPr>
          <p:cNvPr id="15369"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537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537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2649929"/>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99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3676D-3E98-4AD4-B2CE-6CB7BF3292BB}" type="datetime3">
              <a:rPr lang="en-US" smtClean="0"/>
              <a:pPr/>
              <a:t>13 April 2016</a:t>
            </a:fld>
            <a:endParaRPr lang="en-US"/>
          </a:p>
        </p:txBody>
      </p:sp>
      <p:sp>
        <p:nvSpPr>
          <p:cNvPr id="5" name="Footer Placeholder 4"/>
          <p:cNvSpPr>
            <a:spLocks noGrp="1"/>
          </p:cNvSpPr>
          <p:nvPr>
            <p:ph type="ftr" sz="quarter" idx="3"/>
          </p:nvPr>
        </p:nvSpPr>
        <p:spPr>
          <a:xfrm>
            <a:off x="3124200" y="63599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99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C0C73-69A6-44F5-9C71-F331687F52A1}" type="slidenum">
              <a:rPr lang="en-US" smtClean="0"/>
              <a:pPr/>
              <a:t>‹#›</a:t>
            </a:fld>
            <a:endParaRPr lang="en-US"/>
          </a:p>
        </p:txBody>
      </p:sp>
    </p:spTree>
    <p:extLst>
      <p:ext uri="{BB962C8B-B14F-4D97-AF65-F5344CB8AC3E}">
        <p14:creationId xmlns:p14="http://schemas.microsoft.com/office/powerpoint/2010/main" xmlns="" val="82307951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slow">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637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824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474328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8435" name="AC Banner Title"/>
          <p:cNvSpPr>
            <a:spLocks noGrp="1" noChangeArrowheads="1"/>
          </p:cNvSpPr>
          <p:nvPr>
            <p:ph type="title"/>
          </p:nvPr>
        </p:nvSpPr>
        <p:spPr bwMode="auto">
          <a:xfrm>
            <a:off x="1657351" y="246341"/>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20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A8BF332-FC7A-405D-914C-3349C84EB7F1}"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8439"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844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8441"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844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4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5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8443"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315486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9459" name="AC Banner Title"/>
          <p:cNvSpPr>
            <a:spLocks noGrp="1" noChangeArrowheads="1"/>
          </p:cNvSpPr>
          <p:nvPr>
            <p:ph type="title"/>
          </p:nvPr>
        </p:nvSpPr>
        <p:spPr bwMode="auto">
          <a:xfrm>
            <a:off x="1657351" y="24629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162"/>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04AB427-291A-42D1-8EB5-1DCB82309E4C}"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9463"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9464"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9465"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9472"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9473"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9474"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9467"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7800205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0483" name="AC Banner Title"/>
          <p:cNvSpPr>
            <a:spLocks noGrp="1" noChangeArrowheads="1"/>
          </p:cNvSpPr>
          <p:nvPr>
            <p:ph type="title"/>
          </p:nvPr>
        </p:nvSpPr>
        <p:spPr bwMode="auto">
          <a:xfrm>
            <a:off x="1657351" y="246261"/>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122"/>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13965DFC-163F-4B86-A44A-62AE2086C3BC}"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20487"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048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20489"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049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2049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2049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20491"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4277995"/>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6213"/>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8072"/>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381990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22531" name="AC Banner Title"/>
          <p:cNvSpPr>
            <a:spLocks noGrp="1" noChangeArrowheads="1"/>
          </p:cNvSpPr>
          <p:nvPr>
            <p:ph type="title"/>
          </p:nvPr>
        </p:nvSpPr>
        <p:spPr bwMode="auto">
          <a:xfrm>
            <a:off x="429358" y="228600"/>
            <a:ext cx="84772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990600" y="6332538"/>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000" i="0" u="none">
                <a:solidFill>
                  <a:srgbClr val="000000"/>
                </a:solidFill>
                <a:latin typeface="Arial" charset="0"/>
                <a:ea typeface="SimSun" pitchFamily="2" charset="-122"/>
                <a:cs typeface="Arial" charset="0"/>
              </a:defRPr>
            </a:lvl1pPr>
          </a:lstStyle>
          <a:p>
            <a:pPr fontAlgn="base">
              <a:spcBef>
                <a:spcPct val="0"/>
              </a:spcBef>
              <a:spcAft>
                <a:spcPct val="0"/>
              </a:spcAft>
              <a:defRPr/>
            </a:pPr>
            <a:fld id="{B84ECA79-98C6-4C3C-8C5B-D27CB6F57CD4}" type="datetime3">
              <a:rPr lang="en-US" altLang="zh-SG"/>
              <a:pPr fontAlgn="base">
                <a:spcBef>
                  <a:spcPct val="0"/>
                </a:spcBef>
                <a:spcAft>
                  <a:spcPct val="0"/>
                </a:spcAft>
                <a:defRPr/>
              </a:pPr>
              <a:t>13 April 2016</a:t>
            </a:fld>
            <a:endParaRPr lang="en-US" altLang="zh-SG" dirty="0"/>
          </a:p>
        </p:txBody>
      </p:sp>
      <p:sp>
        <p:nvSpPr>
          <p:cNvPr id="2161670" name="Rectangle 6"/>
          <p:cNvSpPr>
            <a:spLocks noGrp="1" noChangeArrowheads="1"/>
          </p:cNvSpPr>
          <p:nvPr>
            <p:ph type="sldNum" sz="quarter" idx="4"/>
          </p:nvPr>
        </p:nvSpPr>
        <p:spPr bwMode="auto">
          <a:xfrm>
            <a:off x="7696203" y="6616628"/>
            <a:ext cx="1453662" cy="320675"/>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a:t>Slide </a:t>
            </a:r>
            <a:fld id="{654E67F3-DD3F-49CD-9D54-3F4A7435E3E7}" type="slidenum">
              <a:rPr lang="zh-SG" altLang="en-US"/>
              <a:pPr fontAlgn="base">
                <a:spcAft>
                  <a:spcPct val="0"/>
                </a:spcAft>
                <a:defRPr/>
              </a:pPr>
              <a:t>‹#›</a:t>
            </a:fld>
            <a:r>
              <a:rPr lang="zh-SG" altLang="en-US"/>
              <a:t>  </a:t>
            </a:r>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22534" name="Rectangle 7"/>
          <p:cNvSpPr>
            <a:spLocks noGrp="1" noChangeArrowheads="1"/>
          </p:cNvSpPr>
          <p:nvPr>
            <p:ph type="body" idx="1"/>
          </p:nvPr>
        </p:nvSpPr>
        <p:spPr bwMode="auto">
          <a:xfrm>
            <a:off x="517281" y="968375"/>
            <a:ext cx="8141677"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grpSp>
        <p:nvGrpSpPr>
          <p:cNvPr id="22535" name="Group 10"/>
          <p:cNvGrpSpPr>
            <a:grpSpLocks/>
          </p:cNvGrpSpPr>
          <p:nvPr/>
        </p:nvGrpSpPr>
        <p:grpSpPr bwMode="auto">
          <a:xfrm>
            <a:off x="1468" y="968379"/>
            <a:ext cx="855785" cy="588962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2"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6"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6"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2541"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2542"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22543"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pic>
        <p:nvPicPr>
          <p:cNvPr id="20" name="Picture 13"/>
          <p:cNvPicPr>
            <a:picLocks noChangeAspect="1" noChangeArrowheads="1"/>
          </p:cNvPicPr>
          <p:nvPr userDrawn="1"/>
        </p:nvPicPr>
        <p:blipFill>
          <a:blip r:embed="rId13" cstate="print"/>
          <a:srcRect l="67751" t="4707" r="5081" b="68340"/>
          <a:stretch>
            <a:fillRect/>
          </a:stretch>
        </p:blipFill>
        <p:spPr bwMode="auto">
          <a:xfrm>
            <a:off x="46340" y="5930900"/>
            <a:ext cx="945173"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9009715"/>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8435" name="AC Banner Title"/>
          <p:cNvSpPr>
            <a:spLocks noGrp="1" noChangeArrowheads="1"/>
          </p:cNvSpPr>
          <p:nvPr>
            <p:ph type="title"/>
          </p:nvPr>
        </p:nvSpPr>
        <p:spPr bwMode="auto">
          <a:xfrm>
            <a:off x="1657351" y="246111"/>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797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5A8BF332-FC7A-405D-914C-3349C84EB7F1}" type="slidenum">
              <a:rPr lang="zh-SG" altLang="en-US"/>
              <a:pPr fontAlgn="base">
                <a:spcAft>
                  <a:spcPct val="0"/>
                </a:spcAft>
                <a:defRPr/>
              </a:pPr>
              <a:t>‹#›</a:t>
            </a:fld>
            <a:r>
              <a:rPr lang="en-US" altLang="zh-SG" sz="1000">
                <a:latin typeface="Arial" charset="0"/>
              </a:rPr>
              <a:t/>
            </a:r>
            <a:br>
              <a:rPr lang="en-US" altLang="zh-SG" sz="1000">
                <a:latin typeface="Arial" charset="0"/>
              </a:rPr>
            </a:br>
            <a:endParaRPr lang="en-US" altLang="zh-SG">
              <a:latin typeface="Arial" charset="0"/>
            </a:endParaRPr>
          </a:p>
        </p:txBody>
      </p:sp>
      <p:sp>
        <p:nvSpPr>
          <p:cNvPr id="18439"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844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8441"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b="1" i="1" u="sng">
                <a:solidFill>
                  <a:srgbClr val="000000"/>
                </a:solidFill>
                <a:cs typeface="Arial" pitchFamily="34" charset="0"/>
              </a:endParaRPr>
            </a:p>
          </p:txBody>
        </p:sp>
        <p:sp>
          <p:nvSpPr>
            <p:cNvPr id="1844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4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sp>
          <p:nvSpPr>
            <p:cNvPr id="1845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b="1"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b="1" i="1" u="sng">
                <a:solidFill>
                  <a:schemeClr val="tx1"/>
                </a:solidFill>
                <a:latin typeface="Verdana" pitchFamily="34" charset="0"/>
              </a:defRPr>
            </a:lvl1pPr>
            <a:lvl2pPr marL="742950" indent="-285750">
              <a:defRPr b="1" i="1" u="sng">
                <a:solidFill>
                  <a:schemeClr val="tx1"/>
                </a:solidFill>
                <a:latin typeface="Verdana" pitchFamily="34" charset="0"/>
              </a:defRPr>
            </a:lvl2pPr>
            <a:lvl3pPr marL="1143000" indent="-228600">
              <a:defRPr b="1" i="1" u="sng">
                <a:solidFill>
                  <a:schemeClr val="tx1"/>
                </a:solidFill>
                <a:latin typeface="Verdana" pitchFamily="34" charset="0"/>
              </a:defRPr>
            </a:lvl3pPr>
            <a:lvl4pPr marL="1600200" indent="-228600">
              <a:defRPr b="1" i="1" u="sng">
                <a:solidFill>
                  <a:schemeClr val="tx1"/>
                </a:solidFill>
                <a:latin typeface="Verdana" pitchFamily="34" charset="0"/>
              </a:defRPr>
            </a:lvl4pPr>
            <a:lvl5pPr marL="2057400" indent="-228600">
              <a:defRPr b="1" i="1" u="sng">
                <a:solidFill>
                  <a:schemeClr val="tx1"/>
                </a:solidFill>
                <a:latin typeface="Verdana" pitchFamily="34" charset="0"/>
              </a:defRPr>
            </a:lvl5pPr>
            <a:lvl6pPr marL="2514600" indent="-228600" eaLnBrk="0" fontAlgn="base" hangingPunct="0">
              <a:spcBef>
                <a:spcPct val="50000"/>
              </a:spcBef>
              <a:spcAft>
                <a:spcPct val="0"/>
              </a:spcAft>
              <a:defRPr b="1" i="1" u="sng">
                <a:solidFill>
                  <a:schemeClr val="tx1"/>
                </a:solidFill>
                <a:latin typeface="Verdana" pitchFamily="34" charset="0"/>
              </a:defRPr>
            </a:lvl6pPr>
            <a:lvl7pPr marL="2971800" indent="-228600" eaLnBrk="0" fontAlgn="base" hangingPunct="0">
              <a:spcBef>
                <a:spcPct val="50000"/>
              </a:spcBef>
              <a:spcAft>
                <a:spcPct val="0"/>
              </a:spcAft>
              <a:defRPr b="1" i="1" u="sng">
                <a:solidFill>
                  <a:schemeClr val="tx1"/>
                </a:solidFill>
                <a:latin typeface="Verdana" pitchFamily="34" charset="0"/>
              </a:defRPr>
            </a:lvl7pPr>
            <a:lvl8pPr marL="3429000" indent="-228600" eaLnBrk="0" fontAlgn="base" hangingPunct="0">
              <a:spcBef>
                <a:spcPct val="50000"/>
              </a:spcBef>
              <a:spcAft>
                <a:spcPct val="0"/>
              </a:spcAft>
              <a:defRPr b="1" i="1" u="sng">
                <a:solidFill>
                  <a:schemeClr val="tx1"/>
                </a:solidFill>
                <a:latin typeface="Verdana" pitchFamily="34" charset="0"/>
              </a:defRPr>
            </a:lvl8pPr>
            <a:lvl9pPr marL="3886200" indent="-228600" eaLnBrk="0" fontAlgn="base" hangingPunct="0">
              <a:spcBef>
                <a:spcPct val="50000"/>
              </a:spcBef>
              <a:spcAft>
                <a:spcPct val="0"/>
              </a:spcAft>
              <a:defRPr b="1" i="1" u="sng">
                <a:solidFill>
                  <a:schemeClr val="tx1"/>
                </a:solidFill>
                <a:latin typeface="Verdana" pitchFamily="34" charset="0"/>
              </a:defRPr>
            </a:lvl9pPr>
          </a:lstStyle>
          <a:p>
            <a:pPr eaLnBrk="0" fontAlgn="base" hangingPunct="0">
              <a:spcBef>
                <a:spcPct val="50000"/>
              </a:spcBef>
              <a:spcAft>
                <a:spcPct val="0"/>
              </a:spcAft>
              <a:defRPr/>
            </a:pPr>
            <a:r>
              <a:rPr lang="en-US" i="0" u="none" smtClean="0">
                <a:solidFill>
                  <a:srgbClr val="777777"/>
                </a:solidFill>
                <a:cs typeface="Arial" pitchFamily="34" charset="0"/>
              </a:rPr>
              <a:t>Financial System Strategy  2020</a:t>
            </a:r>
          </a:p>
        </p:txBody>
      </p:sp>
      <p:pic>
        <p:nvPicPr>
          <p:cNvPr id="18443"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671579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chemeClr val="tx1"/>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247"/>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0" y="6616583"/>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07" y="968376"/>
            <a:ext cx="8140518"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588" y="968380"/>
            <a:ext cx="855574"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xmlns="">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15" y="5933868"/>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0142226"/>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875"/>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2543" y="6498875"/>
            <a:ext cx="985825" cy="286011"/>
          </a:xfrm>
          <a:prstGeom prst="rect">
            <a:avLst/>
          </a:prstGeom>
        </p:spPr>
      </p:pic>
    </p:spTree>
    <p:extLst>
      <p:ext uri="{BB962C8B-B14F-4D97-AF65-F5344CB8AC3E}">
        <p14:creationId xmlns:p14="http://schemas.microsoft.com/office/powerpoint/2010/main" xmlns="" val="3182864669"/>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87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41" y="6498871"/>
            <a:ext cx="985825" cy="286011"/>
          </a:xfrm>
          <a:prstGeom prst="rect">
            <a:avLst/>
          </a:prstGeom>
        </p:spPr>
      </p:pic>
    </p:spTree>
    <p:extLst>
      <p:ext uri="{BB962C8B-B14F-4D97-AF65-F5344CB8AC3E}">
        <p14:creationId xmlns:p14="http://schemas.microsoft.com/office/powerpoint/2010/main" xmlns="" val="1246419150"/>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710"/>
            <a:ext cx="7247792"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E904D133-5042-46D8-973B-BE622FDDE309}" type="datetime3">
              <a:rPr lang="en-US" altLang="zh-SG" smtClean="0">
                <a:solidFill>
                  <a:srgbClr val="000000"/>
                </a:solidFill>
              </a:rPr>
              <a:pPr eaLnBrk="0" fontAlgn="base" hangingPunct="0">
                <a:spcAft>
                  <a:spcPct val="0"/>
                </a:spcAft>
                <a:defRPr/>
              </a:pPr>
              <a:t>13 April 2016</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8" y="6384925"/>
            <a:ext cx="35183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8574"/>
            <a:ext cx="2110154"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3" y="4118255"/>
            <a:ext cx="50371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04260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867"/>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39" y="6498867"/>
            <a:ext cx="985825" cy="286011"/>
          </a:xfrm>
          <a:prstGeom prst="rect">
            <a:avLst/>
          </a:prstGeom>
        </p:spPr>
      </p:pic>
      <p:sp>
        <p:nvSpPr>
          <p:cNvPr id="8" name="Rectangle 4"/>
          <p:cNvSpPr txBox="1">
            <a:spLocks noChangeArrowheads="1"/>
          </p:cNvSpPr>
          <p:nvPr userDrawn="1"/>
        </p:nvSpPr>
        <p:spPr>
          <a:xfrm>
            <a:off x="3861723" y="6700880"/>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5830626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85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35" y="6498859"/>
            <a:ext cx="985825" cy="286011"/>
          </a:xfrm>
          <a:prstGeom prst="rect">
            <a:avLst/>
          </a:prstGeom>
        </p:spPr>
      </p:pic>
      <p:sp>
        <p:nvSpPr>
          <p:cNvPr id="8" name="Rectangle 4"/>
          <p:cNvSpPr txBox="1">
            <a:spLocks noChangeArrowheads="1"/>
          </p:cNvSpPr>
          <p:nvPr userDrawn="1"/>
        </p:nvSpPr>
        <p:spPr>
          <a:xfrm>
            <a:off x="3861723" y="670087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32885245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84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30" y="6498849"/>
            <a:ext cx="985825" cy="286011"/>
          </a:xfrm>
          <a:prstGeom prst="rect">
            <a:avLst/>
          </a:prstGeom>
        </p:spPr>
      </p:pic>
      <p:sp>
        <p:nvSpPr>
          <p:cNvPr id="8" name="Rectangle 4"/>
          <p:cNvSpPr txBox="1">
            <a:spLocks noChangeArrowheads="1"/>
          </p:cNvSpPr>
          <p:nvPr userDrawn="1"/>
        </p:nvSpPr>
        <p:spPr>
          <a:xfrm>
            <a:off x="3861723" y="670086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73722907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837"/>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24" y="6498837"/>
            <a:ext cx="985825" cy="286011"/>
          </a:xfrm>
          <a:prstGeom prst="rect">
            <a:avLst/>
          </a:prstGeom>
        </p:spPr>
      </p:pic>
      <p:sp>
        <p:nvSpPr>
          <p:cNvPr id="8" name="Rectangle 4"/>
          <p:cNvSpPr txBox="1">
            <a:spLocks noChangeArrowheads="1"/>
          </p:cNvSpPr>
          <p:nvPr userDrawn="1"/>
        </p:nvSpPr>
        <p:spPr>
          <a:xfrm>
            <a:off x="3861723" y="6700850"/>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784853452"/>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823"/>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17" y="6498823"/>
            <a:ext cx="985825" cy="286011"/>
          </a:xfrm>
          <a:prstGeom prst="rect">
            <a:avLst/>
          </a:prstGeom>
        </p:spPr>
      </p:pic>
      <p:sp>
        <p:nvSpPr>
          <p:cNvPr id="8" name="Rectangle 4"/>
          <p:cNvSpPr txBox="1">
            <a:spLocks noChangeArrowheads="1"/>
          </p:cNvSpPr>
          <p:nvPr userDrawn="1"/>
        </p:nvSpPr>
        <p:spPr>
          <a:xfrm>
            <a:off x="3861723" y="6700836"/>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73670287"/>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807"/>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09" y="6498807"/>
            <a:ext cx="985825" cy="286011"/>
          </a:xfrm>
          <a:prstGeom prst="rect">
            <a:avLst/>
          </a:prstGeom>
        </p:spPr>
      </p:pic>
      <p:sp>
        <p:nvSpPr>
          <p:cNvPr id="8" name="Rectangle 4"/>
          <p:cNvSpPr txBox="1">
            <a:spLocks noChangeArrowheads="1"/>
          </p:cNvSpPr>
          <p:nvPr userDrawn="1"/>
        </p:nvSpPr>
        <p:spPr>
          <a:xfrm>
            <a:off x="3861723" y="6700820"/>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47244682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78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500" y="6498789"/>
            <a:ext cx="985825" cy="286011"/>
          </a:xfrm>
          <a:prstGeom prst="rect">
            <a:avLst/>
          </a:prstGeom>
        </p:spPr>
      </p:pic>
      <p:sp>
        <p:nvSpPr>
          <p:cNvPr id="8" name="Rectangle 4"/>
          <p:cNvSpPr txBox="1">
            <a:spLocks noChangeArrowheads="1"/>
          </p:cNvSpPr>
          <p:nvPr userDrawn="1"/>
        </p:nvSpPr>
        <p:spPr>
          <a:xfrm>
            <a:off x="3861723" y="670080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13869314"/>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76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90" y="6498769"/>
            <a:ext cx="985825" cy="286011"/>
          </a:xfrm>
          <a:prstGeom prst="rect">
            <a:avLst/>
          </a:prstGeom>
        </p:spPr>
      </p:pic>
      <p:sp>
        <p:nvSpPr>
          <p:cNvPr id="8" name="Rectangle 4"/>
          <p:cNvSpPr txBox="1">
            <a:spLocks noChangeArrowheads="1"/>
          </p:cNvSpPr>
          <p:nvPr userDrawn="1"/>
        </p:nvSpPr>
        <p:spPr>
          <a:xfrm>
            <a:off x="3861723" y="670078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4203642903"/>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747"/>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79" y="6498747"/>
            <a:ext cx="985825" cy="286011"/>
          </a:xfrm>
          <a:prstGeom prst="rect">
            <a:avLst/>
          </a:prstGeom>
        </p:spPr>
      </p:pic>
      <p:sp>
        <p:nvSpPr>
          <p:cNvPr id="8" name="Rectangle 4"/>
          <p:cNvSpPr txBox="1">
            <a:spLocks noChangeArrowheads="1"/>
          </p:cNvSpPr>
          <p:nvPr userDrawn="1"/>
        </p:nvSpPr>
        <p:spPr>
          <a:xfrm>
            <a:off x="3861723" y="6700760"/>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3643744262"/>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723"/>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67" y="6498723"/>
            <a:ext cx="985825" cy="286011"/>
          </a:xfrm>
          <a:prstGeom prst="rect">
            <a:avLst/>
          </a:prstGeom>
        </p:spPr>
      </p:pic>
      <p:sp>
        <p:nvSpPr>
          <p:cNvPr id="8" name="Rectangle 4"/>
          <p:cNvSpPr txBox="1">
            <a:spLocks noChangeArrowheads="1"/>
          </p:cNvSpPr>
          <p:nvPr userDrawn="1"/>
        </p:nvSpPr>
        <p:spPr>
          <a:xfrm>
            <a:off x="3861723" y="6700736"/>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1665395119"/>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rgbClr val="CCFF99"/>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CCECFF"/>
              </a:solidFill>
              <a:latin typeface="Arial" charset="0"/>
            </a:endParaRPr>
          </a:p>
        </p:txBody>
      </p:sp>
      <p:sp>
        <p:nvSpPr>
          <p:cNvPr id="1027" name="AC Banner Title"/>
          <p:cNvSpPr>
            <a:spLocks noGrp="1" noChangeArrowheads="1"/>
          </p:cNvSpPr>
          <p:nvPr>
            <p:ph type="title"/>
          </p:nvPr>
        </p:nvSpPr>
        <p:spPr bwMode="auto">
          <a:xfrm>
            <a:off x="1701858" y="228603"/>
            <a:ext cx="7247184"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347" y="6400800"/>
            <a:ext cx="351805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smtClean="0">
                <a:latin typeface="Arial" charset="0"/>
                <a:ea typeface="SimSun" pitchFamily="2" charset="-122"/>
              </a:defRPr>
            </a:lvl1pPr>
          </a:lstStyle>
          <a:p>
            <a:pPr eaLnBrk="0" fontAlgn="base" hangingPunct="0">
              <a:spcAft>
                <a:spcPct val="0"/>
              </a:spcAft>
              <a:defRPr/>
            </a:pPr>
            <a:fld id="{8144D7A3-1F17-4734-8421-856AC265CCD9}" type="datetime3">
              <a:rPr lang="en-US" altLang="zh-SG" smtClean="0">
                <a:solidFill>
                  <a:srgbClr val="000000"/>
                </a:solidFill>
              </a:rPr>
              <a:pPr eaLnBrk="0" fontAlgn="base" hangingPunct="0">
                <a:spcAft>
                  <a:spcPct val="0"/>
                </a:spcAft>
                <a:defRPr/>
              </a:pPr>
              <a:t>13 April 2016</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71" y="6384925"/>
            <a:ext cx="3518051"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519" y="6388570"/>
            <a:ext cx="2110830"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smtClean="0">
                <a:ea typeface="SimSun" pitchFamily="2" charset="-122"/>
              </a:defRPr>
            </a:lvl1pPr>
          </a:lstStyle>
          <a:p>
            <a:pPr eaLnBrk="0" fontAlgn="base" hangingPunct="0">
              <a:spcAft>
                <a:spcPct val="0"/>
              </a:spcAft>
              <a:defRPr/>
            </a:pPr>
            <a:fld id="{B72AA151-ACF0-4BC9-B841-29C4C235F87C}"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8376" y="1119188"/>
            <a:ext cx="7880433" cy="493871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398" y="931863"/>
            <a:ext cx="9146932"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a:solidFill>
                <a:srgbClr val="000000"/>
              </a:solidFill>
            </a:endParaRPr>
          </a:p>
        </p:txBody>
      </p:sp>
      <p:pic>
        <p:nvPicPr>
          <p:cNvPr id="1033" name="Picture 9" descr="cbn"/>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 y="0"/>
            <a:ext cx="1073005"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4" name="Group 10"/>
          <p:cNvGrpSpPr>
            <a:grpSpLocks/>
          </p:cNvGrpSpPr>
          <p:nvPr/>
        </p:nvGrpSpPr>
        <p:grpSpPr bwMode="auto">
          <a:xfrm>
            <a:off x="2625" y="968376"/>
            <a:ext cx="989451"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a:solidFill>
                  <a:srgbClr val="000000"/>
                </a:solidFill>
              </a:endParaRPr>
            </a:p>
          </p:txBody>
        </p:sp>
      </p:grpSp>
      <p:sp>
        <p:nvSpPr>
          <p:cNvPr id="1035" name="Text Box 18"/>
          <p:cNvSpPr txBox="1">
            <a:spLocks noChangeArrowheads="1"/>
          </p:cNvSpPr>
          <p:nvPr/>
        </p:nvSpPr>
        <p:spPr bwMode="auto">
          <a:xfrm rot="-5400000">
            <a:off x="-2297958" y="4118253"/>
            <a:ext cx="50371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50000"/>
              </a:spcBef>
              <a:spcAft>
                <a:spcPct val="0"/>
              </a:spcAft>
              <a:defRPr>
                <a:solidFill>
                  <a:schemeClr val="tx1"/>
                </a:solidFill>
                <a:latin typeface="Verdana" pitchFamily="34" charset="0"/>
              </a:defRPr>
            </a:lvl6pPr>
            <a:lvl7pPr marL="2971800" indent="-228600" eaLnBrk="0" fontAlgn="base" hangingPunct="0">
              <a:spcBef>
                <a:spcPct val="50000"/>
              </a:spcBef>
              <a:spcAft>
                <a:spcPct val="0"/>
              </a:spcAft>
              <a:defRPr>
                <a:solidFill>
                  <a:schemeClr val="tx1"/>
                </a:solidFill>
                <a:latin typeface="Verdana" pitchFamily="34" charset="0"/>
              </a:defRPr>
            </a:lvl7pPr>
            <a:lvl8pPr marL="3429000" indent="-228600" eaLnBrk="0" fontAlgn="base" hangingPunct="0">
              <a:spcBef>
                <a:spcPct val="50000"/>
              </a:spcBef>
              <a:spcAft>
                <a:spcPct val="0"/>
              </a:spcAft>
              <a:defRPr>
                <a:solidFill>
                  <a:schemeClr val="tx1"/>
                </a:solidFill>
                <a:latin typeface="Verdana" pitchFamily="34" charset="0"/>
              </a:defRPr>
            </a:lvl8pPr>
            <a:lvl9pPr marL="3886200" indent="-228600" eaLnBrk="0" fontAlgn="base" hangingPunct="0">
              <a:spcBef>
                <a:spcPct val="50000"/>
              </a:spcBef>
              <a:spcAft>
                <a:spcPct val="0"/>
              </a:spcAft>
              <a:defRPr>
                <a:solidFill>
                  <a:schemeClr val="tx1"/>
                </a:solidFill>
                <a:latin typeface="Verdana" pitchFamily="34" charset="0"/>
              </a:defRPr>
            </a:lvl9pPr>
          </a:lstStyle>
          <a:p>
            <a:pPr eaLnBrk="0" fontAlgn="base" hangingPunct="0">
              <a:spcBef>
                <a:spcPct val="50000"/>
              </a:spcBef>
              <a:spcAft>
                <a:spcPct val="0"/>
              </a:spcAft>
            </a:pPr>
            <a:r>
              <a:rPr lang="en-US" b="1">
                <a:solidFill>
                  <a:srgbClr val="777777"/>
                </a:solidFill>
              </a:rPr>
              <a:t>Financial System Strategy  2020</a:t>
            </a:r>
          </a:p>
        </p:txBody>
      </p:sp>
    </p:spTree>
    <p:extLst>
      <p:ext uri="{BB962C8B-B14F-4D97-AF65-F5344CB8AC3E}">
        <p14:creationId xmlns:p14="http://schemas.microsoft.com/office/powerpoint/2010/main" xmlns="" val="428878967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800">
          <a:solidFill>
            <a:srgbClr val="009900"/>
          </a:solidFill>
          <a:latin typeface="+mj-lt"/>
          <a:ea typeface="+mj-ea"/>
          <a:cs typeface="+mj-cs"/>
        </a:defRPr>
      </a:lvl1pPr>
      <a:lvl2pPr algn="r" rtl="0" eaLnBrk="0" fontAlgn="base" hangingPunct="0">
        <a:spcBef>
          <a:spcPct val="0"/>
        </a:spcBef>
        <a:spcAft>
          <a:spcPct val="0"/>
        </a:spcAft>
        <a:defRPr sz="2800">
          <a:solidFill>
            <a:srgbClr val="009900"/>
          </a:solidFill>
          <a:latin typeface="Verdana" pitchFamily="34" charset="0"/>
        </a:defRPr>
      </a:lvl2pPr>
      <a:lvl3pPr algn="r" rtl="0" eaLnBrk="0" fontAlgn="base" hangingPunct="0">
        <a:spcBef>
          <a:spcPct val="0"/>
        </a:spcBef>
        <a:spcAft>
          <a:spcPct val="0"/>
        </a:spcAft>
        <a:defRPr sz="2800">
          <a:solidFill>
            <a:srgbClr val="009900"/>
          </a:solidFill>
          <a:latin typeface="Verdana" pitchFamily="34" charset="0"/>
        </a:defRPr>
      </a:lvl3pPr>
      <a:lvl4pPr algn="r" rtl="0" eaLnBrk="0" fontAlgn="base" hangingPunct="0">
        <a:spcBef>
          <a:spcPct val="0"/>
        </a:spcBef>
        <a:spcAft>
          <a:spcPct val="0"/>
        </a:spcAft>
        <a:defRPr sz="2800">
          <a:solidFill>
            <a:srgbClr val="009900"/>
          </a:solidFill>
          <a:latin typeface="Verdana" pitchFamily="34" charset="0"/>
        </a:defRPr>
      </a:lvl4pPr>
      <a:lvl5pPr algn="r" rtl="0" eaLnBrk="0" fontAlgn="base" hangingPunct="0">
        <a:spcBef>
          <a:spcPct val="0"/>
        </a:spcBef>
        <a:spcAft>
          <a:spcPct val="0"/>
        </a:spcAft>
        <a:defRPr sz="2800">
          <a:solidFill>
            <a:srgbClr val="009900"/>
          </a:solidFill>
          <a:latin typeface="Verdana" pitchFamily="34" charset="0"/>
        </a:defRPr>
      </a:lvl5pPr>
      <a:lvl6pPr marL="457200" algn="r" rtl="0" fontAlgn="base">
        <a:spcBef>
          <a:spcPct val="0"/>
        </a:spcBef>
        <a:spcAft>
          <a:spcPct val="0"/>
        </a:spcAft>
        <a:defRPr sz="2800">
          <a:solidFill>
            <a:srgbClr val="009900"/>
          </a:solidFill>
          <a:latin typeface="Verdana" pitchFamily="34" charset="0"/>
        </a:defRPr>
      </a:lvl6pPr>
      <a:lvl7pPr marL="914400" algn="r" rtl="0" fontAlgn="base">
        <a:spcBef>
          <a:spcPct val="0"/>
        </a:spcBef>
        <a:spcAft>
          <a:spcPct val="0"/>
        </a:spcAft>
        <a:defRPr sz="2800">
          <a:solidFill>
            <a:srgbClr val="009900"/>
          </a:solidFill>
          <a:latin typeface="Verdana" pitchFamily="34" charset="0"/>
        </a:defRPr>
      </a:lvl7pPr>
      <a:lvl8pPr marL="1371600" algn="r" rtl="0" fontAlgn="base">
        <a:spcBef>
          <a:spcPct val="0"/>
        </a:spcBef>
        <a:spcAft>
          <a:spcPct val="0"/>
        </a:spcAft>
        <a:defRPr sz="2800">
          <a:solidFill>
            <a:srgbClr val="009900"/>
          </a:solidFill>
          <a:latin typeface="Verdana" pitchFamily="34" charset="0"/>
        </a:defRPr>
      </a:lvl8pPr>
      <a:lvl9pPr marL="1828800" algn="r" rtl="0" fontAlgn="base">
        <a:spcBef>
          <a:spcPct val="0"/>
        </a:spcBef>
        <a:spcAft>
          <a:spcPct val="0"/>
        </a:spcAft>
        <a:defRPr sz="2800">
          <a:solidFill>
            <a:srgbClr val="0099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69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7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55" y="6498699"/>
            <a:ext cx="985825" cy="286011"/>
          </a:xfrm>
          <a:prstGeom prst="rect">
            <a:avLst/>
          </a:prstGeom>
        </p:spPr>
      </p:pic>
      <p:sp>
        <p:nvSpPr>
          <p:cNvPr id="8" name="Rectangle 4"/>
          <p:cNvSpPr txBox="1">
            <a:spLocks noChangeArrowheads="1"/>
          </p:cNvSpPr>
          <p:nvPr userDrawn="1"/>
        </p:nvSpPr>
        <p:spPr>
          <a:xfrm>
            <a:off x="3861723" y="670071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3422021"/>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67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42"/>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41" y="6498671"/>
            <a:ext cx="985825" cy="286011"/>
          </a:xfrm>
          <a:prstGeom prst="rect">
            <a:avLst/>
          </a:prstGeom>
        </p:spPr>
      </p:pic>
      <p:sp>
        <p:nvSpPr>
          <p:cNvPr id="8" name="Rectangle 4"/>
          <p:cNvSpPr txBox="1">
            <a:spLocks noChangeArrowheads="1"/>
          </p:cNvSpPr>
          <p:nvPr userDrawn="1"/>
        </p:nvSpPr>
        <p:spPr>
          <a:xfrm>
            <a:off x="3861723" y="6700684"/>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350366069"/>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91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64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721"/>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26" y="6498641"/>
            <a:ext cx="985825" cy="286011"/>
          </a:xfrm>
          <a:prstGeom prst="rect">
            <a:avLst/>
          </a:prstGeom>
        </p:spPr>
      </p:pic>
      <p:sp>
        <p:nvSpPr>
          <p:cNvPr id="8" name="Rectangle 4"/>
          <p:cNvSpPr txBox="1">
            <a:spLocks noChangeArrowheads="1"/>
          </p:cNvSpPr>
          <p:nvPr userDrawn="1"/>
        </p:nvSpPr>
        <p:spPr>
          <a:xfrm>
            <a:off x="3861723" y="6700654"/>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12614659"/>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60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689"/>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410" y="6498609"/>
            <a:ext cx="985825" cy="286011"/>
          </a:xfrm>
          <a:prstGeom prst="rect">
            <a:avLst/>
          </a:prstGeom>
        </p:spPr>
      </p:pic>
      <p:sp>
        <p:nvSpPr>
          <p:cNvPr id="8" name="Rectangle 4"/>
          <p:cNvSpPr txBox="1">
            <a:spLocks noChangeArrowheads="1"/>
          </p:cNvSpPr>
          <p:nvPr userDrawn="1"/>
        </p:nvSpPr>
        <p:spPr>
          <a:xfrm>
            <a:off x="3861723" y="670062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928786478"/>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575"/>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651"/>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93" y="6498575"/>
            <a:ext cx="985825" cy="286011"/>
          </a:xfrm>
          <a:prstGeom prst="rect">
            <a:avLst/>
          </a:prstGeom>
        </p:spPr>
      </p:pic>
      <p:sp>
        <p:nvSpPr>
          <p:cNvPr id="8" name="Rectangle 4"/>
          <p:cNvSpPr txBox="1">
            <a:spLocks noChangeArrowheads="1"/>
          </p:cNvSpPr>
          <p:nvPr userDrawn="1"/>
        </p:nvSpPr>
        <p:spPr>
          <a:xfrm>
            <a:off x="3861723" y="6700588"/>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1309874744"/>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53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75" y="6498539"/>
            <a:ext cx="985825" cy="286011"/>
          </a:xfrm>
          <a:prstGeom prst="rect">
            <a:avLst/>
          </a:prstGeom>
        </p:spPr>
      </p:pic>
      <p:sp>
        <p:nvSpPr>
          <p:cNvPr id="8" name="Rectangle 4"/>
          <p:cNvSpPr txBox="1">
            <a:spLocks noChangeArrowheads="1"/>
          </p:cNvSpPr>
          <p:nvPr userDrawn="1"/>
        </p:nvSpPr>
        <p:spPr>
          <a:xfrm>
            <a:off x="3861723" y="670055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862183998"/>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50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56" y="6498501"/>
            <a:ext cx="985825" cy="286011"/>
          </a:xfrm>
          <a:prstGeom prst="rect">
            <a:avLst/>
          </a:prstGeom>
        </p:spPr>
      </p:pic>
      <p:sp>
        <p:nvSpPr>
          <p:cNvPr id="8" name="Rectangle 4"/>
          <p:cNvSpPr txBox="1">
            <a:spLocks noChangeArrowheads="1"/>
          </p:cNvSpPr>
          <p:nvPr userDrawn="1"/>
        </p:nvSpPr>
        <p:spPr>
          <a:xfrm>
            <a:off x="3861723" y="6700514"/>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289498724"/>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46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36" y="6498461"/>
            <a:ext cx="985825" cy="286011"/>
          </a:xfrm>
          <a:prstGeom prst="rect">
            <a:avLst/>
          </a:prstGeom>
        </p:spPr>
      </p:pic>
      <p:sp>
        <p:nvSpPr>
          <p:cNvPr id="8" name="Rectangle 4"/>
          <p:cNvSpPr txBox="1">
            <a:spLocks noChangeArrowheads="1"/>
          </p:cNvSpPr>
          <p:nvPr userDrawn="1"/>
        </p:nvSpPr>
        <p:spPr>
          <a:xfrm>
            <a:off x="3861723" y="6700474"/>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916622333"/>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41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315" y="6498419"/>
            <a:ext cx="985825" cy="286011"/>
          </a:xfrm>
          <a:prstGeom prst="rect">
            <a:avLst/>
          </a:prstGeom>
        </p:spPr>
      </p:pic>
      <p:sp>
        <p:nvSpPr>
          <p:cNvPr id="8" name="Rectangle 4"/>
          <p:cNvSpPr txBox="1">
            <a:spLocks noChangeArrowheads="1"/>
          </p:cNvSpPr>
          <p:nvPr userDrawn="1"/>
        </p:nvSpPr>
        <p:spPr>
          <a:xfrm>
            <a:off x="3861723" y="670043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945118332"/>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375"/>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6"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93" y="6498375"/>
            <a:ext cx="985825" cy="286011"/>
          </a:xfrm>
          <a:prstGeom prst="rect">
            <a:avLst/>
          </a:prstGeom>
        </p:spPr>
      </p:pic>
      <p:sp>
        <p:nvSpPr>
          <p:cNvPr id="8" name="Rectangle 4"/>
          <p:cNvSpPr txBox="1">
            <a:spLocks noChangeArrowheads="1"/>
          </p:cNvSpPr>
          <p:nvPr userDrawn="1"/>
        </p:nvSpPr>
        <p:spPr>
          <a:xfrm>
            <a:off x="3861723" y="6700388"/>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448322832"/>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705"/>
            <a:ext cx="7247792"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CFB9F86A-03D7-4843-A2E3-7A8A8271E313}" type="datetime3">
              <a:rPr lang="en-US" altLang="zh-SG" smtClean="0">
                <a:solidFill>
                  <a:srgbClr val="000000"/>
                </a:solidFill>
              </a:rPr>
              <a:pPr eaLnBrk="0" fontAlgn="base" hangingPunct="0">
                <a:spcAft>
                  <a:spcPct val="0"/>
                </a:spcAft>
                <a:defRPr/>
              </a:pPr>
              <a:t>13 April 2016</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8564"/>
            <a:ext cx="2110154"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3" y="4118253"/>
            <a:ext cx="50371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49188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32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72"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70" y="6498329"/>
            <a:ext cx="985825" cy="286011"/>
          </a:xfrm>
          <a:prstGeom prst="rect">
            <a:avLst/>
          </a:prstGeom>
        </p:spPr>
      </p:pic>
      <p:sp>
        <p:nvSpPr>
          <p:cNvPr id="8" name="Rectangle 4"/>
          <p:cNvSpPr txBox="1">
            <a:spLocks noChangeArrowheads="1"/>
          </p:cNvSpPr>
          <p:nvPr userDrawn="1"/>
        </p:nvSpPr>
        <p:spPr>
          <a:xfrm>
            <a:off x="3861723" y="670034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1920466926"/>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28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248"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46" y="6498281"/>
            <a:ext cx="985825" cy="286011"/>
          </a:xfrm>
          <a:prstGeom prst="rect">
            <a:avLst/>
          </a:prstGeom>
        </p:spPr>
      </p:pic>
      <p:sp>
        <p:nvSpPr>
          <p:cNvPr id="8" name="Rectangle 4"/>
          <p:cNvSpPr txBox="1">
            <a:spLocks noChangeArrowheads="1"/>
          </p:cNvSpPr>
          <p:nvPr userDrawn="1"/>
        </p:nvSpPr>
        <p:spPr>
          <a:xfrm>
            <a:off x="3861723" y="6700294"/>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383113580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23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75"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221" y="6498231"/>
            <a:ext cx="985825" cy="286011"/>
          </a:xfrm>
          <a:prstGeom prst="rect">
            <a:avLst/>
          </a:prstGeom>
        </p:spPr>
      </p:pic>
      <p:sp>
        <p:nvSpPr>
          <p:cNvPr id="8" name="Rectangle 4"/>
          <p:cNvSpPr txBox="1">
            <a:spLocks noChangeArrowheads="1"/>
          </p:cNvSpPr>
          <p:nvPr userDrawn="1"/>
        </p:nvSpPr>
        <p:spPr>
          <a:xfrm>
            <a:off x="3861723" y="6700244"/>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71393136"/>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17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75"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95" y="6498179"/>
            <a:ext cx="985825" cy="286011"/>
          </a:xfrm>
          <a:prstGeom prst="rect">
            <a:avLst/>
          </a:prstGeom>
        </p:spPr>
      </p:pic>
      <p:sp>
        <p:nvSpPr>
          <p:cNvPr id="8" name="Rectangle 4"/>
          <p:cNvSpPr txBox="1">
            <a:spLocks noChangeArrowheads="1"/>
          </p:cNvSpPr>
          <p:nvPr userDrawn="1"/>
        </p:nvSpPr>
        <p:spPr>
          <a:xfrm>
            <a:off x="3861723" y="670019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754165680"/>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125"/>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70"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68" y="6498125"/>
            <a:ext cx="985825" cy="286011"/>
          </a:xfrm>
          <a:prstGeom prst="rect">
            <a:avLst/>
          </a:prstGeom>
        </p:spPr>
      </p:pic>
      <p:sp>
        <p:nvSpPr>
          <p:cNvPr id="8" name="Rectangle 4"/>
          <p:cNvSpPr txBox="1">
            <a:spLocks noChangeArrowheads="1"/>
          </p:cNvSpPr>
          <p:nvPr userDrawn="1"/>
        </p:nvSpPr>
        <p:spPr>
          <a:xfrm>
            <a:off x="3861723" y="6700138"/>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384564457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06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42"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40" y="6498069"/>
            <a:ext cx="985825" cy="286011"/>
          </a:xfrm>
          <a:prstGeom prst="rect">
            <a:avLst/>
          </a:prstGeom>
        </p:spPr>
      </p:pic>
      <p:sp>
        <p:nvSpPr>
          <p:cNvPr id="8" name="Rectangle 4"/>
          <p:cNvSpPr txBox="1">
            <a:spLocks noChangeArrowheads="1"/>
          </p:cNvSpPr>
          <p:nvPr userDrawn="1"/>
        </p:nvSpPr>
        <p:spPr>
          <a:xfrm>
            <a:off x="3861723" y="6700082"/>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087848896"/>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801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3113"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111" y="6498011"/>
            <a:ext cx="985825" cy="286011"/>
          </a:xfrm>
          <a:prstGeom prst="rect">
            <a:avLst/>
          </a:prstGeom>
        </p:spPr>
      </p:pic>
      <p:sp>
        <p:nvSpPr>
          <p:cNvPr id="8" name="Rectangle 4"/>
          <p:cNvSpPr txBox="1">
            <a:spLocks noChangeArrowheads="1"/>
          </p:cNvSpPr>
          <p:nvPr userDrawn="1"/>
        </p:nvSpPr>
        <p:spPr>
          <a:xfrm>
            <a:off x="3861723" y="6700024"/>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41507948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076"/>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0" y="661570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07" y="968376"/>
            <a:ext cx="8140518"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588" y="968380"/>
            <a:ext cx="855574"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xmlns="">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15" y="5932992"/>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1349500"/>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795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2081" y="6497951"/>
            <a:ext cx="985825" cy="286011"/>
          </a:xfrm>
          <a:prstGeom prst="rect">
            <a:avLst/>
          </a:prstGeom>
        </p:spPr>
      </p:pic>
    </p:spTree>
    <p:extLst>
      <p:ext uri="{BB962C8B-B14F-4D97-AF65-F5344CB8AC3E}">
        <p14:creationId xmlns:p14="http://schemas.microsoft.com/office/powerpoint/2010/main" xmlns="" val="1151116723"/>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851"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7889"/>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050" y="6497889"/>
            <a:ext cx="985825" cy="286011"/>
          </a:xfrm>
          <a:prstGeom prst="rect">
            <a:avLst/>
          </a:prstGeom>
        </p:spPr>
      </p:pic>
    </p:spTree>
    <p:extLst>
      <p:ext uri="{BB962C8B-B14F-4D97-AF65-F5344CB8AC3E}">
        <p14:creationId xmlns:p14="http://schemas.microsoft.com/office/powerpoint/2010/main" xmlns="" val="1184689103"/>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694"/>
            <a:ext cx="7247792"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000" u="none" smtClean="0">
                <a:latin typeface="Arial" charset="0"/>
                <a:ea typeface="SimSun" pitchFamily="2" charset="-122"/>
              </a:defRPr>
            </a:lvl1pPr>
          </a:lstStyle>
          <a:p>
            <a:pPr eaLnBrk="0" fontAlgn="base" hangingPunct="0">
              <a:spcAft>
                <a:spcPct val="0"/>
              </a:spcAft>
              <a:defRPr/>
            </a:pPr>
            <a:fld id="{1DFD524E-BA7C-4435-9EC4-7471929F8F81}" type="datetime3">
              <a:rPr lang="en-US" altLang="zh-SG" smtClean="0">
                <a:solidFill>
                  <a:srgbClr val="000000"/>
                </a:solidFill>
              </a:rPr>
              <a:pPr eaLnBrk="0" fontAlgn="base" hangingPunct="0">
                <a:spcAft>
                  <a:spcPct val="0"/>
                </a:spcAft>
                <a:defRPr/>
              </a:pPr>
              <a:t>13 April 2016</a:t>
            </a:fld>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000" u="none" smtClean="0">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8554"/>
            <a:ext cx="2110154"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smtClean="0">
                <a:ea typeface="SimSun" pitchFamily="2" charset="-122"/>
              </a:defRPr>
            </a:lvl1pPr>
          </a:lstStyle>
          <a:p>
            <a:pPr eaLnBrk="0" fontAlgn="base" hangingPunct="0">
              <a:spcAft>
                <a:spcPct val="0"/>
              </a:spcAft>
              <a:defRPr/>
            </a:pPr>
            <a:fld id="{66E9A8D6-11A3-4EA0-B319-F0BE1A3BFB5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1" y="2723"/>
              <a:ext cx="121" cy="121"/>
            </a:xfrm>
            <a:prstGeom prst="ellipse">
              <a:avLst/>
            </a:prstGeom>
            <a:gradFill rotWithShape="0">
              <a:gsLst>
                <a:gs pos="0">
                  <a:srgbClr val="008000"/>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3" y="4118253"/>
            <a:ext cx="50371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07697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spd="slow">
    <p:pull/>
  </p:transition>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77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7827"/>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875" y="22161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2019" y="6497827"/>
            <a:ext cx="985825" cy="286011"/>
          </a:xfrm>
          <a:prstGeom prst="rect">
            <a:avLst/>
          </a:prstGeom>
        </p:spPr>
      </p:pic>
      <p:sp>
        <p:nvSpPr>
          <p:cNvPr id="8" name="Rectangle 4"/>
          <p:cNvSpPr txBox="1">
            <a:spLocks noChangeArrowheads="1"/>
          </p:cNvSpPr>
          <p:nvPr/>
        </p:nvSpPr>
        <p:spPr>
          <a:xfrm>
            <a:off x="3861723" y="6699840"/>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2677433290"/>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77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776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875" y="22154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1986" y="6497761"/>
            <a:ext cx="985825" cy="286011"/>
          </a:xfrm>
          <a:prstGeom prst="rect">
            <a:avLst/>
          </a:prstGeom>
        </p:spPr>
      </p:pic>
      <p:sp>
        <p:nvSpPr>
          <p:cNvPr id="8" name="Rectangle 4"/>
          <p:cNvSpPr txBox="1">
            <a:spLocks noChangeArrowheads="1"/>
          </p:cNvSpPr>
          <p:nvPr/>
        </p:nvSpPr>
        <p:spPr>
          <a:xfrm>
            <a:off x="3861723" y="6699774"/>
            <a:ext cx="1847478" cy="154765"/>
          </a:xfrm>
          <a:prstGeom prst="rect">
            <a:avLst/>
          </a:prstGeom>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en-US" altLang="zh-SG" sz="900" b="1" dirty="0" smtClean="0">
                <a:solidFill>
                  <a:srgbClr val="008000"/>
                </a:solidFill>
                <a:cs typeface="Arial" pitchFamily="34" charset="0"/>
              </a:rPr>
              <a:t>- Version: 14 June 2013 -</a:t>
            </a:r>
            <a:endParaRPr lang="en-US" altLang="zh-SG" sz="1050" b="1" dirty="0">
              <a:solidFill>
                <a:srgbClr val="008000"/>
              </a:solidFill>
              <a:cs typeface="Arial" pitchFamily="34" charset="0"/>
            </a:endParaRPr>
          </a:p>
        </p:txBody>
      </p:sp>
    </p:spTree>
    <p:extLst>
      <p:ext uri="{BB962C8B-B14F-4D97-AF65-F5344CB8AC3E}">
        <p14:creationId xmlns:p14="http://schemas.microsoft.com/office/powerpoint/2010/main" xmlns="" val="4070392826"/>
      </p:ext>
    </p:extLst>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77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7693"/>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1952" y="6497693"/>
            <a:ext cx="985825" cy="286011"/>
          </a:xfrm>
          <a:prstGeom prst="rect">
            <a:avLst/>
          </a:prstGeom>
        </p:spPr>
      </p:pic>
    </p:spTree>
    <p:extLst>
      <p:ext uri="{BB962C8B-B14F-4D97-AF65-F5344CB8AC3E}">
        <p14:creationId xmlns:p14="http://schemas.microsoft.com/office/powerpoint/2010/main" xmlns="" val="3359741300"/>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77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7627"/>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7632731" y="221544"/>
            <a:ext cx="689207" cy="619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919" y="6497627"/>
            <a:ext cx="985825" cy="286011"/>
          </a:xfrm>
          <a:prstGeom prst="rect">
            <a:avLst/>
          </a:prstGeom>
        </p:spPr>
      </p:pic>
    </p:spTree>
    <p:extLst>
      <p:ext uri="{BB962C8B-B14F-4D97-AF65-F5344CB8AC3E}">
        <p14:creationId xmlns:p14="http://schemas.microsoft.com/office/powerpoint/2010/main" xmlns="" val="536086849"/>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582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67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9DE5FD67-738B-49CF-B0EF-A3C990A35475}"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pPr>
            <a:r>
              <a:rPr lang="en-US" b="1" u="none">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7695996"/>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61666" name="Rectangle 2"/>
          <p:cNvSpPr>
            <a:spLocks noChangeArrowheads="1"/>
          </p:cNvSpPr>
          <p:nvPr/>
        </p:nvSpPr>
        <p:spPr bwMode="gray">
          <a:xfrm>
            <a:off x="0" y="0"/>
            <a:ext cx="9144000" cy="927100"/>
          </a:xfrm>
          <a:prstGeom prst="rect">
            <a:avLst/>
          </a:prstGeom>
          <a:solidFill>
            <a:schemeClr val="bg1"/>
          </a:solidFill>
          <a:ln w="12700">
            <a:noFill/>
            <a:miter lim="800000"/>
            <a:headEnd/>
            <a:tailEnd/>
          </a:ln>
          <a:effectLst/>
        </p:spPr>
        <p:txBody>
          <a:bodyPr wrap="none" lIns="90488" tIns="44450" rIns="90488" bIns="44450" anchor="ctr"/>
          <a:lstStyle/>
          <a:p>
            <a:pPr algn="ctr" fontAlgn="base">
              <a:spcBef>
                <a:spcPct val="0"/>
              </a:spcBef>
              <a:spcAft>
                <a:spcPct val="0"/>
              </a:spcAft>
              <a:defRPr/>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5774"/>
            <a:ext cx="7247792" cy="576263"/>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61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9A65AB00-7C43-40B1-9791-16929EAE7E49}"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2161672" name="Line 8"/>
          <p:cNvSpPr>
            <a:spLocks noChangeShapeType="1"/>
          </p:cNvSpPr>
          <p:nvPr/>
        </p:nvSpPr>
        <p:spPr bwMode="auto">
          <a:xfrm>
            <a:off x="4403" y="1074738"/>
            <a:ext cx="9145465" cy="0"/>
          </a:xfrm>
          <a:prstGeom prst="line">
            <a:avLst/>
          </a:prstGeom>
          <a:noFill/>
          <a:ln w="12700">
            <a:solidFill>
              <a:schemeClr val="tx1"/>
            </a:solidFill>
            <a:round/>
            <a:headEnd/>
            <a:tailEnd/>
          </a:ln>
          <a:effectLst/>
        </p:spPr>
        <p:txBody>
          <a:bodyPr wrap="none" anchor="ctr"/>
          <a:lstStyle/>
          <a:p>
            <a:pPr eaLnBrk="0" fontAlgn="base" hangingPunct="0">
              <a:spcBef>
                <a:spcPct val="50000"/>
              </a:spcBef>
              <a:spcAft>
                <a:spcPct val="0"/>
              </a:spcAft>
              <a:defRPr/>
            </a:pPr>
            <a:endParaRPr lang="en-GB" u="sng">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9"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sp>
          <p:nvSpPr>
            <p:cNvPr id="2161680"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sp>
          <p:nvSpPr>
            <p:cNvPr id="2161681"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w="9525">
              <a:noFill/>
              <a:round/>
              <a:headEnd/>
              <a:tailEnd/>
            </a:ln>
            <a:effectLst/>
          </p:spPr>
          <p:txBody>
            <a:bodyPr/>
            <a:lstStyle/>
            <a:p>
              <a:pPr eaLnBrk="0" fontAlgn="base" hangingPunct="0">
                <a:spcBef>
                  <a:spcPct val="50000"/>
                </a:spcBef>
                <a:spcAft>
                  <a:spcPct val="0"/>
                </a:spcAft>
                <a:defRPr/>
              </a:pPr>
              <a:endParaRPr lang="en-GB" u="sng">
                <a:solidFill>
                  <a:srgbClr val="000000"/>
                </a:solidFill>
              </a:endParaRPr>
            </a:p>
          </p:txBody>
        </p:sp>
      </p:grpSp>
      <p:sp>
        <p:nvSpPr>
          <p:cNvPr id="2161682" name="Text Box 18"/>
          <p:cNvSpPr txBox="1">
            <a:spLocks noChangeArrowheads="1"/>
          </p:cNvSpPr>
          <p:nvPr/>
        </p:nvSpPr>
        <p:spPr bwMode="auto">
          <a:xfrm rot="-5400000">
            <a:off x="-2296563" y="4118253"/>
            <a:ext cx="5037138" cy="369332"/>
          </a:xfrm>
          <a:prstGeom prst="rect">
            <a:avLst/>
          </a:prstGeom>
          <a:noFill/>
          <a:ln w="9525" algn="ctr">
            <a:noFill/>
            <a:miter lim="800000"/>
            <a:headEnd/>
            <a:tailEnd/>
          </a:ln>
          <a:effectLst/>
        </p:spPr>
        <p:txBody>
          <a:bodyPr>
            <a:spAutoFit/>
          </a:bodyPr>
          <a:lstStyle/>
          <a:p>
            <a:pPr eaLnBrk="0" fontAlgn="base" hangingPunct="0">
              <a:spcBef>
                <a:spcPct val="50000"/>
              </a:spcBef>
              <a:spcAft>
                <a:spcPct val="0"/>
              </a:spcAft>
              <a:defRPr/>
            </a:pPr>
            <a:r>
              <a:rPr lang="en-US" b="1">
                <a:solidFill>
                  <a:srgbClr val="777777"/>
                </a:solidFill>
              </a:rPr>
              <a:t>Financial System Strategy  2020</a:t>
            </a:r>
          </a:p>
        </p:txBody>
      </p:sp>
      <p:pic>
        <p:nvPicPr>
          <p:cNvPr id="1035" name="Picture 21"/>
          <p:cNvPicPr>
            <a:picLocks noChangeAspect="1" noChangeArrowheads="1"/>
          </p:cNvPicPr>
          <p:nvPr userDrawn="1"/>
        </p:nvPicPr>
        <p:blipFill>
          <a:blip r:embed="rId14" cstate="print"/>
          <a:srcRect l="67751" t="4707" r="5081" b="68340"/>
          <a:stretch>
            <a:fillRect/>
          </a:stretch>
        </p:blipFill>
        <p:spPr bwMode="auto">
          <a:xfrm>
            <a:off x="14654" y="15875"/>
            <a:ext cx="1144466" cy="1042988"/>
          </a:xfrm>
          <a:prstGeom prst="rect">
            <a:avLst/>
          </a:prstGeom>
          <a:noFill/>
          <a:ln w="9525">
            <a:noFill/>
            <a:miter lim="800000"/>
            <a:headEnd/>
            <a:tailEnd/>
          </a:ln>
        </p:spPr>
      </p:pic>
    </p:spTree>
    <p:extLst>
      <p:ext uri="{BB962C8B-B14F-4D97-AF65-F5344CB8AC3E}">
        <p14:creationId xmlns:p14="http://schemas.microsoft.com/office/powerpoint/2010/main" xmlns="" val="326677087"/>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008000"/>
          </a:solidFill>
          <a:latin typeface="+mj-lt"/>
          <a:ea typeface="+mj-ea"/>
          <a:cs typeface="+mj-cs"/>
        </a:defRPr>
      </a:lvl1pPr>
      <a:lvl2pPr algn="ctr" rtl="0" eaLnBrk="0" fontAlgn="base" hangingPunct="0">
        <a:spcBef>
          <a:spcPct val="0"/>
        </a:spcBef>
        <a:spcAft>
          <a:spcPct val="0"/>
        </a:spcAft>
        <a:defRPr sz="2800">
          <a:solidFill>
            <a:srgbClr val="008000"/>
          </a:solidFill>
          <a:latin typeface="Verdana" pitchFamily="34" charset="0"/>
        </a:defRPr>
      </a:lvl2pPr>
      <a:lvl3pPr algn="ctr" rtl="0" eaLnBrk="0" fontAlgn="base" hangingPunct="0">
        <a:spcBef>
          <a:spcPct val="0"/>
        </a:spcBef>
        <a:spcAft>
          <a:spcPct val="0"/>
        </a:spcAft>
        <a:defRPr sz="2800">
          <a:solidFill>
            <a:srgbClr val="008000"/>
          </a:solidFill>
          <a:latin typeface="Verdana" pitchFamily="34" charset="0"/>
        </a:defRPr>
      </a:lvl3pPr>
      <a:lvl4pPr algn="ctr" rtl="0" eaLnBrk="0" fontAlgn="base" hangingPunct="0">
        <a:spcBef>
          <a:spcPct val="0"/>
        </a:spcBef>
        <a:spcAft>
          <a:spcPct val="0"/>
        </a:spcAft>
        <a:defRPr sz="2800">
          <a:solidFill>
            <a:srgbClr val="008000"/>
          </a:solidFill>
          <a:latin typeface="Verdana" pitchFamily="34" charset="0"/>
        </a:defRPr>
      </a:lvl4pPr>
      <a:lvl5pPr algn="ctr" rtl="0" eaLnBrk="0" fontAlgn="base" hangingPunct="0">
        <a:spcBef>
          <a:spcPct val="0"/>
        </a:spcBef>
        <a:spcAft>
          <a:spcPct val="0"/>
        </a:spcAft>
        <a:defRPr sz="2800">
          <a:solidFill>
            <a:srgbClr val="008000"/>
          </a:solidFill>
          <a:latin typeface="Verdana" pitchFamily="34" charset="0"/>
        </a:defRPr>
      </a:lvl5pPr>
      <a:lvl6pPr marL="457200" algn="ctr" rtl="0" fontAlgn="base">
        <a:spcBef>
          <a:spcPct val="0"/>
        </a:spcBef>
        <a:spcAft>
          <a:spcPct val="0"/>
        </a:spcAft>
        <a:defRPr sz="2800">
          <a:solidFill>
            <a:srgbClr val="008000"/>
          </a:solidFill>
          <a:latin typeface="Verdana" pitchFamily="34" charset="0"/>
        </a:defRPr>
      </a:lvl6pPr>
      <a:lvl7pPr marL="914400" algn="ctr" rtl="0" fontAlgn="base">
        <a:spcBef>
          <a:spcPct val="0"/>
        </a:spcBef>
        <a:spcAft>
          <a:spcPct val="0"/>
        </a:spcAft>
        <a:defRPr sz="2800">
          <a:solidFill>
            <a:srgbClr val="008000"/>
          </a:solidFill>
          <a:latin typeface="Verdana" pitchFamily="34" charset="0"/>
        </a:defRPr>
      </a:lvl7pPr>
      <a:lvl8pPr marL="1371600" algn="ctr" rtl="0" fontAlgn="base">
        <a:spcBef>
          <a:spcPct val="0"/>
        </a:spcBef>
        <a:spcAft>
          <a:spcPct val="0"/>
        </a:spcAft>
        <a:defRPr sz="2800">
          <a:solidFill>
            <a:srgbClr val="008000"/>
          </a:solidFill>
          <a:latin typeface="Verdana" pitchFamily="34" charset="0"/>
        </a:defRPr>
      </a:lvl8pPr>
      <a:lvl9pPr marL="1828800" algn="ctr" rtl="0" fontAlgn="base">
        <a:spcBef>
          <a:spcPct val="0"/>
        </a:spcBef>
        <a:spcAft>
          <a:spcPct val="0"/>
        </a:spcAft>
        <a:defRPr sz="28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9895"/>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0" y="661521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07" y="968376"/>
            <a:ext cx="8140518"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588" y="968380"/>
            <a:ext cx="855574"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xmlns="">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15" y="5932496"/>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8009768"/>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71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55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7374780"/>
      </p:ext>
    </p:extLst>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65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49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80002201"/>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587"/>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42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856250"/>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endParaRPr>
          </a:p>
        </p:txBody>
      </p:sp>
      <p:sp>
        <p:nvSpPr>
          <p:cNvPr id="1027" name="AC Banner Title"/>
          <p:cNvSpPr>
            <a:spLocks noGrp="1" noChangeArrowheads="1"/>
          </p:cNvSpPr>
          <p:nvPr>
            <p:ph type="title"/>
          </p:nvPr>
        </p:nvSpPr>
        <p:spPr bwMode="auto">
          <a:xfrm>
            <a:off x="1657351" y="246683"/>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854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06C417FB-22C4-4AF6-AE2E-2523673224F1}"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a:solidFill>
                  <a:srgbClr val="000000"/>
                </a:solidFill>
              </a:endParaRPr>
            </a:p>
          </p:txBody>
        </p:sp>
      </p:grpSp>
      <p:sp>
        <p:nvSpPr>
          <p:cNvPr id="1034" name="Text Box 18"/>
          <p:cNvSpPr txBox="1">
            <a:spLocks noChangeArrowheads="1"/>
          </p:cNvSpPr>
          <p:nvPr/>
        </p:nvSpPr>
        <p:spPr bwMode="auto">
          <a:xfrm rot="-54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366973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51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35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9464700"/>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44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28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673946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37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21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1679354"/>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303"/>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14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8520618"/>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22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06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5217376"/>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14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98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2037490"/>
      </p:ext>
    </p:extLst>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506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90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1532641"/>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988"/>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82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9393080"/>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90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74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4041139"/>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816"/>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65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6775401"/>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809"/>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0" y="661714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07" y="968376"/>
            <a:ext cx="8140518"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588" y="968380"/>
            <a:ext cx="855574"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xmlns="">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15" y="5934426"/>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347262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731"/>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56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14184133"/>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640"/>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47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7959829"/>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549"/>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38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3082090"/>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545"/>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29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7465641"/>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545"/>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19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8852523"/>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545"/>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509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827621"/>
      </p:ext>
    </p:extLst>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charset="0"/>
            </a:endParaRPr>
          </a:p>
        </p:txBody>
      </p:sp>
      <p:sp>
        <p:nvSpPr>
          <p:cNvPr id="1027" name="AC Banner Title"/>
          <p:cNvSpPr>
            <a:spLocks noGrp="1" noChangeArrowheads="1"/>
          </p:cNvSpPr>
          <p:nvPr>
            <p:ph type="title"/>
          </p:nvPr>
        </p:nvSpPr>
        <p:spPr bwMode="auto">
          <a:xfrm>
            <a:off x="1657351" y="244545"/>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000" u="none">
                <a:latin typeface="Arial" charset="0"/>
                <a:ea typeface="SimSun" pitchFamily="2" charset="-122"/>
              </a:defRPr>
            </a:lvl1pPr>
          </a:lstStyle>
          <a:p>
            <a:pPr eaLnBrk="0" fontAlgn="base" hangingPunct="0">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4996"/>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a:lnSpc>
                <a:spcPct val="70000"/>
              </a:lnSpc>
              <a:spcBef>
                <a:spcPct val="0"/>
              </a:spcBef>
              <a:tabLst>
                <a:tab pos="2473325" algn="l"/>
              </a:tabLst>
              <a:defRPr sz="800" u="none">
                <a:ea typeface="SimSun" pitchFamily="2" charset="-122"/>
              </a:defRPr>
            </a:lvl1pPr>
          </a:lstStyle>
          <a:p>
            <a:pPr eaLnBrk="0" fontAlgn="base" hangingPunct="0">
              <a:spcAft>
                <a:spcPct val="0"/>
              </a:spcAft>
              <a:defRPr/>
            </a:pPr>
            <a:fld id="{709D1128-4F01-4ECF-90D9-16EA32BFC308}" type="slidenum">
              <a:rPr lang="zh-SG" altLang="en-US">
                <a:solidFill>
                  <a:srgbClr val="000000"/>
                </a:solidFill>
              </a:rPr>
              <a:pPr eaLnBrk="0" fontAlgn="base" hangingPunct="0">
                <a:spcAft>
                  <a:spcPct val="0"/>
                </a:spcAft>
                <a:defRPr/>
              </a:pPr>
              <a:t>‹#›</a:t>
            </a:fld>
            <a:r>
              <a:rPr lang="en-US" altLang="zh-SG" sz="1000">
                <a:solidFill>
                  <a:srgbClr val="000000"/>
                </a:solidFill>
                <a:latin typeface="Arial" charset="0"/>
              </a:rPr>
              <a:t/>
            </a:r>
            <a:br>
              <a:rPr lang="en-US" altLang="zh-SG" sz="1000">
                <a:solidFill>
                  <a:srgbClr val="000000"/>
                </a:solidFill>
                <a:latin typeface="Arial" charset="0"/>
              </a:rPr>
            </a:br>
            <a:endParaRPr lang="en-US" altLang="zh-SG">
              <a:solidFill>
                <a:srgbClr val="000000"/>
              </a:solidFill>
              <a:latin typeface="Arial"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fontAlgn="base" hangingPunct="0">
              <a:spcBef>
                <a:spcPct val="50000"/>
              </a:spcBef>
              <a:spcAft>
                <a:spcPct val="0"/>
              </a:spcAft>
            </a:pPr>
            <a:endParaRPr lang="en-US" u="sng" smtClean="0">
              <a:solidFill>
                <a:srgbClr val="000000"/>
              </a:solidFill>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GB" u="sng">
                <a:solidFill>
                  <a:srgbClr val="000000"/>
                </a:solidFill>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u="sng" smtClean="0">
                <a:solidFill>
                  <a:srgbClr val="000000"/>
                </a:solidFill>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u="sng">
                <a:solidFill>
                  <a:schemeClr val="tx1"/>
                </a:solidFill>
                <a:latin typeface="Verdana" pitchFamily="34" charset="0"/>
              </a:defRPr>
            </a:lvl1pPr>
            <a:lvl2pPr marL="742950" indent="-285750">
              <a:defRPr u="sng">
                <a:solidFill>
                  <a:schemeClr val="tx1"/>
                </a:solidFill>
                <a:latin typeface="Verdana" pitchFamily="34" charset="0"/>
              </a:defRPr>
            </a:lvl2pPr>
            <a:lvl3pPr marL="1143000" indent="-228600">
              <a:defRPr u="sng">
                <a:solidFill>
                  <a:schemeClr val="tx1"/>
                </a:solidFill>
                <a:latin typeface="Verdana" pitchFamily="34" charset="0"/>
              </a:defRPr>
            </a:lvl3pPr>
            <a:lvl4pPr marL="1600200" indent="-228600">
              <a:defRPr u="sng">
                <a:solidFill>
                  <a:schemeClr val="tx1"/>
                </a:solidFill>
                <a:latin typeface="Verdana" pitchFamily="34" charset="0"/>
              </a:defRPr>
            </a:lvl4pPr>
            <a:lvl5pPr marL="2057400" indent="-228600">
              <a:defRPr u="sng">
                <a:solidFill>
                  <a:schemeClr val="tx1"/>
                </a:solidFill>
                <a:latin typeface="Verdana" pitchFamily="34" charset="0"/>
              </a:defRPr>
            </a:lvl5pPr>
            <a:lvl6pPr marL="2514600" indent="-228600" eaLnBrk="0" fontAlgn="base" hangingPunct="0">
              <a:spcBef>
                <a:spcPct val="50000"/>
              </a:spcBef>
              <a:spcAft>
                <a:spcPct val="0"/>
              </a:spcAft>
              <a:defRPr u="sng">
                <a:solidFill>
                  <a:schemeClr val="tx1"/>
                </a:solidFill>
                <a:latin typeface="Verdana" pitchFamily="34" charset="0"/>
              </a:defRPr>
            </a:lvl6pPr>
            <a:lvl7pPr marL="2971800" indent="-228600" eaLnBrk="0" fontAlgn="base" hangingPunct="0">
              <a:spcBef>
                <a:spcPct val="50000"/>
              </a:spcBef>
              <a:spcAft>
                <a:spcPct val="0"/>
              </a:spcAft>
              <a:defRPr u="sng">
                <a:solidFill>
                  <a:schemeClr val="tx1"/>
                </a:solidFill>
                <a:latin typeface="Verdana" pitchFamily="34" charset="0"/>
              </a:defRPr>
            </a:lvl7pPr>
            <a:lvl8pPr marL="3429000" indent="-228600" eaLnBrk="0" fontAlgn="base" hangingPunct="0">
              <a:spcBef>
                <a:spcPct val="50000"/>
              </a:spcBef>
              <a:spcAft>
                <a:spcPct val="0"/>
              </a:spcAft>
              <a:defRPr u="sng">
                <a:solidFill>
                  <a:schemeClr val="tx1"/>
                </a:solidFill>
                <a:latin typeface="Verdana" pitchFamily="34" charset="0"/>
              </a:defRPr>
            </a:lvl8pPr>
            <a:lvl9pPr marL="3886200" indent="-228600" eaLnBrk="0" fontAlgn="base" hangingPunct="0">
              <a:spcBef>
                <a:spcPct val="50000"/>
              </a:spcBef>
              <a:spcAft>
                <a:spcPct val="0"/>
              </a:spcAft>
              <a:defRPr u="sng">
                <a:solidFill>
                  <a:schemeClr val="tx1"/>
                </a:solidFill>
                <a:latin typeface="Verdana" pitchFamily="34" charset="0"/>
              </a:defRPr>
            </a:lvl9pPr>
          </a:lstStyle>
          <a:p>
            <a:pPr eaLnBrk="0" fontAlgn="base" hangingPunct="0">
              <a:spcBef>
                <a:spcPct val="50000"/>
              </a:spcBef>
              <a:spcAft>
                <a:spcPct val="0"/>
              </a:spcAft>
              <a:defRPr/>
            </a:pPr>
            <a:r>
              <a:rPr lang="en-US" b="1" u="none" smtClean="0">
                <a:solidFill>
                  <a:srgbClr val="777777"/>
                </a:solidFill>
              </a:rPr>
              <a:t>Financial System Strategy  2020</a:t>
            </a:r>
          </a:p>
        </p:txBody>
      </p:sp>
      <p:pic>
        <p:nvPicPr>
          <p:cNvPr id="1035" name="Picture 21"/>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0597702"/>
      </p:ext>
    </p:extLst>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2400">
          <a:solidFill>
            <a:srgbClr val="008000"/>
          </a:solidFill>
          <a:latin typeface="+mj-lt"/>
          <a:ea typeface="+mj-ea"/>
          <a:cs typeface="+mj-cs"/>
        </a:defRPr>
      </a:lvl1pPr>
      <a:lvl2pPr algn="r" rtl="0" eaLnBrk="0" fontAlgn="base" hangingPunct="0">
        <a:spcBef>
          <a:spcPct val="0"/>
        </a:spcBef>
        <a:spcAft>
          <a:spcPct val="0"/>
        </a:spcAft>
        <a:defRPr sz="2400">
          <a:solidFill>
            <a:srgbClr val="008000"/>
          </a:solidFill>
          <a:latin typeface="Verdana" pitchFamily="34" charset="0"/>
        </a:defRPr>
      </a:lvl2pPr>
      <a:lvl3pPr algn="r" rtl="0" eaLnBrk="0" fontAlgn="base" hangingPunct="0">
        <a:spcBef>
          <a:spcPct val="0"/>
        </a:spcBef>
        <a:spcAft>
          <a:spcPct val="0"/>
        </a:spcAft>
        <a:defRPr sz="2400">
          <a:solidFill>
            <a:srgbClr val="008000"/>
          </a:solidFill>
          <a:latin typeface="Verdana" pitchFamily="34" charset="0"/>
        </a:defRPr>
      </a:lvl3pPr>
      <a:lvl4pPr algn="r" rtl="0" eaLnBrk="0" fontAlgn="base" hangingPunct="0">
        <a:spcBef>
          <a:spcPct val="0"/>
        </a:spcBef>
        <a:spcAft>
          <a:spcPct val="0"/>
        </a:spcAft>
        <a:defRPr sz="2400">
          <a:solidFill>
            <a:srgbClr val="008000"/>
          </a:solidFill>
          <a:latin typeface="Verdana" pitchFamily="34" charset="0"/>
        </a:defRPr>
      </a:lvl4pPr>
      <a:lvl5pPr algn="r" rtl="0" eaLnBrk="0" fontAlgn="base" hangingPunct="0">
        <a:spcBef>
          <a:spcPct val="0"/>
        </a:spcBef>
        <a:spcAft>
          <a:spcPct val="0"/>
        </a:spcAft>
        <a:defRPr sz="2400">
          <a:solidFill>
            <a:srgbClr val="008000"/>
          </a:solidFill>
          <a:latin typeface="Verdana" pitchFamily="34" charset="0"/>
        </a:defRPr>
      </a:lvl5pPr>
      <a:lvl6pPr marL="457200" algn="r" rtl="0" fontAlgn="base">
        <a:spcBef>
          <a:spcPct val="0"/>
        </a:spcBef>
        <a:spcAft>
          <a:spcPct val="0"/>
        </a:spcAft>
        <a:defRPr sz="2400">
          <a:solidFill>
            <a:srgbClr val="008000"/>
          </a:solidFill>
          <a:latin typeface="Verdana" pitchFamily="34" charset="0"/>
        </a:defRPr>
      </a:lvl6pPr>
      <a:lvl7pPr marL="914400" algn="r" rtl="0" fontAlgn="base">
        <a:spcBef>
          <a:spcPct val="0"/>
        </a:spcBef>
        <a:spcAft>
          <a:spcPct val="0"/>
        </a:spcAft>
        <a:defRPr sz="2400">
          <a:solidFill>
            <a:srgbClr val="008000"/>
          </a:solidFill>
          <a:latin typeface="Verdana" pitchFamily="34" charset="0"/>
        </a:defRPr>
      </a:lvl7pPr>
      <a:lvl8pPr marL="1371600" algn="r" rtl="0" fontAlgn="base">
        <a:spcBef>
          <a:spcPct val="0"/>
        </a:spcBef>
        <a:spcAft>
          <a:spcPct val="0"/>
        </a:spcAft>
        <a:defRPr sz="2400">
          <a:solidFill>
            <a:srgbClr val="008000"/>
          </a:solidFill>
          <a:latin typeface="Verdana" pitchFamily="34" charset="0"/>
        </a:defRPr>
      </a:lvl8pPr>
      <a:lvl9pPr marL="1828800" algn="r" rtl="0" fontAlgn="base">
        <a:spcBef>
          <a:spcPct val="0"/>
        </a:spcBef>
        <a:spcAft>
          <a:spcPct val="0"/>
        </a:spcAft>
        <a:defRPr sz="2400">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defRPr>
      </a:lvl5pPr>
      <a:lvl6pPr marL="2514600" indent="-228600" algn="l" rtl="0" fontAlgn="base">
        <a:spcBef>
          <a:spcPct val="20000"/>
        </a:spcBef>
        <a:spcAft>
          <a:spcPct val="0"/>
        </a:spcAft>
        <a:buClr>
          <a:schemeClr val="tx1"/>
        </a:buClr>
        <a:buChar char="•"/>
        <a:defRPr sz="2000">
          <a:solidFill>
            <a:schemeClr val="tx1"/>
          </a:solidFill>
          <a:latin typeface="Arial" charset="0"/>
        </a:defRPr>
      </a:lvl6pPr>
      <a:lvl7pPr marL="2971800" indent="-228600" algn="l" rtl="0" fontAlgn="base">
        <a:spcBef>
          <a:spcPct val="20000"/>
        </a:spcBef>
        <a:spcAft>
          <a:spcPct val="0"/>
        </a:spcAft>
        <a:buClr>
          <a:schemeClr val="tx1"/>
        </a:buClr>
        <a:buChar char="•"/>
        <a:defRPr sz="2000">
          <a:solidFill>
            <a:schemeClr val="tx1"/>
          </a:solidFill>
          <a:latin typeface="Arial" charset="0"/>
        </a:defRPr>
      </a:lvl7pPr>
      <a:lvl8pPr marL="3429000" indent="-228600" algn="l" rtl="0" fontAlgn="base">
        <a:spcBef>
          <a:spcPct val="20000"/>
        </a:spcBef>
        <a:spcAft>
          <a:spcPct val="0"/>
        </a:spcAft>
        <a:buClr>
          <a:schemeClr val="tx1"/>
        </a:buClr>
        <a:buChar char="•"/>
        <a:defRPr sz="2000">
          <a:solidFill>
            <a:schemeClr val="tx1"/>
          </a:solidFill>
          <a:latin typeface="Arial" charset="0"/>
        </a:defRPr>
      </a:lvl8pPr>
      <a:lvl9pPr marL="3886200" indent="-228600" algn="l" rtl="0" fontAlgn="base">
        <a:spcBef>
          <a:spcPct val="20000"/>
        </a:spcBef>
        <a:spcAft>
          <a:spcPct val="0"/>
        </a:spcAft>
        <a:buClr>
          <a:schemeClr val="tx1"/>
        </a:buClr>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01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5827"/>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019" y="6495827"/>
            <a:ext cx="985825" cy="286011"/>
          </a:xfrm>
          <a:prstGeom prst="rect">
            <a:avLst/>
          </a:prstGeom>
        </p:spPr>
      </p:pic>
    </p:spTree>
    <p:extLst>
      <p:ext uri="{BB962C8B-B14F-4D97-AF65-F5344CB8AC3E}">
        <p14:creationId xmlns:p14="http://schemas.microsoft.com/office/powerpoint/2010/main" xmlns="" val="719496006"/>
      </p:ext>
    </p:extLst>
  </p:cSld>
  <p:clrMap bg1="lt1" tx1="dk1" bg2="lt2" tx2="dk2" accent1="accent1" accent2="accent2" accent3="accent3" accent4="accent4" accent5="accent5" accent6="accent6" hlink="hlink" folHlink="folHlink"/>
  <p:sldLayoutIdLst>
    <p:sldLayoutId id="2147484764" r:id="rId1"/>
    <p:sldLayoutId id="2147484765" r:id="rId2"/>
    <p:sldLayoutId id="2147484766" r:id="rId3"/>
    <p:sldLayoutId id="2147484767" r:id="rId4"/>
    <p:sldLayoutId id="2147484768" r:id="rId5"/>
    <p:sldLayoutId id="2147484769" r:id="rId6"/>
    <p:sldLayoutId id="2147484770" r:id="rId7"/>
    <p:sldLayoutId id="2147484771" r:id="rId8"/>
    <p:sldLayoutId id="2147484772" r:id="rId9"/>
    <p:sldLayoutId id="2147484773"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30739"/>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0" y="6617071"/>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07" y="968376"/>
            <a:ext cx="8140518"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588" y="968380"/>
            <a:ext cx="855574"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2" cstate="print">
            <a:extLst>
              <a:ext uri="{BEBA8EAE-BF5A-486C-A8C5-ECC9F3942E4B}">
                <a14:imgProps xmlns:a14="http://schemas.microsoft.com/office/drawing/2010/main" xmlns="">
                  <a14:imgLayer r:embed="rId13">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15" y="5934356"/>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5954947"/>
      </p:ext>
    </p:extLst>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4"/>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5"/>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8836"/>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0" y="6614649"/>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07" y="968376"/>
            <a:ext cx="8140518"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588" y="968380"/>
            <a:ext cx="855574"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xmlns="">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15" y="5931934"/>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9274496"/>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3075" name="AC Banner Title"/>
          <p:cNvSpPr>
            <a:spLocks noGrp="1" noChangeArrowheads="1"/>
          </p:cNvSpPr>
          <p:nvPr>
            <p:ph type="title"/>
          </p:nvPr>
        </p:nvSpPr>
        <p:spPr bwMode="auto">
          <a:xfrm>
            <a:off x="1657351" y="24666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b="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8530"/>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b="0" i="0" u="none">
                <a:solidFill>
                  <a:srgbClr val="000000"/>
                </a:solidFill>
                <a:ea typeface="SimSun" pitchFamily="2" charset="-122"/>
                <a:cs typeface="+mn-cs"/>
              </a:defRPr>
            </a:lvl1pPr>
          </a:lstStyle>
          <a:p>
            <a:pPr fontAlgn="base">
              <a:spcAft>
                <a:spcPct val="0"/>
              </a:spcAft>
              <a:defRPr/>
            </a:pPr>
            <a:fld id="{A2AB0D53-36B8-4FBA-AEA9-BAE108A07022}"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3079"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3080"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3081"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3088"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3089"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3090"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3083"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645730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a:solidFill>
                <a:srgbClr val="FFFFFF"/>
              </a:solidFill>
              <a:latin typeface="Arial" charset="0"/>
              <a:cs typeface="Arial" charset="0"/>
            </a:endParaRPr>
          </a:p>
        </p:txBody>
      </p:sp>
      <p:sp>
        <p:nvSpPr>
          <p:cNvPr id="1027" name="AC Banner Title"/>
          <p:cNvSpPr>
            <a:spLocks noGrp="1" noChangeArrowheads="1"/>
          </p:cNvSpPr>
          <p:nvPr>
            <p:ph type="title"/>
          </p:nvPr>
        </p:nvSpPr>
        <p:spPr bwMode="auto">
          <a:xfrm>
            <a:off x="429468" y="229404"/>
            <a:ext cx="8476511" cy="69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dirty="0" smtClean="0"/>
          </a:p>
        </p:txBody>
      </p:sp>
      <p:sp>
        <p:nvSpPr>
          <p:cNvPr id="2161668" name="Rectangle 4"/>
          <p:cNvSpPr>
            <a:spLocks noGrp="1" noChangeArrowheads="1"/>
          </p:cNvSpPr>
          <p:nvPr>
            <p:ph type="dt" sz="half" idx="2"/>
          </p:nvPr>
        </p:nvSpPr>
        <p:spPr bwMode="auto">
          <a:xfrm>
            <a:off x="990600" y="6331747"/>
            <a:ext cx="59436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solidFill>
                  <a:srgbClr val="000000"/>
                </a:solidFill>
                <a:latin typeface="Arial" charset="0"/>
                <a:ea typeface="SimSun" pitchFamily="2" charset="-122"/>
              </a:defRPr>
            </a:lvl1pPr>
          </a:lstStyle>
          <a:p>
            <a:pPr algn="l" fontAlgn="base">
              <a:spcBef>
                <a:spcPct val="0"/>
              </a:spcBef>
              <a:spcAft>
                <a:spcPct val="0"/>
              </a:spcAft>
              <a:defRPr/>
            </a:pPr>
            <a:fld id="{EC971C0E-C980-469C-9BE6-A74CD85201F4}" type="datetime3">
              <a:rPr lang="en-US" altLang="zh-SG" smtClean="0">
                <a:cs typeface="Arial" charset="0"/>
              </a:rPr>
              <a:pPr algn="l" fontAlgn="base">
                <a:spcBef>
                  <a:spcPct val="0"/>
                </a:spcBef>
                <a:spcAft>
                  <a:spcPct val="0"/>
                </a:spcAft>
                <a:defRPr/>
              </a:pPr>
              <a:t>13 April 2016</a:t>
            </a:fld>
            <a:endParaRPr lang="en-US" altLang="zh-SG" dirty="0">
              <a:cs typeface="Arial" charset="0"/>
            </a:endParaRPr>
          </a:p>
        </p:txBody>
      </p:sp>
      <p:sp>
        <p:nvSpPr>
          <p:cNvPr id="2161670" name="Rectangle 6"/>
          <p:cNvSpPr>
            <a:spLocks noGrp="1" noChangeArrowheads="1"/>
          </p:cNvSpPr>
          <p:nvPr>
            <p:ph type="sldNum" sz="quarter" idx="4"/>
          </p:nvPr>
        </p:nvSpPr>
        <p:spPr bwMode="auto">
          <a:xfrm>
            <a:off x="7696200" y="6615217"/>
            <a:ext cx="1453737" cy="320677"/>
          </a:xfrm>
          <a:prstGeom prst="rect">
            <a:avLst/>
          </a:prstGeom>
          <a:noFill/>
          <a:ln w="12700">
            <a:noFill/>
            <a:miter lim="800000"/>
            <a:headEnd/>
            <a:tailEnd/>
          </a:ln>
          <a:effectLst/>
        </p:spPr>
        <p:txBody>
          <a:bodyPr vert="horz" wrap="square" lIns="91440" tIns="45720" rIns="91440" bIns="0" numCol="1" anchor="t"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latin typeface="Verdana" pitchFamily="34" charset="0"/>
                <a:ea typeface="SimSun" pitchFamily="2" charset="-122"/>
                <a:cs typeface="+mn-cs"/>
              </a:defRPr>
            </a:lvl1pPr>
          </a:lstStyle>
          <a:p>
            <a:pPr fontAlgn="base">
              <a:spcAft>
                <a:spcPct val="0"/>
              </a:spcAft>
              <a:defRPr/>
            </a:pPr>
            <a:r>
              <a:rPr lang="en-US" altLang="zh-SG" dirty="0" smtClean="0"/>
              <a:t>Slide </a:t>
            </a:r>
            <a:fld id="{AE78A651-CEB4-462B-A030-D829410EA226}" type="slidenum">
              <a:rPr lang="zh-SG" altLang="en-US" smtClean="0"/>
              <a:pPr fontAlgn="base">
                <a:spcAft>
                  <a:spcPct val="0"/>
                </a:spcAft>
                <a:defRPr/>
              </a:pPr>
              <a:t>‹#›</a:t>
            </a:fld>
            <a:r>
              <a:rPr lang="zh-SG" altLang="en-US" dirty="0"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sp>
        <p:nvSpPr>
          <p:cNvPr id="1031" name="Rectangle 7"/>
          <p:cNvSpPr>
            <a:spLocks noGrp="1" noChangeArrowheads="1"/>
          </p:cNvSpPr>
          <p:nvPr>
            <p:ph type="body" idx="1"/>
          </p:nvPr>
        </p:nvSpPr>
        <p:spPr bwMode="auto">
          <a:xfrm>
            <a:off x="517707" y="968376"/>
            <a:ext cx="8140518" cy="5184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Second level</a:t>
            </a:r>
            <a:endParaRPr lang="en-US" altLang="zh-SG" dirty="0" smtClean="0"/>
          </a:p>
          <a:p>
            <a:pPr lvl="2"/>
            <a:r>
              <a:rPr lang="en-US" dirty="0" smtClean="0"/>
              <a:t>Third level</a:t>
            </a:r>
          </a:p>
          <a:p>
            <a:pPr lvl="3"/>
            <a:r>
              <a:rPr lang="en-US" altLang="zh-SG" dirty="0" smtClean="0"/>
              <a:t>Fourth Level</a:t>
            </a:r>
          </a:p>
        </p:txBody>
      </p:sp>
      <p:grpSp>
        <p:nvGrpSpPr>
          <p:cNvPr id="1033" name="Group 10"/>
          <p:cNvGrpSpPr>
            <a:grpSpLocks/>
          </p:cNvGrpSpPr>
          <p:nvPr/>
        </p:nvGrpSpPr>
        <p:grpSpPr bwMode="auto">
          <a:xfrm>
            <a:off x="1588" y="968380"/>
            <a:ext cx="855574" cy="5889623"/>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7" name="Freeform 13"/>
            <p:cNvSpPr>
              <a:spLocks/>
            </p:cNvSpPr>
            <p:nvPr/>
          </p:nvSpPr>
          <p:spPr bwMode="ltGray">
            <a:xfrm>
              <a:off x="0" y="2735"/>
              <a:ext cx="1747"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2161678" name="Freeform 14"/>
            <p:cNvSpPr>
              <a:spLocks/>
            </p:cNvSpPr>
            <p:nvPr/>
          </p:nvSpPr>
          <p:spPr bwMode="ltGray">
            <a:xfrm>
              <a:off x="0" y="2544"/>
              <a:ext cx="1747"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charset="0"/>
              </a:endParaRPr>
            </a:p>
          </p:txBody>
        </p:sp>
        <p:sp>
          <p:nvSpPr>
            <p:cNvPr id="1040" name="Oval 15"/>
            <p:cNvSpPr>
              <a:spLocks noChangeArrowheads="1"/>
            </p:cNvSpPr>
            <p:nvPr/>
          </p:nvSpPr>
          <p:spPr bwMode="ltGray">
            <a:xfrm>
              <a:off x="210"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1" name="Oval 16"/>
            <p:cNvSpPr>
              <a:spLocks noChangeArrowheads="1"/>
            </p:cNvSpPr>
            <p:nvPr/>
          </p:nvSpPr>
          <p:spPr bwMode="ltGray">
            <a:xfrm>
              <a:off x="1537" y="3884"/>
              <a:ext cx="93"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sp>
          <p:nvSpPr>
            <p:cNvPr id="1042" name="Oval 17"/>
            <p:cNvSpPr>
              <a:spLocks noChangeArrowheads="1"/>
            </p:cNvSpPr>
            <p:nvPr/>
          </p:nvSpPr>
          <p:spPr bwMode="ltGray">
            <a:xfrm>
              <a:off x="791" y="2723"/>
              <a:ext cx="120"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a:solidFill>
                  <a:srgbClr val="000000"/>
                </a:solidFill>
                <a:cs typeface="Arial" charset="0"/>
              </a:endParaRPr>
            </a:p>
          </p:txBody>
        </p:sp>
      </p:grpSp>
      <p:pic>
        <p:nvPicPr>
          <p:cNvPr id="20" name="Picture 13"/>
          <p:cNvPicPr>
            <a:picLocks noChangeAspect="1" noChangeArrowheads="1"/>
          </p:cNvPicPr>
          <p:nvPr userDrawn="1"/>
        </p:nvPicPr>
        <p:blipFill>
          <a:blip r:embed="rId13" cstate="print">
            <a:extLst>
              <a:ext uri="{BEBA8EAE-BF5A-486C-A8C5-ECC9F3942E4B}">
                <a14:imgProps xmlns:a14="http://schemas.microsoft.com/office/drawing/2010/main" xmlns="">
                  <a14:imgLayer r:embed="rId14">
                    <a14:imgEffect>
                      <a14:backgroundRemoval t="4379" b="34495" l="67342" r="94976">
                        <a14:foregroundMark x1="79092" y1="13941" x2="79092" y2="13941"/>
                        <a14:foregroundMark x1="80389" y1="21358" x2="80389" y2="21358"/>
                        <a14:foregroundMark x1="77715" y1="14567" x2="77715" y2="14567"/>
                        <a14:foregroundMark x1="87439" y1="22609" x2="87439" y2="22609"/>
                        <a14:foregroundMark x1="83387" y1="22878" x2="83387" y2="22878"/>
                        <a14:foregroundMark x1="79903" y1="18141" x2="79903" y2="18141"/>
                        <a14:foregroundMark x1="76013" y1="15996" x2="76013" y2="15996"/>
                        <a14:foregroundMark x1="76175" y1="15907" x2="76175" y2="15907"/>
                        <a14:foregroundMark x1="76094" y1="15818" x2="76094" y2="15818"/>
                        <a14:foregroundMark x1="77147" y1="18945" x2="77147" y2="18945"/>
                        <a14:foregroundMark x1="78768" y1="20554" x2="78768" y2="20554"/>
                        <a14:foregroundMark x1="84441" y1="13673" x2="84441" y2="13673"/>
                        <a14:foregroundMark x1="81605" y1="14120" x2="81605" y2="14120"/>
                        <a14:foregroundMark x1="82496" y1="15192" x2="82496" y2="15192"/>
                        <a14:foregroundMark x1="81686" y1="11528" x2="81686" y2="11528"/>
                        <a14:backgroundMark x1="80551" y1="13226" x2="80551" y2="13226"/>
                        <a14:backgroundMark x1="80551" y1="13226" x2="80551" y2="13226"/>
                        <a14:backgroundMark x1="80551" y1="13226" x2="80551" y2="13226"/>
                      </a14:backgroundRemoval>
                    </a14:imgEffect>
                  </a14:imgLayer>
                </a14:imgProps>
              </a:ext>
              <a:ext uri="{28A0092B-C50C-407E-A947-70E740481C1C}">
                <a14:useLocalDpi xmlns:a14="http://schemas.microsoft.com/office/drawing/2010/main" xmlns="" val="0"/>
              </a:ext>
            </a:extLst>
          </a:blip>
          <a:srcRect l="67751" t="4707" r="5081" b="68340"/>
          <a:stretch>
            <a:fillRect/>
          </a:stretch>
        </p:blipFill>
        <p:spPr bwMode="auto">
          <a:xfrm>
            <a:off x="44815" y="5932502"/>
            <a:ext cx="945785" cy="850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915575"/>
      </p:ext>
    </p:extLst>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2400" b="1" i="1" u="sng">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Calibri" pitchFamily="34" charset="0"/>
        </a:defRPr>
      </a:lvl2pPr>
      <a:lvl3pPr algn="r" rtl="0" eaLnBrk="0" fontAlgn="base" hangingPunct="0">
        <a:spcBef>
          <a:spcPct val="0"/>
        </a:spcBef>
        <a:spcAft>
          <a:spcPct val="0"/>
        </a:spcAft>
        <a:defRPr sz="2400" b="1" i="1">
          <a:solidFill>
            <a:srgbClr val="008000"/>
          </a:solidFill>
          <a:latin typeface="Calibri" pitchFamily="34" charset="0"/>
        </a:defRPr>
      </a:lvl3pPr>
      <a:lvl4pPr algn="r" rtl="0" eaLnBrk="0" fontAlgn="base" hangingPunct="0">
        <a:spcBef>
          <a:spcPct val="0"/>
        </a:spcBef>
        <a:spcAft>
          <a:spcPct val="0"/>
        </a:spcAft>
        <a:defRPr sz="2400" b="1" i="1">
          <a:solidFill>
            <a:srgbClr val="008000"/>
          </a:solidFill>
          <a:latin typeface="Calibri" pitchFamily="34" charset="0"/>
        </a:defRPr>
      </a:lvl4pPr>
      <a:lvl5pPr algn="r" rtl="0" eaLnBrk="0" fontAlgn="base" hangingPunct="0">
        <a:spcBef>
          <a:spcPct val="0"/>
        </a:spcBef>
        <a:spcAft>
          <a:spcPct val="0"/>
        </a:spcAft>
        <a:defRPr sz="2400" b="1" i="1">
          <a:solidFill>
            <a:srgbClr val="008000"/>
          </a:solidFill>
          <a:latin typeface="Calibri"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Tx/>
        <a:buBlip>
          <a:blip r:embed="rId15"/>
        </a:buBlip>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Tx/>
        <a:buBlip>
          <a:blip r:embed="rId16"/>
        </a:buBlip>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5363" name="AC Banner Title"/>
          <p:cNvSpPr>
            <a:spLocks noGrp="1" noChangeArrowheads="1"/>
          </p:cNvSpPr>
          <p:nvPr>
            <p:ph type="title"/>
          </p:nvPr>
        </p:nvSpPr>
        <p:spPr bwMode="auto">
          <a:xfrm>
            <a:off x="1657351" y="245005"/>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solidFill>
                  <a:srgbClr val="000000"/>
                </a:solidFill>
                <a:latin typeface="Arial" pitchFamily="34" charset="0"/>
                <a:ea typeface="SimSun" pitchFamily="2" charset="-122"/>
                <a:cs typeface="+mn-cs"/>
              </a:defRPr>
            </a:lvl1pPr>
          </a:lstStyle>
          <a:p>
            <a:pPr fontAlgn="base">
              <a:spcAft>
                <a:spcPct val="0"/>
              </a:spcAft>
              <a:defRPr/>
            </a:pPr>
            <a:endParaRPr lang="en-US" altLang="zh-SG"/>
          </a:p>
        </p:txBody>
      </p:sp>
      <p:sp>
        <p:nvSpPr>
          <p:cNvPr id="2161670" name="Rectangle 6"/>
          <p:cNvSpPr>
            <a:spLocks noGrp="1" noChangeArrowheads="1"/>
          </p:cNvSpPr>
          <p:nvPr>
            <p:ph type="sldNum" sz="quarter" idx="4"/>
          </p:nvPr>
        </p:nvSpPr>
        <p:spPr bwMode="auto">
          <a:xfrm>
            <a:off x="3519854" y="6386344"/>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solidFill>
                  <a:srgbClr val="000000"/>
                </a:solidFill>
                <a:ea typeface="SimSun" pitchFamily="2" charset="-122"/>
                <a:cs typeface="+mn-cs"/>
              </a:defRPr>
            </a:lvl1pPr>
          </a:lstStyle>
          <a:p>
            <a:pPr fontAlgn="base">
              <a:spcAft>
                <a:spcPct val="0"/>
              </a:spcAft>
              <a:defRPr/>
            </a:pPr>
            <a:fld id="{4BC3F4D1-2AA8-4623-9071-D960B7D29C5F}" type="slidenum">
              <a:rPr lang="zh-SG" altLang="en-US"/>
              <a:pPr fontAlgn="base">
                <a:spcAft>
                  <a:spcPct val="0"/>
                </a:spcAft>
                <a:defRPr/>
              </a:pPr>
              <a:t>‹#›</a:t>
            </a:fld>
            <a:r>
              <a:rPr lang="en-US" altLang="zh-SG" sz="1000">
                <a:latin typeface="Arial" pitchFamily="34" charset="0"/>
              </a:rPr>
              <a:t/>
            </a:r>
            <a:br>
              <a:rPr lang="en-US" altLang="zh-SG" sz="1000">
                <a:latin typeface="Arial" pitchFamily="34" charset="0"/>
              </a:rPr>
            </a:br>
            <a:endParaRPr lang="en-US" altLang="zh-SG">
              <a:latin typeface="Arial" pitchFamily="34" charset="0"/>
            </a:endParaRPr>
          </a:p>
        </p:txBody>
      </p:sp>
      <p:sp>
        <p:nvSpPr>
          <p:cNvPr id="15367"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5368"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prstClr val="black"/>
              </a:solidFill>
              <a:cs typeface="Arial" pitchFamily="34" charset="0"/>
            </a:endParaRPr>
          </a:p>
        </p:txBody>
      </p:sp>
      <p:grpSp>
        <p:nvGrpSpPr>
          <p:cNvPr id="15369"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5376"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7"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5378"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5371"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32169248"/>
      </p:ext>
    </p:extLst>
  </p:cSld>
  <p:clrMap bg1="lt1" tx1="dk1" bg2="lt2" tx2="dk2" accent1="accent1" accent2="accent2" accent3="accent3" accent4="accent4" accent5="accent5" accent6="accent6" hlink="hlink" folHlink="folHlink"/>
  <p:sldLayoutIdLst>
    <p:sldLayoutId id="2147484810" r:id="rId1"/>
    <p:sldLayoutId id="2147484811" r:id="rId2"/>
    <p:sldLayoutId id="2147484812" r:id="rId3"/>
    <p:sldLayoutId id="2147484813" r:id="rId4"/>
    <p:sldLayoutId id="2147484814" r:id="rId5"/>
    <p:sldLayoutId id="2147484815" r:id="rId6"/>
    <p:sldLayoutId id="2147484816" r:id="rId7"/>
    <p:sldLayoutId id="2147484817" r:id="rId8"/>
    <p:sldLayoutId id="2147484818" r:id="rId9"/>
    <p:sldLayoutId id="2147484819" r:id="rId10"/>
    <p:sldLayoutId id="2147484820" r:id="rId11"/>
    <p:sldLayoutId id="214748482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0" y="0"/>
            <a:ext cx="9144000" cy="9271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nchor="ctr"/>
          <a:lstStyle/>
          <a:p>
            <a:pPr algn="ctr" fontAlgn="base">
              <a:spcBef>
                <a:spcPct val="0"/>
              </a:spcBef>
              <a:spcAft>
                <a:spcPct val="0"/>
              </a:spcAft>
            </a:pPr>
            <a:endParaRPr lang="en-US" b="1" smtClean="0">
              <a:solidFill>
                <a:srgbClr val="FFFFFF"/>
              </a:solidFill>
              <a:latin typeface="Arial" pitchFamily="34" charset="0"/>
              <a:cs typeface="Arial" pitchFamily="34" charset="0"/>
            </a:endParaRPr>
          </a:p>
        </p:txBody>
      </p:sp>
      <p:sp>
        <p:nvSpPr>
          <p:cNvPr id="1027" name="AC Banner Title"/>
          <p:cNvSpPr>
            <a:spLocks noGrp="1" noChangeArrowheads="1"/>
          </p:cNvSpPr>
          <p:nvPr>
            <p:ph type="title"/>
          </p:nvPr>
        </p:nvSpPr>
        <p:spPr bwMode="auto">
          <a:xfrm>
            <a:off x="1657351" y="244802"/>
            <a:ext cx="7247792"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endParaRPr lang="en-US" altLang="zh-SG" smtClean="0"/>
          </a:p>
        </p:txBody>
      </p:sp>
      <p:sp>
        <p:nvSpPr>
          <p:cNvPr id="2161668" name="Rectangle 4"/>
          <p:cNvSpPr>
            <a:spLocks noGrp="1" noChangeArrowheads="1"/>
          </p:cNvSpPr>
          <p:nvPr>
            <p:ph type="dt" sz="half" idx="2"/>
          </p:nvPr>
        </p:nvSpPr>
        <p:spPr bwMode="auto">
          <a:xfrm>
            <a:off x="5630009" y="6400800"/>
            <a:ext cx="3518389"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69" name="Rectangle 5"/>
          <p:cNvSpPr>
            <a:spLocks noGrp="1" noChangeArrowheads="1"/>
          </p:cNvSpPr>
          <p:nvPr>
            <p:ph type="ftr" sz="quarter" idx="3"/>
          </p:nvPr>
        </p:nvSpPr>
        <p:spPr bwMode="auto">
          <a:xfrm>
            <a:off x="1466" y="6384925"/>
            <a:ext cx="3518388"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000" i="0" u="none">
                <a:latin typeface="Arial" pitchFamily="34" charset="0"/>
                <a:ea typeface="SimSun" pitchFamily="2" charset="-122"/>
                <a:cs typeface="+mn-cs"/>
              </a:defRPr>
            </a:lvl1pPr>
          </a:lstStyle>
          <a:p>
            <a:pPr fontAlgn="base">
              <a:spcAft>
                <a:spcPct val="0"/>
              </a:spcAft>
              <a:defRPr/>
            </a:pPr>
            <a:endParaRPr lang="en-US" altLang="zh-SG">
              <a:solidFill>
                <a:srgbClr val="000000"/>
              </a:solidFill>
            </a:endParaRPr>
          </a:p>
        </p:txBody>
      </p:sp>
      <p:sp>
        <p:nvSpPr>
          <p:cNvPr id="2161670" name="Rectangle 6"/>
          <p:cNvSpPr>
            <a:spLocks noGrp="1" noChangeArrowheads="1"/>
          </p:cNvSpPr>
          <p:nvPr>
            <p:ph type="sldNum" sz="quarter" idx="4"/>
          </p:nvPr>
        </p:nvSpPr>
        <p:spPr bwMode="auto">
          <a:xfrm>
            <a:off x="3519854" y="6386138"/>
            <a:ext cx="2110154" cy="473075"/>
          </a:xfrm>
          <a:prstGeom prst="rect">
            <a:avLst/>
          </a:prstGeom>
          <a:noFill/>
          <a:ln w="12700">
            <a:noFill/>
            <a:miter lim="800000"/>
            <a:headEnd/>
            <a:tailEnd/>
          </a:ln>
          <a:effectLst/>
        </p:spPr>
        <p:txBody>
          <a:bodyPr vert="horz" wrap="square" lIns="91440" tIns="45720" rIns="91440" bIns="0" numCol="1" anchor="b" anchorCtr="0" compatLnSpc="1">
            <a:prstTxWarp prst="textNoShape">
              <a:avLst/>
            </a:prstTxWarp>
          </a:bodyPr>
          <a:lstStyle>
            <a:lvl1pPr algn="ctr" eaLnBrk="0" hangingPunct="0">
              <a:lnSpc>
                <a:spcPct val="70000"/>
              </a:lnSpc>
              <a:spcBef>
                <a:spcPct val="0"/>
              </a:spcBef>
              <a:tabLst>
                <a:tab pos="2473325" algn="l"/>
              </a:tabLst>
              <a:defRPr sz="800" i="0" u="none">
                <a:ea typeface="SimSun" pitchFamily="2" charset="-122"/>
                <a:cs typeface="+mn-cs"/>
              </a:defRPr>
            </a:lvl1pPr>
          </a:lstStyle>
          <a:p>
            <a:pPr fontAlgn="base">
              <a:spcAft>
                <a:spcPct val="0"/>
              </a:spcAft>
              <a:defRPr/>
            </a:pPr>
            <a:fld id="{3BCFF84F-AC1F-4BB5-8114-1BF1B768DDB9}" type="slidenum">
              <a:rPr lang="zh-SG" altLang="en-US">
                <a:solidFill>
                  <a:srgbClr val="000000"/>
                </a:solidFill>
              </a:rPr>
              <a:pPr fontAlgn="base">
                <a:spcAft>
                  <a:spcPct val="0"/>
                </a:spcAft>
                <a:defRPr/>
              </a:pPr>
              <a:t>‹#›</a:t>
            </a:fld>
            <a:r>
              <a:rPr lang="en-US" altLang="zh-SG" sz="1000">
                <a:solidFill>
                  <a:srgbClr val="000000"/>
                </a:solidFill>
                <a:latin typeface="Arial" pitchFamily="34" charset="0"/>
              </a:rPr>
              <a:t/>
            </a:r>
            <a:br>
              <a:rPr lang="en-US" altLang="zh-SG" sz="1000">
                <a:solidFill>
                  <a:srgbClr val="000000"/>
                </a:solidFill>
                <a:latin typeface="Arial" pitchFamily="34" charset="0"/>
              </a:rPr>
            </a:br>
            <a:endParaRPr lang="en-US" altLang="zh-SG">
              <a:solidFill>
                <a:srgbClr val="000000"/>
              </a:solidFill>
              <a:latin typeface="Arial" pitchFamily="34" charset="0"/>
            </a:endParaRPr>
          </a:p>
        </p:txBody>
      </p:sp>
      <p:sp>
        <p:nvSpPr>
          <p:cNvPr id="1031" name="Rectangle 7"/>
          <p:cNvSpPr>
            <a:spLocks noGrp="1" noChangeArrowheads="1"/>
          </p:cNvSpPr>
          <p:nvPr>
            <p:ph type="body" idx="1"/>
          </p:nvPr>
        </p:nvSpPr>
        <p:spPr bwMode="auto">
          <a:xfrm>
            <a:off x="779584" y="1214438"/>
            <a:ext cx="7879374" cy="493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text format of master</a:t>
            </a:r>
            <a:endParaRPr lang="en-US" altLang="zh-SG" smtClean="0"/>
          </a:p>
          <a:p>
            <a:pPr lvl="1"/>
            <a:r>
              <a:rPr lang="en-US" smtClean="0"/>
              <a:t>Second level</a:t>
            </a:r>
            <a:endParaRPr lang="en-US" altLang="zh-SG" smtClean="0"/>
          </a:p>
          <a:p>
            <a:pPr lvl="2"/>
            <a:r>
              <a:rPr lang="en-US" smtClean="0"/>
              <a:t>Third level</a:t>
            </a:r>
          </a:p>
          <a:p>
            <a:pPr lvl="3"/>
            <a:r>
              <a:rPr lang="en-US" altLang="zh-SG" smtClean="0"/>
              <a:t>Fourth Level</a:t>
            </a:r>
          </a:p>
        </p:txBody>
      </p:sp>
      <p:sp>
        <p:nvSpPr>
          <p:cNvPr id="1032" name="Line 8"/>
          <p:cNvSpPr>
            <a:spLocks noChangeShapeType="1"/>
          </p:cNvSpPr>
          <p:nvPr/>
        </p:nvSpPr>
        <p:spPr bwMode="auto">
          <a:xfrm>
            <a:off x="4403" y="1074738"/>
            <a:ext cx="914546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i="1" u="sng" smtClean="0">
              <a:solidFill>
                <a:srgbClr val="000000"/>
              </a:solidFill>
              <a:cs typeface="Arial" pitchFamily="34" charset="0"/>
            </a:endParaRPr>
          </a:p>
        </p:txBody>
      </p:sp>
      <p:grpSp>
        <p:nvGrpSpPr>
          <p:cNvPr id="1033" name="Group 10"/>
          <p:cNvGrpSpPr>
            <a:grpSpLocks/>
          </p:cNvGrpSpPr>
          <p:nvPr/>
        </p:nvGrpSpPr>
        <p:grpSpPr bwMode="auto">
          <a:xfrm>
            <a:off x="1466" y="968376"/>
            <a:ext cx="989134" cy="5883275"/>
            <a:chOff x="0" y="2458"/>
            <a:chExt cx="2142" cy="1858"/>
          </a:xfrm>
        </p:grpSpPr>
        <p:sp>
          <p:nvSpPr>
            <p:cNvPr id="2161675" name="Freeform 11"/>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6" name="Freeform 12"/>
            <p:cNvSpPr>
              <a:spLocks/>
            </p:cNvSpPr>
            <p:nvPr/>
          </p:nvSpPr>
          <p:spPr bwMode="hidden">
            <a:xfrm>
              <a:off x="0" y="2458"/>
              <a:ext cx="1853"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rgbClr val="008000"/>
                </a:gs>
                <a:gs pos="50000">
                  <a:schemeClr val="bg1"/>
                </a:gs>
                <a:gs pos="100000">
                  <a:srgbClr val="008000"/>
                </a:gs>
              </a:gsLst>
              <a:lin ang="189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7" name="Freeform 13"/>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2161678" name="Freeform 14"/>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rgbClr val="008000"/>
                </a:gs>
                <a:gs pos="100000">
                  <a:schemeClr val="bg1"/>
                </a:gs>
              </a:gsLst>
              <a:lin ang="2700000" scaled="1"/>
            </a:gradFill>
            <a:ln w="9525">
              <a:noFill/>
              <a:round/>
              <a:headEnd/>
              <a:tailEnd/>
            </a:ln>
          </p:spPr>
          <p:txBody>
            <a:bodyPr/>
            <a:lstStyle/>
            <a:p>
              <a:pPr eaLnBrk="0" fontAlgn="base" hangingPunct="0">
                <a:spcBef>
                  <a:spcPct val="50000"/>
                </a:spcBef>
                <a:spcAft>
                  <a:spcPct val="0"/>
                </a:spcAft>
                <a:defRPr/>
              </a:pPr>
              <a:endParaRPr lang="en-US" i="1" u="sng">
                <a:solidFill>
                  <a:srgbClr val="000000"/>
                </a:solidFill>
                <a:cs typeface="Arial" pitchFamily="34" charset="0"/>
              </a:endParaRPr>
            </a:p>
          </p:txBody>
        </p:sp>
        <p:sp>
          <p:nvSpPr>
            <p:cNvPr id="1040" name="Oval 15"/>
            <p:cNvSpPr>
              <a:spLocks noChangeArrowheads="1"/>
            </p:cNvSpPr>
            <p:nvPr/>
          </p:nvSpPr>
          <p:spPr bwMode="ltGray">
            <a:xfrm>
              <a:off x="209" y="2784"/>
              <a:ext cx="86" cy="86"/>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1" name="Oval 16"/>
            <p:cNvSpPr>
              <a:spLocks noChangeArrowheads="1"/>
            </p:cNvSpPr>
            <p:nvPr/>
          </p:nvSpPr>
          <p:spPr bwMode="ltGray">
            <a:xfrm>
              <a:off x="1536" y="3884"/>
              <a:ext cx="92" cy="92"/>
            </a:xfrm>
            <a:prstGeom prst="ellipse">
              <a:avLst/>
            </a:prstGeom>
            <a:gradFill rotWithShape="0">
              <a:gsLst>
                <a:gs pos="0">
                  <a:srgbClr val="008000"/>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sp>
          <p:nvSpPr>
            <p:cNvPr id="1042" name="Oval 17"/>
            <p:cNvSpPr>
              <a:spLocks noChangeArrowheads="1"/>
            </p:cNvSpPr>
            <p:nvPr/>
          </p:nvSpPr>
          <p:spPr bwMode="ltGray">
            <a:xfrm>
              <a:off x="790" y="2723"/>
              <a:ext cx="121" cy="121"/>
            </a:xfrm>
            <a:prstGeom prst="ellipse">
              <a:avLst/>
            </a:prstGeom>
            <a:gradFill rotWithShape="0">
              <a:gsLst>
                <a:gs pos="0">
                  <a:srgbClr val="008000"/>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50000"/>
                </a:spcBef>
                <a:spcAft>
                  <a:spcPct val="0"/>
                </a:spcAft>
              </a:pPr>
              <a:endParaRPr lang="en-US" i="1" u="sng" smtClean="0">
                <a:solidFill>
                  <a:srgbClr val="000000"/>
                </a:solidFill>
                <a:cs typeface="Arial" pitchFamily="34" charset="0"/>
              </a:endParaRPr>
            </a:p>
          </p:txBody>
        </p:sp>
      </p:grpSp>
      <p:sp>
        <p:nvSpPr>
          <p:cNvPr id="1034" name="Text Box 18"/>
          <p:cNvSpPr txBox="1">
            <a:spLocks noChangeArrowheads="1"/>
          </p:cNvSpPr>
          <p:nvPr/>
        </p:nvSpPr>
        <p:spPr bwMode="auto">
          <a:xfrm rot="16200000">
            <a:off x="-2296563" y="4118253"/>
            <a:ext cx="50371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50000"/>
              </a:spcBef>
              <a:defRPr i="1" u="sng">
                <a:solidFill>
                  <a:schemeClr val="tx1"/>
                </a:solidFill>
                <a:latin typeface="Verdana" pitchFamily="34" charset="0"/>
              </a:defRPr>
            </a:lvl1pPr>
            <a:lvl2pPr marL="742950" indent="-285750" eaLnBrk="0" hangingPunct="0">
              <a:spcBef>
                <a:spcPct val="50000"/>
              </a:spcBef>
              <a:defRPr i="1" u="sng">
                <a:solidFill>
                  <a:schemeClr val="tx1"/>
                </a:solidFill>
                <a:latin typeface="Verdana" pitchFamily="34" charset="0"/>
              </a:defRPr>
            </a:lvl2pPr>
            <a:lvl3pPr marL="1143000" indent="-228600" eaLnBrk="0" hangingPunct="0">
              <a:spcBef>
                <a:spcPct val="50000"/>
              </a:spcBef>
              <a:defRPr i="1" u="sng">
                <a:solidFill>
                  <a:schemeClr val="tx1"/>
                </a:solidFill>
                <a:latin typeface="Verdana" pitchFamily="34" charset="0"/>
              </a:defRPr>
            </a:lvl3pPr>
            <a:lvl4pPr marL="1600200" indent="-228600" eaLnBrk="0" hangingPunct="0">
              <a:spcBef>
                <a:spcPct val="50000"/>
              </a:spcBef>
              <a:defRPr i="1" u="sng">
                <a:solidFill>
                  <a:schemeClr val="tx1"/>
                </a:solidFill>
                <a:latin typeface="Verdana" pitchFamily="34" charset="0"/>
              </a:defRPr>
            </a:lvl4pPr>
            <a:lvl5pPr marL="2057400" indent="-228600" eaLnBrk="0" hangingPunct="0">
              <a:spcBef>
                <a:spcPct val="50000"/>
              </a:spcBef>
              <a:defRPr i="1" u="sng">
                <a:solidFill>
                  <a:schemeClr val="tx1"/>
                </a:solidFill>
                <a:latin typeface="Verdana" pitchFamily="34" charset="0"/>
              </a:defRPr>
            </a:lvl5pPr>
            <a:lvl6pPr marL="2514600" indent="-228600" eaLnBrk="0" fontAlgn="base" hangingPunct="0">
              <a:spcBef>
                <a:spcPct val="50000"/>
              </a:spcBef>
              <a:spcAft>
                <a:spcPct val="0"/>
              </a:spcAft>
              <a:defRPr i="1" u="sng">
                <a:solidFill>
                  <a:schemeClr val="tx1"/>
                </a:solidFill>
                <a:latin typeface="Verdana" pitchFamily="34" charset="0"/>
              </a:defRPr>
            </a:lvl6pPr>
            <a:lvl7pPr marL="2971800" indent="-228600" eaLnBrk="0" fontAlgn="base" hangingPunct="0">
              <a:spcBef>
                <a:spcPct val="50000"/>
              </a:spcBef>
              <a:spcAft>
                <a:spcPct val="0"/>
              </a:spcAft>
              <a:defRPr i="1" u="sng">
                <a:solidFill>
                  <a:schemeClr val="tx1"/>
                </a:solidFill>
                <a:latin typeface="Verdana" pitchFamily="34" charset="0"/>
              </a:defRPr>
            </a:lvl7pPr>
            <a:lvl8pPr marL="3429000" indent="-228600" eaLnBrk="0" fontAlgn="base" hangingPunct="0">
              <a:spcBef>
                <a:spcPct val="50000"/>
              </a:spcBef>
              <a:spcAft>
                <a:spcPct val="0"/>
              </a:spcAft>
              <a:defRPr i="1" u="sng">
                <a:solidFill>
                  <a:schemeClr val="tx1"/>
                </a:solidFill>
                <a:latin typeface="Verdana" pitchFamily="34" charset="0"/>
              </a:defRPr>
            </a:lvl8pPr>
            <a:lvl9pPr marL="3886200" indent="-228600" eaLnBrk="0" fontAlgn="base" hangingPunct="0">
              <a:spcBef>
                <a:spcPct val="50000"/>
              </a:spcBef>
              <a:spcAft>
                <a:spcPct val="0"/>
              </a:spcAft>
              <a:defRPr i="1" u="sng">
                <a:solidFill>
                  <a:schemeClr val="tx1"/>
                </a:solidFill>
                <a:latin typeface="Verdana" pitchFamily="34" charset="0"/>
              </a:defRPr>
            </a:lvl9pPr>
          </a:lstStyle>
          <a:p>
            <a:pPr fontAlgn="base">
              <a:spcAft>
                <a:spcPct val="0"/>
              </a:spcAft>
              <a:defRPr/>
            </a:pPr>
            <a:r>
              <a:rPr lang="en-US" b="1" i="0" u="none" smtClean="0">
                <a:solidFill>
                  <a:srgbClr val="777777"/>
                </a:solidFill>
                <a:cs typeface="Arial" pitchFamily="34" charset="0"/>
              </a:rPr>
              <a:t>Financial System Strategy  2020</a:t>
            </a:r>
          </a:p>
        </p:txBody>
      </p:sp>
      <p:pic>
        <p:nvPicPr>
          <p:cNvPr id="1035" name="Picture 2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67751" t="4707" r="5081" b="68340"/>
          <a:stretch>
            <a:fillRect/>
          </a:stretch>
        </p:blipFill>
        <p:spPr bwMode="auto">
          <a:xfrm>
            <a:off x="14654" y="15875"/>
            <a:ext cx="1144466"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0708043"/>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 id="2147484834"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2400" b="1" i="1">
          <a:solidFill>
            <a:srgbClr val="008000"/>
          </a:solidFill>
          <a:latin typeface="+mj-lt"/>
          <a:ea typeface="+mj-ea"/>
          <a:cs typeface="+mj-cs"/>
        </a:defRPr>
      </a:lvl1pPr>
      <a:lvl2pPr algn="r" rtl="0" eaLnBrk="0" fontAlgn="base" hangingPunct="0">
        <a:spcBef>
          <a:spcPct val="0"/>
        </a:spcBef>
        <a:spcAft>
          <a:spcPct val="0"/>
        </a:spcAft>
        <a:defRPr sz="2400" b="1" i="1">
          <a:solidFill>
            <a:srgbClr val="008000"/>
          </a:solidFill>
          <a:latin typeface="Verdana" pitchFamily="34" charset="0"/>
        </a:defRPr>
      </a:lvl2pPr>
      <a:lvl3pPr algn="r" rtl="0" eaLnBrk="0" fontAlgn="base" hangingPunct="0">
        <a:spcBef>
          <a:spcPct val="0"/>
        </a:spcBef>
        <a:spcAft>
          <a:spcPct val="0"/>
        </a:spcAft>
        <a:defRPr sz="2400" b="1" i="1">
          <a:solidFill>
            <a:srgbClr val="008000"/>
          </a:solidFill>
          <a:latin typeface="Verdana" pitchFamily="34" charset="0"/>
        </a:defRPr>
      </a:lvl3pPr>
      <a:lvl4pPr algn="r" rtl="0" eaLnBrk="0" fontAlgn="base" hangingPunct="0">
        <a:spcBef>
          <a:spcPct val="0"/>
        </a:spcBef>
        <a:spcAft>
          <a:spcPct val="0"/>
        </a:spcAft>
        <a:defRPr sz="2400" b="1" i="1">
          <a:solidFill>
            <a:srgbClr val="008000"/>
          </a:solidFill>
          <a:latin typeface="Verdana" pitchFamily="34" charset="0"/>
        </a:defRPr>
      </a:lvl4pPr>
      <a:lvl5pPr algn="r" rtl="0" eaLnBrk="0" fontAlgn="base" hangingPunct="0">
        <a:spcBef>
          <a:spcPct val="0"/>
        </a:spcBef>
        <a:spcAft>
          <a:spcPct val="0"/>
        </a:spcAft>
        <a:defRPr sz="2400" b="1" i="1">
          <a:solidFill>
            <a:srgbClr val="008000"/>
          </a:solidFill>
          <a:latin typeface="Verdana" pitchFamily="34" charset="0"/>
        </a:defRPr>
      </a:lvl5pPr>
      <a:lvl6pPr marL="457200" algn="r" rtl="0" fontAlgn="base">
        <a:spcBef>
          <a:spcPct val="0"/>
        </a:spcBef>
        <a:spcAft>
          <a:spcPct val="0"/>
        </a:spcAft>
        <a:defRPr sz="2400" b="1" i="1">
          <a:solidFill>
            <a:srgbClr val="008000"/>
          </a:solidFill>
          <a:latin typeface="Verdana" pitchFamily="34" charset="0"/>
        </a:defRPr>
      </a:lvl6pPr>
      <a:lvl7pPr marL="914400" algn="r" rtl="0" fontAlgn="base">
        <a:spcBef>
          <a:spcPct val="0"/>
        </a:spcBef>
        <a:spcAft>
          <a:spcPct val="0"/>
        </a:spcAft>
        <a:defRPr sz="2400" b="1" i="1">
          <a:solidFill>
            <a:srgbClr val="008000"/>
          </a:solidFill>
          <a:latin typeface="Verdana" pitchFamily="34" charset="0"/>
        </a:defRPr>
      </a:lvl7pPr>
      <a:lvl8pPr marL="1371600" algn="r" rtl="0" fontAlgn="base">
        <a:spcBef>
          <a:spcPct val="0"/>
        </a:spcBef>
        <a:spcAft>
          <a:spcPct val="0"/>
        </a:spcAft>
        <a:defRPr sz="2400" b="1" i="1">
          <a:solidFill>
            <a:srgbClr val="008000"/>
          </a:solidFill>
          <a:latin typeface="Verdana" pitchFamily="34" charset="0"/>
        </a:defRPr>
      </a:lvl8pPr>
      <a:lvl9pPr marL="1828800" algn="r" rtl="0" fontAlgn="base">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000" b="1">
          <a:solidFill>
            <a:srgbClr val="003300"/>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rgbClr val="003300"/>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16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40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fontAlgn="base">
        <a:spcBef>
          <a:spcPct val="20000"/>
        </a:spcBef>
        <a:spcAft>
          <a:spcPct val="0"/>
        </a:spcAft>
        <a:buClr>
          <a:schemeClr val="tx1"/>
        </a:buClr>
        <a:buChar char="•"/>
        <a:defRPr sz="2000">
          <a:solidFill>
            <a:schemeClr val="tx1"/>
          </a:solidFill>
          <a:latin typeface="Arial" pitchFamily="34" charset="0"/>
        </a:defRPr>
      </a:lvl6pPr>
      <a:lvl7pPr marL="2971800" indent="-228600" algn="l" rtl="0" fontAlgn="base">
        <a:spcBef>
          <a:spcPct val="20000"/>
        </a:spcBef>
        <a:spcAft>
          <a:spcPct val="0"/>
        </a:spcAft>
        <a:buClr>
          <a:schemeClr val="tx1"/>
        </a:buClr>
        <a:buChar char="•"/>
        <a:defRPr sz="2000">
          <a:solidFill>
            <a:schemeClr val="tx1"/>
          </a:solidFill>
          <a:latin typeface="Arial" pitchFamily="34" charset="0"/>
        </a:defRPr>
      </a:lvl7pPr>
      <a:lvl8pPr marL="3429000" indent="-228600" algn="l" rtl="0" fontAlgn="base">
        <a:spcBef>
          <a:spcPct val="20000"/>
        </a:spcBef>
        <a:spcAft>
          <a:spcPct val="0"/>
        </a:spcAft>
        <a:buClr>
          <a:schemeClr val="tx1"/>
        </a:buClr>
        <a:buChar char="•"/>
        <a:defRPr sz="2000">
          <a:solidFill>
            <a:schemeClr val="tx1"/>
          </a:solidFill>
          <a:latin typeface="Arial" pitchFamily="34" charset="0"/>
        </a:defRPr>
      </a:lvl8pPr>
      <a:lvl9pPr marL="3886200" indent="-228600" algn="l" rtl="0" fontAlgn="base">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069"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5955"/>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p:nvPicPr>
        <p:blipFill>
          <a:blip r:embed="rId13" cstate="print"/>
          <a:stretch>
            <a:fillRect/>
          </a:stretch>
        </p:blipFill>
        <p:spPr>
          <a:xfrm>
            <a:off x="8001083" y="6495955"/>
            <a:ext cx="985825" cy="286011"/>
          </a:xfrm>
          <a:prstGeom prst="rect">
            <a:avLst/>
          </a:prstGeom>
        </p:spPr>
      </p:pic>
    </p:spTree>
    <p:extLst>
      <p:ext uri="{BB962C8B-B14F-4D97-AF65-F5344CB8AC3E}">
        <p14:creationId xmlns:p14="http://schemas.microsoft.com/office/powerpoint/2010/main" xmlns="" val="2235264367"/>
      </p:ext>
    </p:extLst>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153"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694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2"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3" cstate="print"/>
          <a:stretch>
            <a:fillRect/>
          </a:stretch>
        </p:blipFill>
        <p:spPr>
          <a:xfrm>
            <a:off x="8001576" y="6496941"/>
            <a:ext cx="985825" cy="286011"/>
          </a:xfrm>
          <a:prstGeom prst="rect">
            <a:avLst/>
          </a:prstGeom>
        </p:spPr>
      </p:pic>
    </p:spTree>
    <p:extLst>
      <p:ext uri="{BB962C8B-B14F-4D97-AF65-F5344CB8AC3E}">
        <p14:creationId xmlns:p14="http://schemas.microsoft.com/office/powerpoint/2010/main" xmlns="" val="2454639850"/>
      </p:ext>
    </p:extLst>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AC Banner Title"/>
          <p:cNvSpPr>
            <a:spLocks noGrp="1" noChangeArrowheads="1"/>
          </p:cNvSpPr>
          <p:nvPr>
            <p:ph type="title"/>
          </p:nvPr>
        </p:nvSpPr>
        <p:spPr bwMode="auto">
          <a:xfrm>
            <a:off x="381153" y="228600"/>
            <a:ext cx="8077199" cy="6985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endParaRPr lang="en-US" altLang="zh-SG" dirty="0" smtClean="0"/>
          </a:p>
        </p:txBody>
      </p:sp>
      <p:sp>
        <p:nvSpPr>
          <p:cNvPr id="2161670" name="Rectangle 6"/>
          <p:cNvSpPr>
            <a:spLocks noGrp="1" noChangeArrowheads="1"/>
          </p:cNvSpPr>
          <p:nvPr>
            <p:ph type="sldNum" sz="quarter" idx="4"/>
          </p:nvPr>
        </p:nvSpPr>
        <p:spPr bwMode="auto">
          <a:xfrm>
            <a:off x="4114800" y="6496941"/>
            <a:ext cx="1454150" cy="320675"/>
          </a:xfrm>
          <a:prstGeom prst="rect">
            <a:avLst/>
          </a:prstGeom>
          <a:noFill/>
          <a:ln w="12700">
            <a:noFill/>
            <a:miter lim="800000"/>
            <a:headEnd/>
            <a:tailEnd/>
          </a:ln>
          <a:effectLst/>
        </p:spPr>
        <p:txBody>
          <a:bodyPr vert="horz" wrap="square" lIns="91440" tIns="45720" rIns="91440" bIns="0" numCol="1" anchor="ctr" anchorCtr="0" compatLnSpc="1">
            <a:prstTxWarp prst="textNoShape">
              <a:avLst/>
            </a:prstTxWarp>
          </a:bodyPr>
          <a:lstStyle>
            <a:lvl1pPr algn="ctr" eaLnBrk="0" hangingPunct="0">
              <a:lnSpc>
                <a:spcPct val="70000"/>
              </a:lnSpc>
              <a:spcBef>
                <a:spcPct val="0"/>
              </a:spcBef>
              <a:tabLst>
                <a:tab pos="2473325" algn="l"/>
              </a:tabLst>
              <a:defRPr sz="800" b="0" i="0" u="none">
                <a:solidFill>
                  <a:srgbClr val="7F7F7F"/>
                </a:solidFill>
                <a:latin typeface="Arial"/>
                <a:ea typeface="SimSun" pitchFamily="2" charset="-122"/>
                <a:cs typeface="Arial"/>
              </a:defRPr>
            </a:lvl1pPr>
          </a:lstStyle>
          <a:p>
            <a:pPr fontAlgn="base">
              <a:spcAft>
                <a:spcPct val="0"/>
              </a:spcAft>
              <a:defRPr/>
            </a:pPr>
            <a:r>
              <a:rPr lang="en-US" altLang="zh-SG" dirty="0" smtClean="0"/>
              <a:t>Slide </a:t>
            </a:r>
            <a:fld id="{6606DE33-7EE6-48B0-B1C3-4D390C60F514}" type="slidenum">
              <a:rPr lang="zh-SG" altLang="en-US" smtClean="0"/>
              <a:pPr fontAlgn="base">
                <a:spcAft>
                  <a:spcPct val="0"/>
                </a:spcAft>
                <a:defRPr/>
              </a:pPr>
              <a:t>‹#›</a:t>
            </a:fld>
            <a:r>
              <a:rPr lang="zh-SG" altLang="en-US" smtClean="0"/>
              <a:t>  </a:t>
            </a:r>
            <a:r>
              <a:rPr lang="en-US" altLang="zh-SG" dirty="0" smtClean="0"/>
              <a:t/>
            </a:r>
            <a:br>
              <a:rPr lang="en-US" altLang="zh-SG" dirty="0" smtClean="0"/>
            </a:br>
            <a:endParaRPr lang="en-US" altLang="zh-SG" dirty="0"/>
          </a:p>
        </p:txBody>
      </p:sp>
      <p:sp>
        <p:nvSpPr>
          <p:cNvPr id="1030" name="Rectangle 7"/>
          <p:cNvSpPr>
            <a:spLocks noGrp="1" noChangeArrowheads="1"/>
          </p:cNvSpPr>
          <p:nvPr>
            <p:ph type="body" idx="1"/>
          </p:nvPr>
        </p:nvSpPr>
        <p:spPr bwMode="auto">
          <a:xfrm>
            <a:off x="381000" y="968375"/>
            <a:ext cx="8610600" cy="5184775"/>
          </a:xfrm>
          <a:prstGeom prst="rect">
            <a:avLst/>
          </a:prstGeom>
          <a:noFill/>
          <a:ln w="317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text format of master</a:t>
            </a:r>
            <a:endParaRPr lang="en-US" altLang="zh-SG" dirty="0" smtClean="0"/>
          </a:p>
          <a:p>
            <a:pPr lvl="1"/>
            <a:r>
              <a:rPr lang="en-US" dirty="0" smtClean="0"/>
              <a:t>Third level</a:t>
            </a:r>
          </a:p>
        </p:txBody>
      </p:sp>
      <p:pic>
        <p:nvPicPr>
          <p:cNvPr id="20" name="Picture 13"/>
          <p:cNvPicPr>
            <a:picLocks noChangeAspect="1" noChangeArrowheads="1"/>
          </p:cNvPicPr>
          <p:nvPr/>
        </p:nvPicPr>
        <p:blipFill>
          <a:blip r:embed="rId11" cstate="print"/>
          <a:srcRect l="67751" t="4707" r="5081" b="68340"/>
          <a:stretch>
            <a:fillRect/>
          </a:stretch>
        </p:blipFill>
        <p:spPr bwMode="auto">
          <a:xfrm>
            <a:off x="8466165" y="0"/>
            <a:ext cx="677839" cy="60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67"/>
          <p:cNvSpPr>
            <a:spLocks noChangeArrowheads="1"/>
          </p:cNvSpPr>
          <p:nvPr userDrawn="1"/>
        </p:nvSpPr>
        <p:spPr bwMode="auto">
          <a:xfrm>
            <a:off x="381000" y="6559778"/>
            <a:ext cx="1905000" cy="215444"/>
          </a:xfrm>
          <a:prstGeom prst="rect">
            <a:avLst/>
          </a:prstGeom>
          <a:noFill/>
          <a:ln w="12700">
            <a:noFill/>
            <a:miter lim="800000"/>
            <a:headEnd/>
            <a:tailEnd/>
          </a:ln>
          <a:effectLst/>
        </p:spPr>
        <p:txBody>
          <a:bodyPr wrap="square" lIns="0" tIns="0" rIns="0" bIns="0" anchor="b">
            <a:spAutoFit/>
          </a:bodyPr>
          <a:lstStyle/>
          <a:p>
            <a:pPr fontAlgn="base">
              <a:spcBef>
                <a:spcPct val="0"/>
              </a:spcBef>
              <a:spcAft>
                <a:spcPct val="0"/>
              </a:spcAft>
            </a:pPr>
            <a:r>
              <a:rPr lang="en-GB" sz="700" dirty="0" smtClean="0">
                <a:solidFill>
                  <a:srgbClr val="000000">
                    <a:lumMod val="50000"/>
                    <a:lumOff val="50000"/>
                  </a:srgbClr>
                </a:solidFill>
                <a:latin typeface="Arial"/>
                <a:cs typeface="Arial"/>
              </a:rPr>
              <a:t>FSS2020 Strategy Execution Framework and Programme Management</a:t>
            </a:r>
          </a:p>
        </p:txBody>
      </p:sp>
      <p:pic>
        <p:nvPicPr>
          <p:cNvPr id="17" name="Picture 16"/>
          <p:cNvPicPr>
            <a:picLocks noChangeAspect="1"/>
          </p:cNvPicPr>
          <p:nvPr userDrawn="1"/>
        </p:nvPicPr>
        <p:blipFill>
          <a:blip r:embed="rId12" cstate="print"/>
          <a:stretch>
            <a:fillRect/>
          </a:stretch>
        </p:blipFill>
        <p:spPr>
          <a:xfrm>
            <a:off x="8001576" y="6496941"/>
            <a:ext cx="985825" cy="286011"/>
          </a:xfrm>
          <a:prstGeom prst="rect">
            <a:avLst/>
          </a:prstGeom>
        </p:spPr>
      </p:pic>
    </p:spTree>
    <p:extLst>
      <p:ext uri="{BB962C8B-B14F-4D97-AF65-F5344CB8AC3E}">
        <p14:creationId xmlns:p14="http://schemas.microsoft.com/office/powerpoint/2010/main" xmlns="" val="1735679793"/>
      </p:ext>
    </p:extLst>
  </p:cSld>
  <p:clrMap bg1="lt1" tx1="dk1" bg2="lt2" tx2="dk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Lst>
  <p:transition spd="slow"/>
  <p:timing>
    <p:tnLst>
      <p:par>
        <p:cTn id="1" dur="indefinite" restart="never" nodeType="tmRoot"/>
      </p:par>
    </p:tnLst>
  </p:timing>
  <p:hf hdr="0" ftr="0"/>
  <p:txStyles>
    <p:titleStyle>
      <a:lvl1pPr algn="l" rtl="0" eaLnBrk="0" fontAlgn="base" hangingPunct="0">
        <a:spcBef>
          <a:spcPct val="0"/>
        </a:spcBef>
        <a:spcAft>
          <a:spcPct val="0"/>
        </a:spcAft>
        <a:defRPr sz="1600" b="0" i="1" u="none">
          <a:solidFill>
            <a:srgbClr val="008000"/>
          </a:solidFill>
          <a:latin typeface="+mj-lt"/>
          <a:ea typeface="+mj-ea"/>
          <a:cs typeface="+mj-cs"/>
        </a:defRPr>
      </a:lvl1pPr>
      <a:lvl2pPr algn="l" rtl="0" eaLnBrk="0" fontAlgn="base" hangingPunct="0">
        <a:spcBef>
          <a:spcPct val="0"/>
        </a:spcBef>
        <a:spcAft>
          <a:spcPct val="0"/>
        </a:spcAft>
        <a:defRPr sz="2400" b="1" i="1" u="sng">
          <a:solidFill>
            <a:srgbClr val="008000"/>
          </a:solidFill>
          <a:latin typeface="Calibri" pitchFamily="34" charset="0"/>
        </a:defRPr>
      </a:lvl2pPr>
      <a:lvl3pPr algn="l" rtl="0" eaLnBrk="0" fontAlgn="base" hangingPunct="0">
        <a:spcBef>
          <a:spcPct val="0"/>
        </a:spcBef>
        <a:spcAft>
          <a:spcPct val="0"/>
        </a:spcAft>
        <a:defRPr sz="2400" b="1" i="1" u="sng">
          <a:solidFill>
            <a:srgbClr val="008000"/>
          </a:solidFill>
          <a:latin typeface="Calibri" pitchFamily="34" charset="0"/>
        </a:defRPr>
      </a:lvl3pPr>
      <a:lvl4pPr algn="l" rtl="0" eaLnBrk="0" fontAlgn="base" hangingPunct="0">
        <a:spcBef>
          <a:spcPct val="0"/>
        </a:spcBef>
        <a:spcAft>
          <a:spcPct val="0"/>
        </a:spcAft>
        <a:defRPr sz="2400" b="1" i="1" u="sng">
          <a:solidFill>
            <a:srgbClr val="008000"/>
          </a:solidFill>
          <a:latin typeface="Calibri" pitchFamily="34" charset="0"/>
        </a:defRPr>
      </a:lvl4pPr>
      <a:lvl5pPr algn="l" rtl="0" eaLnBrk="0" fontAlgn="base" hangingPunct="0">
        <a:spcBef>
          <a:spcPct val="0"/>
        </a:spcBef>
        <a:spcAft>
          <a:spcPct val="0"/>
        </a:spcAft>
        <a:defRPr sz="2400" b="1" i="1" u="sng">
          <a:solidFill>
            <a:srgbClr val="008000"/>
          </a:solidFill>
          <a:latin typeface="Calibri" pitchFamily="34" charset="0"/>
        </a:defRPr>
      </a:lvl5pPr>
      <a:lvl6pPr marL="457200" algn="r" rtl="0" eaLnBrk="1" fontAlgn="base" hangingPunct="1">
        <a:spcBef>
          <a:spcPct val="0"/>
        </a:spcBef>
        <a:spcAft>
          <a:spcPct val="0"/>
        </a:spcAft>
        <a:defRPr sz="2400" b="1" i="1">
          <a:solidFill>
            <a:srgbClr val="008000"/>
          </a:solidFill>
          <a:latin typeface="Verdana" pitchFamily="34" charset="0"/>
        </a:defRPr>
      </a:lvl6pPr>
      <a:lvl7pPr marL="914400" algn="r" rtl="0" eaLnBrk="1" fontAlgn="base" hangingPunct="1">
        <a:spcBef>
          <a:spcPct val="0"/>
        </a:spcBef>
        <a:spcAft>
          <a:spcPct val="0"/>
        </a:spcAft>
        <a:defRPr sz="2400" b="1" i="1">
          <a:solidFill>
            <a:srgbClr val="008000"/>
          </a:solidFill>
          <a:latin typeface="Verdana" pitchFamily="34" charset="0"/>
        </a:defRPr>
      </a:lvl7pPr>
      <a:lvl8pPr marL="1371600" algn="r" rtl="0" eaLnBrk="1" fontAlgn="base" hangingPunct="1">
        <a:spcBef>
          <a:spcPct val="0"/>
        </a:spcBef>
        <a:spcAft>
          <a:spcPct val="0"/>
        </a:spcAft>
        <a:defRPr sz="2400" b="1" i="1">
          <a:solidFill>
            <a:srgbClr val="008000"/>
          </a:solidFill>
          <a:latin typeface="Verdana" pitchFamily="34" charset="0"/>
        </a:defRPr>
      </a:lvl8pPr>
      <a:lvl9pPr marL="1828800" algn="r" rtl="0" eaLnBrk="1" fontAlgn="base" hangingPunct="1">
        <a:spcBef>
          <a:spcPct val="0"/>
        </a:spcBef>
        <a:spcAft>
          <a:spcPct val="0"/>
        </a:spcAft>
        <a:defRPr sz="2400" b="1" i="1">
          <a:solidFill>
            <a:srgbClr val="008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charset="2"/>
        <a:buChar char="q"/>
        <a:defRPr sz="1400" b="0" i="0">
          <a:solidFill>
            <a:srgbClr val="003300"/>
          </a:solidFill>
          <a:latin typeface="Arial"/>
          <a:ea typeface="+mn-ea"/>
          <a:cs typeface="Arial"/>
        </a:defRPr>
      </a:lvl1pPr>
      <a:lvl2pPr marL="742950" indent="-285750" algn="l" rtl="0" eaLnBrk="0" fontAlgn="base" hangingPunct="0">
        <a:spcBef>
          <a:spcPct val="20000"/>
        </a:spcBef>
        <a:spcAft>
          <a:spcPct val="0"/>
        </a:spcAft>
        <a:buClr>
          <a:schemeClr val="tx1"/>
        </a:buClr>
        <a:buSzPct val="60000"/>
        <a:buFont typeface="Courier New"/>
        <a:buChar char="o"/>
        <a:defRPr sz="1200" b="0" i="0">
          <a:solidFill>
            <a:srgbClr val="003300"/>
          </a:solidFill>
          <a:latin typeface="Arial"/>
          <a:cs typeface="Arial"/>
        </a:defRPr>
      </a:lvl2pPr>
      <a:lvl3pPr marL="1143000" indent="-228600" algn="l" rtl="0" eaLnBrk="0" fontAlgn="base" hangingPunct="0">
        <a:spcBef>
          <a:spcPct val="20000"/>
        </a:spcBef>
        <a:spcAft>
          <a:spcPct val="0"/>
        </a:spcAft>
        <a:buClr>
          <a:schemeClr val="tx1"/>
        </a:buClr>
        <a:buFont typeface="Wingdings" pitchFamily="2" charset="2"/>
        <a:buChar char="Ø"/>
        <a:defRPr sz="1100" b="1">
          <a:solidFill>
            <a:srgbClr val="003300"/>
          </a:solidFill>
          <a:latin typeface="+mn-lt"/>
        </a:defRPr>
      </a:lvl3pPr>
      <a:lvl4pPr marL="1600200" indent="-228600" algn="l" rtl="0" eaLnBrk="0" fontAlgn="base" hangingPunct="0">
        <a:spcBef>
          <a:spcPct val="20000"/>
        </a:spcBef>
        <a:spcAft>
          <a:spcPct val="0"/>
        </a:spcAft>
        <a:buClr>
          <a:schemeClr val="tx1"/>
        </a:buClr>
        <a:buFont typeface="Wingdings" pitchFamily="2" charset="2"/>
        <a:buChar char="ü"/>
        <a:defRPr sz="1050" b="1">
          <a:solidFill>
            <a:srgbClr val="003300"/>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pitchFamily="34" charset="0"/>
        </a:defRPr>
      </a:lvl5pPr>
      <a:lvl6pPr marL="25146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6pPr>
      <a:lvl7pPr marL="29718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7pPr>
      <a:lvl8pPr marL="34290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8pPr>
      <a:lvl9pPr marL="3886200" indent="-228600" algn="l" rtl="0" eaLnBrk="1" fontAlgn="base" hangingPunct="1">
        <a:spcBef>
          <a:spcPct val="20000"/>
        </a:spcBef>
        <a:spcAft>
          <a:spcPct val="0"/>
        </a:spcAft>
        <a:buClr>
          <a:schemeClr val="tx1"/>
        </a:buClr>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10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7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40.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940.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9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3789040"/>
            <a:ext cx="7848872" cy="2708920"/>
          </a:xfrm>
        </p:spPr>
        <p:txBody>
          <a:bodyPr>
            <a:noAutofit/>
          </a:bodyPr>
          <a:lstStyle/>
          <a:p>
            <a:pPr algn="ctr"/>
            <a:endParaRPr lang="en-US" sz="1400" b="0" dirty="0" smtClean="0">
              <a:solidFill>
                <a:schemeClr val="tx1"/>
              </a:solidFill>
            </a:endParaRPr>
          </a:p>
          <a:p>
            <a:pPr algn="ctr"/>
            <a:endParaRPr lang="en-US" sz="1400" dirty="0" smtClean="0">
              <a:solidFill>
                <a:schemeClr val="tx1"/>
              </a:solidFill>
            </a:endParaRPr>
          </a:p>
          <a:p>
            <a:pPr algn="ctr"/>
            <a:endParaRPr lang="en-US" sz="1400" dirty="0" smtClean="0">
              <a:solidFill>
                <a:schemeClr val="tx1"/>
              </a:solidFill>
            </a:endParaRPr>
          </a:p>
          <a:p>
            <a:pPr algn="ctr"/>
            <a:r>
              <a:rPr lang="en-US" sz="1600" dirty="0">
                <a:solidFill>
                  <a:schemeClr val="tx1"/>
                </a:solidFill>
              </a:rPr>
              <a:t>A</a:t>
            </a:r>
            <a:r>
              <a:rPr lang="en-US" sz="1600" dirty="0" smtClean="0">
                <a:solidFill>
                  <a:schemeClr val="tx1"/>
                </a:solidFill>
              </a:rPr>
              <a:t> PRESENTATION TO THE CAPITAL MARKET COMMUNITY AT THE SEC 2016 Q1 MEETING</a:t>
            </a:r>
          </a:p>
          <a:p>
            <a:pPr algn="ctr"/>
            <a:r>
              <a:rPr lang="en-US" sz="1600" dirty="0" smtClean="0">
                <a:solidFill>
                  <a:schemeClr val="tx1"/>
                </a:solidFill>
              </a:rPr>
              <a:t>PRESENTED BY:</a:t>
            </a:r>
            <a:endParaRPr lang="en-US" sz="1600" dirty="0">
              <a:solidFill>
                <a:schemeClr val="tx1"/>
              </a:solidFill>
            </a:endParaRPr>
          </a:p>
          <a:p>
            <a:pPr algn="ctr"/>
            <a:r>
              <a:rPr lang="en-US" sz="2400" dirty="0" smtClean="0">
                <a:solidFill>
                  <a:schemeClr val="tx1"/>
                </a:solidFill>
              </a:rPr>
              <a:t>M.D</a:t>
            </a:r>
            <a:r>
              <a:rPr lang="en-US" sz="2400" dirty="0">
                <a:solidFill>
                  <a:schemeClr val="tx1"/>
                </a:solidFill>
              </a:rPr>
              <a:t>. </a:t>
            </a:r>
            <a:r>
              <a:rPr lang="en-US" sz="2400" dirty="0" smtClean="0">
                <a:solidFill>
                  <a:schemeClr val="tx1"/>
                </a:solidFill>
              </a:rPr>
              <a:t>SULEYMAN</a:t>
            </a:r>
          </a:p>
          <a:p>
            <a:pPr algn="ctr"/>
            <a:r>
              <a:rPr lang="en-US" dirty="0" smtClean="0">
                <a:solidFill>
                  <a:schemeClr val="tx1"/>
                </a:solidFill>
              </a:rPr>
              <a:t>DIRECTOR FSS2020</a:t>
            </a:r>
          </a:p>
          <a:p>
            <a:pPr algn="ctr"/>
            <a:endParaRPr lang="en-US" sz="1600" dirty="0" smtClean="0">
              <a:solidFill>
                <a:schemeClr val="tx1"/>
              </a:solidFill>
            </a:endParaRPr>
          </a:p>
          <a:p>
            <a:pPr algn="ctr"/>
            <a:endParaRPr lang="en-US" sz="1400" dirty="0">
              <a:solidFill>
                <a:schemeClr val="tx1"/>
              </a:solidFill>
            </a:endParaRPr>
          </a:p>
        </p:txBody>
      </p:sp>
      <p:sp>
        <p:nvSpPr>
          <p:cNvPr id="6" name="Title 1"/>
          <p:cNvSpPr>
            <a:spLocks noGrp="1"/>
          </p:cNvSpPr>
          <p:nvPr>
            <p:ph type="ctrTitle"/>
          </p:nvPr>
        </p:nvSpPr>
        <p:spPr>
          <a:xfrm>
            <a:off x="251520" y="3573016"/>
            <a:ext cx="8640960" cy="1296144"/>
          </a:xfrm>
        </p:spPr>
        <p:txBody>
          <a:bodyPr>
            <a:noAutofit/>
          </a:bodyPr>
          <a:lstStyle/>
          <a:p>
            <a:r>
              <a:rPr lang="en-US" sz="2800" i="0" u="none" dirty="0">
                <a:solidFill>
                  <a:srgbClr val="000000"/>
                </a:solidFill>
              </a:rPr>
              <a:t/>
            </a:r>
            <a:br>
              <a:rPr lang="en-US" sz="2800" i="0" u="none" dirty="0">
                <a:solidFill>
                  <a:srgbClr val="000000"/>
                </a:solidFill>
              </a:rPr>
            </a:br>
            <a:r>
              <a:rPr lang="en-US" sz="2800" i="0" u="none" dirty="0" smtClean="0">
                <a:solidFill>
                  <a:srgbClr val="000000"/>
                </a:solidFill>
              </a:rPr>
              <a:t>THE FSS2020 INITIATIVES – THE SUCCESS STORY</a:t>
            </a:r>
            <a:endParaRPr lang="en-US" sz="2800" b="0" i="0" dirty="0" smtClean="0">
              <a:solidFill>
                <a:schemeClr val="tx1"/>
              </a:solidFill>
            </a:endParaRPr>
          </a:p>
        </p:txBody>
      </p:sp>
    </p:spTree>
    <p:extLst>
      <p:ext uri="{BB962C8B-B14F-4D97-AF65-F5344CB8AC3E}">
        <p14:creationId xmlns:p14="http://schemas.microsoft.com/office/powerpoint/2010/main" xmlns="" val="2047406557"/>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90" y="304794"/>
            <a:ext cx="7271203" cy="698500"/>
          </a:xfrm>
        </p:spPr>
        <p:txBody>
          <a:bodyPr/>
          <a:lstStyle/>
          <a:p>
            <a:r>
              <a:rPr lang="en-US" i="0" dirty="0" smtClean="0"/>
              <a:t>A summary of the 24 Transformational Programmes:</a:t>
            </a:r>
            <a:endParaRPr lang="en-US" i="0" dirty="0"/>
          </a:p>
        </p:txBody>
      </p:sp>
      <p:sp>
        <p:nvSpPr>
          <p:cNvPr id="5" name="Slide Number Placeholder 4"/>
          <p:cNvSpPr>
            <a:spLocks noGrp="1"/>
          </p:cNvSpPr>
          <p:nvPr>
            <p:ph type="sldNum" sz="quarter" idx="11"/>
          </p:nvPr>
        </p:nvSpPr>
        <p:spPr/>
        <p:txBody>
          <a:bodyPr/>
          <a:lstStyle/>
          <a:p>
            <a:pPr>
              <a:defRPr/>
            </a:pPr>
            <a:r>
              <a:rPr lang="en-US" altLang="zh-SG" dirty="0" smtClean="0"/>
              <a:t>Slide </a:t>
            </a:r>
            <a:fld id="{96E09542-DD70-4535-99F2-4D44B7C29035}" type="slidenum">
              <a:rPr lang="zh-SG" altLang="en-US" smtClean="0"/>
              <a:pPr>
                <a:defRPr/>
              </a:pPr>
              <a:t>10</a:t>
            </a:fld>
            <a:r>
              <a:rPr lang="zh-SG" altLang="en-US" smtClean="0"/>
              <a:t>  </a:t>
            </a:r>
            <a:r>
              <a:rPr lang="en-US" altLang="zh-SG" sz="1000" dirty="0" smtClean="0">
                <a:latin typeface="Arial" pitchFamily="34" charset="0"/>
              </a:rPr>
              <a:t/>
            </a:r>
            <a:br>
              <a:rPr lang="en-US" altLang="zh-SG" sz="1000" dirty="0" smtClean="0">
                <a:latin typeface="Arial" pitchFamily="34" charset="0"/>
              </a:rPr>
            </a:br>
            <a:endParaRPr lang="en-US" altLang="zh-SG" dirty="0">
              <a:latin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4025578398"/>
              </p:ext>
            </p:extLst>
          </p:nvPr>
        </p:nvGraphicFramePr>
        <p:xfrm>
          <a:off x="231569" y="931663"/>
          <a:ext cx="4379511" cy="5289747"/>
        </p:xfrm>
        <a:graphic>
          <a:graphicData uri="http://schemas.openxmlformats.org/drawingml/2006/table">
            <a:tbl>
              <a:tblPr firstRow="1" bandRow="1">
                <a:tableStyleId>{5940675A-B579-460E-94D1-54222C63F5DA}</a:tableStyleId>
              </a:tblPr>
              <a:tblGrid>
                <a:gridCol w="248951"/>
                <a:gridCol w="527802"/>
                <a:gridCol w="1773753"/>
                <a:gridCol w="904359"/>
                <a:gridCol w="924646"/>
              </a:tblGrid>
              <a:tr h="300789">
                <a:tc>
                  <a:txBody>
                    <a:bodyPr/>
                    <a:lstStyle/>
                    <a:p>
                      <a:endParaRPr lang="en-US" sz="800" b="0" i="0" dirty="0">
                        <a:solidFill>
                          <a:srgbClr val="FFFFFF"/>
                        </a:solidFill>
                        <a:latin typeface="Arial"/>
                        <a:cs typeface="Arial"/>
                      </a:endParaRPr>
                    </a:p>
                  </a:txBody>
                  <a:tcPr anchor="ctr">
                    <a:solidFill>
                      <a:srgbClr val="339933"/>
                    </a:solidFill>
                  </a:tcPr>
                </a:tc>
                <a:tc>
                  <a:txBody>
                    <a:bodyPr/>
                    <a:lstStyle/>
                    <a:p>
                      <a:r>
                        <a:rPr lang="en-US" sz="800" b="0" i="0" dirty="0" smtClean="0">
                          <a:solidFill>
                            <a:srgbClr val="FFFFFF"/>
                          </a:solidFill>
                          <a:latin typeface="Arial"/>
                          <a:cs typeface="Arial"/>
                        </a:rPr>
                        <a:t>CODE</a:t>
                      </a:r>
                      <a:endParaRPr lang="en-US" sz="800" b="0" i="0" dirty="0">
                        <a:solidFill>
                          <a:srgbClr val="FFFFFF"/>
                        </a:solidFill>
                        <a:latin typeface="Arial"/>
                        <a:cs typeface="Arial"/>
                      </a:endParaRPr>
                    </a:p>
                  </a:txBody>
                  <a:tcPr anchor="ctr">
                    <a:solidFill>
                      <a:srgbClr val="339933"/>
                    </a:solidFill>
                  </a:tcPr>
                </a:tc>
                <a:tc>
                  <a:txBody>
                    <a:bodyPr/>
                    <a:lstStyle/>
                    <a:p>
                      <a:r>
                        <a:rPr lang="en-US" sz="800" b="0" i="0" dirty="0" smtClean="0">
                          <a:solidFill>
                            <a:srgbClr val="FFFFFF"/>
                          </a:solidFill>
                          <a:latin typeface="Arial"/>
                          <a:cs typeface="Arial"/>
                        </a:rPr>
                        <a:t>NAME</a:t>
                      </a:r>
                      <a:endParaRPr lang="en-US" sz="800" b="0" i="0" dirty="0">
                        <a:solidFill>
                          <a:srgbClr val="FFFFFF"/>
                        </a:solidFill>
                        <a:latin typeface="Arial"/>
                        <a:cs typeface="Arial"/>
                      </a:endParaRPr>
                    </a:p>
                  </a:txBody>
                  <a:tcPr anchor="ctr">
                    <a:solidFill>
                      <a:srgbClr val="339933"/>
                    </a:solidFill>
                  </a:tcPr>
                </a:tc>
                <a:tc>
                  <a:txBody>
                    <a:bodyPr/>
                    <a:lstStyle/>
                    <a:p>
                      <a:pPr algn="ctr"/>
                      <a:r>
                        <a:rPr lang="en-US" sz="800" b="0" i="0" dirty="0" smtClean="0">
                          <a:solidFill>
                            <a:srgbClr val="FFFFFF"/>
                          </a:solidFill>
                          <a:latin typeface="Arial"/>
                          <a:cs typeface="Arial"/>
                        </a:rPr>
                        <a:t>STATUS</a:t>
                      </a:r>
                      <a:endParaRPr lang="en-US" sz="800" b="0" i="0" dirty="0">
                        <a:solidFill>
                          <a:srgbClr val="FFFFFF"/>
                        </a:solidFill>
                        <a:latin typeface="Arial"/>
                        <a:cs typeface="Arial"/>
                      </a:endParaRPr>
                    </a:p>
                  </a:txBody>
                  <a:tcPr anchor="ctr">
                    <a:solidFill>
                      <a:srgbClr val="339933"/>
                    </a:solidFill>
                  </a:tcPr>
                </a:tc>
                <a:tc>
                  <a:txBody>
                    <a:bodyPr/>
                    <a:lstStyle/>
                    <a:p>
                      <a:pPr algn="ctr"/>
                      <a:r>
                        <a:rPr lang="en-US" sz="800" b="0" i="0" dirty="0" smtClean="0">
                          <a:solidFill>
                            <a:srgbClr val="FFFFFF"/>
                          </a:solidFill>
                          <a:latin typeface="Arial"/>
                          <a:cs typeface="Arial"/>
                        </a:rPr>
                        <a:t>OWNER</a:t>
                      </a:r>
                      <a:endParaRPr lang="en-US" sz="800" b="0" i="0" dirty="0">
                        <a:solidFill>
                          <a:srgbClr val="FFFFFF"/>
                        </a:solidFill>
                        <a:latin typeface="Arial"/>
                        <a:cs typeface="Arial"/>
                      </a:endParaRPr>
                    </a:p>
                  </a:txBody>
                  <a:tcPr anchor="ctr">
                    <a:solidFill>
                      <a:srgbClr val="339933"/>
                    </a:solidFill>
                  </a:tcPr>
                </a:tc>
              </a:tr>
              <a:tr h="38376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latin typeface="Arial"/>
                          <a:cs typeface="Arial"/>
                        </a:rPr>
                        <a:t>MORTGAGE</a:t>
                      </a:r>
                      <a:endParaRPr lang="en-US" sz="800" b="0" i="0" dirty="0">
                        <a:solidFill>
                          <a:schemeClr val="tx1"/>
                        </a:solidFill>
                        <a:latin typeface="Arial"/>
                        <a:cs typeface="Arial"/>
                      </a:endParaRPr>
                    </a:p>
                  </a:txBody>
                  <a:tcPr vert="vert270"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Mortgage Refinancing Company</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ONGOING</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CBN (OFISD)</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smtClean="0">
                        <a:solidFill>
                          <a:schemeClr val="tx1"/>
                        </a:solidFill>
                        <a:latin typeface="Arial"/>
                        <a:cs typeface="Arial"/>
                      </a:endParaRPr>
                    </a:p>
                  </a:txBody>
                  <a:tcPr marL="99060" marR="9906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TP2</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SPV</a:t>
                      </a:r>
                      <a:r>
                        <a:rPr lang="en-US" sz="800" b="0" i="0" baseline="0" dirty="0" smtClean="0">
                          <a:solidFill>
                            <a:srgbClr val="262626"/>
                          </a:solidFill>
                          <a:latin typeface="Arial"/>
                          <a:cs typeface="Arial"/>
                        </a:rPr>
                        <a:t>- for the </a:t>
                      </a:r>
                      <a:r>
                        <a:rPr lang="en-US" sz="800" b="0" i="0" dirty="0" smtClean="0">
                          <a:solidFill>
                            <a:srgbClr val="262626"/>
                          </a:solidFill>
                          <a:latin typeface="Arial"/>
                          <a:cs typeface="Arial"/>
                        </a:rPr>
                        <a:t>Development of Affordable Housing Clusters</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NEW</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SEC</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TP3</a:t>
                      </a:r>
                      <a:endParaRPr lang="en-US" sz="800" b="0" i="0" dirty="0">
                        <a:solidFill>
                          <a:srgbClr val="262626"/>
                        </a:solidFill>
                        <a:latin typeface="Arial"/>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Mortgage Asset Registry System</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NEW</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FMLHUD</a:t>
                      </a:r>
                    </a:p>
                  </a:txBody>
                  <a:tcPr anchor="ctr">
                    <a:solidFill>
                      <a:srgbClr val="FFFFFF"/>
                    </a:solidFill>
                  </a:tcPr>
                </a:tc>
              </a:tr>
              <a:tr h="38376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latin typeface="Arial"/>
                          <a:cs typeface="Arial"/>
                        </a:rPr>
                        <a:t>MSME</a:t>
                      </a:r>
                      <a:endParaRPr lang="en-US" sz="800" b="0" i="0" dirty="0">
                        <a:solidFill>
                          <a:schemeClr val="tx1"/>
                        </a:solidFill>
                        <a:latin typeface="Arial"/>
                        <a:cs typeface="Arial"/>
                      </a:endParaRPr>
                    </a:p>
                  </a:txBody>
                  <a:tcPr vert="vert27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TP4</a:t>
                      </a:r>
                      <a:endParaRPr lang="en-US" sz="800" b="0" i="0" dirty="0">
                        <a:solidFill>
                          <a:srgbClr val="262626"/>
                        </a:solidFill>
                        <a:latin typeface="Arial"/>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National Collateral</a:t>
                      </a:r>
                      <a:r>
                        <a:rPr lang="en-US" sz="800" b="0" i="0" baseline="0" dirty="0" smtClean="0">
                          <a:solidFill>
                            <a:srgbClr val="262626"/>
                          </a:solidFill>
                          <a:latin typeface="Arial"/>
                          <a:cs typeface="Arial"/>
                        </a:rPr>
                        <a:t> Registry</a:t>
                      </a:r>
                      <a:endParaRPr lang="en-US" sz="800" b="0" i="0" dirty="0" smtClean="0">
                        <a:solidFill>
                          <a:srgbClr val="262626"/>
                        </a:solidFill>
                        <a:latin typeface="Arial"/>
                        <a:cs typeface="Arial"/>
                      </a:endParaRP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ONGOING</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CBN (</a:t>
                      </a:r>
                      <a:r>
                        <a:rPr lang="en-US" sz="800" b="0" i="1" dirty="0" smtClean="0">
                          <a:solidFill>
                            <a:srgbClr val="262626"/>
                          </a:solidFill>
                          <a:latin typeface="Arial"/>
                          <a:cs typeface="Arial"/>
                        </a:rPr>
                        <a:t>DFD)</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TP5</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MSME Corporate Governance &amp; Business Standards</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NEW</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SMEDAN</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TP6</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SPV for SME Production &amp; Investment Clusters</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NEW</a:t>
                      </a: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rgbClr val="262626"/>
                          </a:solidFill>
                          <a:latin typeface="Arial"/>
                          <a:cs typeface="Arial"/>
                        </a:rPr>
                        <a:t>SMEDAN</a:t>
                      </a:r>
                    </a:p>
                  </a:txBody>
                  <a:tcPr anchor="ctr">
                    <a:solidFill>
                      <a:srgbClr val="FFFFFF"/>
                    </a:solidFill>
                  </a:tcPr>
                </a:tc>
              </a:tr>
              <a:tr h="383766">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latin typeface="Arial"/>
                          <a:cs typeface="Arial"/>
                        </a:rPr>
                        <a:t>FINANCIAL MARKETS</a:t>
                      </a:r>
                      <a:endParaRPr lang="en-US" sz="800" b="0" i="0" dirty="0">
                        <a:solidFill>
                          <a:schemeClr val="tx1"/>
                        </a:solidFill>
                        <a:latin typeface="Arial"/>
                        <a:cs typeface="Arial"/>
                      </a:endParaRPr>
                    </a:p>
                  </a:txBody>
                  <a:tcPr vert="vert270" anchor="c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TP7</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Long Term Financing Product Development</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SEC </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TP8</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Payments System</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ONGOING</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CBN (BSPD)</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TP9</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Consumer Credit Scoring System</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ONGOING</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(CBN) Bankers Committee</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TP10</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NIFC – Nigeria International Financial Centre</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ONGOING</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CBN/ (FSS2020 PSB)</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TP11</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Framework and structure for commodities</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ASCE/ SEC</a:t>
                      </a:r>
                    </a:p>
                  </a:txBody>
                  <a:tcPr anchor="ctr">
                    <a:solidFill>
                      <a:srgbClr val="FFFFFF"/>
                    </a:solidFill>
                  </a:tcPr>
                </a:tc>
              </a:tr>
              <a:tr h="3837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TP12</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Advocacy &amp; Incentives to Expand Capital Market Listing</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NSE</a:t>
                      </a:r>
                    </a:p>
                  </a:txBody>
                  <a:tcPr anchor="ctr">
                    <a:solidFill>
                      <a:srgbClr val="FFFFFF"/>
                    </a:solidFill>
                  </a:tcPr>
                </a:tc>
              </a:tr>
              <a:tr h="383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Arial"/>
                        <a:cs typeface="Arial"/>
                      </a:endParaRPr>
                    </a:p>
                  </a:txBody>
                  <a:tcPr vert="vert270" anchor="c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TP24</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Risk Based Supervision framework – system adoption</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ONGOING</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CBN</a:t>
                      </a:r>
                    </a:p>
                  </a:txBody>
                  <a:tcPr anchor="ctr">
                    <a:solidFill>
                      <a:srgbClr val="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068550159"/>
              </p:ext>
            </p:extLst>
          </p:nvPr>
        </p:nvGraphicFramePr>
        <p:xfrm>
          <a:off x="4934686" y="966940"/>
          <a:ext cx="3906411" cy="4462577"/>
        </p:xfrm>
        <a:graphic>
          <a:graphicData uri="http://schemas.openxmlformats.org/drawingml/2006/table">
            <a:tbl>
              <a:tblPr firstRow="1" bandRow="1">
                <a:tableStyleId>{5940675A-B579-460E-94D1-54222C63F5DA}</a:tableStyleId>
              </a:tblPr>
              <a:tblGrid>
                <a:gridCol w="208280"/>
                <a:gridCol w="488465"/>
                <a:gridCol w="1760274"/>
                <a:gridCol w="709274"/>
                <a:gridCol w="740118"/>
              </a:tblGrid>
              <a:tr h="305105">
                <a:tc>
                  <a:txBody>
                    <a:bodyPr/>
                    <a:lstStyle/>
                    <a:p>
                      <a:endParaRPr lang="en-US" sz="800" b="0" i="0" dirty="0">
                        <a:solidFill>
                          <a:srgbClr val="FFFFFF"/>
                        </a:solidFill>
                        <a:latin typeface="Arial"/>
                        <a:cs typeface="Arial"/>
                      </a:endParaRPr>
                    </a:p>
                  </a:txBody>
                  <a:tcPr anchor="ctr">
                    <a:solidFill>
                      <a:srgbClr val="339933"/>
                    </a:solidFill>
                  </a:tcPr>
                </a:tc>
                <a:tc>
                  <a:txBody>
                    <a:bodyPr/>
                    <a:lstStyle/>
                    <a:p>
                      <a:r>
                        <a:rPr lang="en-US" sz="800" b="0" i="0" dirty="0" smtClean="0">
                          <a:solidFill>
                            <a:srgbClr val="FFFFFF"/>
                          </a:solidFill>
                          <a:latin typeface="Arial"/>
                          <a:cs typeface="Arial"/>
                        </a:rPr>
                        <a:t>CODE</a:t>
                      </a:r>
                      <a:endParaRPr lang="en-US" sz="800" b="0" i="0" dirty="0">
                        <a:solidFill>
                          <a:srgbClr val="FFFFFF"/>
                        </a:solidFill>
                        <a:latin typeface="Arial"/>
                        <a:cs typeface="Arial"/>
                      </a:endParaRPr>
                    </a:p>
                  </a:txBody>
                  <a:tcPr anchor="ctr">
                    <a:solidFill>
                      <a:srgbClr val="339933"/>
                    </a:solidFill>
                  </a:tcPr>
                </a:tc>
                <a:tc>
                  <a:txBody>
                    <a:bodyPr/>
                    <a:lstStyle/>
                    <a:p>
                      <a:r>
                        <a:rPr lang="en-US" sz="800" b="0" i="0" dirty="0" smtClean="0">
                          <a:solidFill>
                            <a:srgbClr val="FFFFFF"/>
                          </a:solidFill>
                          <a:latin typeface="Arial"/>
                          <a:cs typeface="Arial"/>
                        </a:rPr>
                        <a:t>NAME</a:t>
                      </a:r>
                      <a:endParaRPr lang="en-US" sz="800" b="0" i="0" dirty="0">
                        <a:solidFill>
                          <a:srgbClr val="FFFFFF"/>
                        </a:solidFill>
                        <a:latin typeface="Arial"/>
                        <a:cs typeface="Arial"/>
                      </a:endParaRPr>
                    </a:p>
                  </a:txBody>
                  <a:tcPr anchor="ctr">
                    <a:solidFill>
                      <a:srgbClr val="339933"/>
                    </a:solidFill>
                  </a:tcPr>
                </a:tc>
                <a:tc>
                  <a:txBody>
                    <a:bodyPr/>
                    <a:lstStyle/>
                    <a:p>
                      <a:pPr algn="ctr"/>
                      <a:r>
                        <a:rPr lang="en-US" sz="800" b="0" i="0" dirty="0" smtClean="0">
                          <a:solidFill>
                            <a:srgbClr val="FFFFFF"/>
                          </a:solidFill>
                          <a:latin typeface="Arial"/>
                          <a:cs typeface="Arial"/>
                        </a:rPr>
                        <a:t>STATUS</a:t>
                      </a:r>
                      <a:endParaRPr lang="en-US" sz="800" b="0" i="0" dirty="0">
                        <a:solidFill>
                          <a:srgbClr val="FFFFFF"/>
                        </a:solidFill>
                        <a:latin typeface="Arial"/>
                        <a:cs typeface="Arial"/>
                      </a:endParaRPr>
                    </a:p>
                  </a:txBody>
                  <a:tcPr anchor="ctr">
                    <a:solidFill>
                      <a:srgbClr val="339933"/>
                    </a:solidFill>
                  </a:tcPr>
                </a:tc>
                <a:tc>
                  <a:txBody>
                    <a:bodyPr/>
                    <a:lstStyle/>
                    <a:p>
                      <a:pPr algn="ctr"/>
                      <a:r>
                        <a:rPr lang="en-US" sz="800" b="0" i="0" dirty="0" smtClean="0">
                          <a:solidFill>
                            <a:srgbClr val="FFFFFF"/>
                          </a:solidFill>
                          <a:latin typeface="Arial"/>
                          <a:cs typeface="Arial"/>
                        </a:rPr>
                        <a:t>OWNER</a:t>
                      </a:r>
                      <a:endParaRPr lang="en-US" sz="800" b="0" i="0" dirty="0">
                        <a:solidFill>
                          <a:srgbClr val="FFFFFF"/>
                        </a:solidFill>
                        <a:latin typeface="Arial"/>
                        <a:cs typeface="Arial"/>
                      </a:endParaRPr>
                    </a:p>
                  </a:txBody>
                  <a:tcPr anchor="ctr">
                    <a:solidFill>
                      <a:srgbClr val="339933"/>
                    </a:solidFill>
                  </a:tcPr>
                </a:tc>
              </a:tr>
              <a:tr h="30510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latin typeface="Arial"/>
                          <a:cs typeface="Arial"/>
                        </a:rPr>
                        <a:t>PENSION</a:t>
                      </a:r>
                      <a:endParaRPr lang="en-US" sz="800" b="0" i="0" dirty="0">
                        <a:solidFill>
                          <a:schemeClr val="tx1"/>
                        </a:solidFill>
                        <a:latin typeface="Arial"/>
                        <a:cs typeface="Arial"/>
                      </a:endParaRPr>
                    </a:p>
                  </a:txBody>
                  <a:tcPr vert="vert270"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TP13</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Align Stakeholders To Accelerate Contributions To Pension Funds</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PENCOM</a:t>
                      </a:r>
                    </a:p>
                  </a:txBody>
                  <a:tcPr anchor="ctr">
                    <a:solidFill>
                      <a:srgbClr val="FFFFFF"/>
                    </a:solidFill>
                  </a:tcPr>
                </a:tc>
              </a:tr>
              <a:tr h="30510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TP14</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Enabling Infrastructure Investments</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PENCOM</a:t>
                      </a:r>
                    </a:p>
                  </a:txBody>
                  <a:tcPr anchor="ctr">
                    <a:solidFill>
                      <a:srgbClr val="FFFFFF"/>
                    </a:solidFill>
                  </a:tcPr>
                </a:tc>
              </a:tr>
              <a:tr h="30510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latin typeface="Arial"/>
                          <a:cs typeface="Arial"/>
                        </a:rPr>
                        <a:t>INSURANCE</a:t>
                      </a:r>
                      <a:endParaRPr lang="en-US" sz="800" b="0" i="0" dirty="0">
                        <a:solidFill>
                          <a:schemeClr val="tx1"/>
                        </a:solidFill>
                        <a:latin typeface="Arial"/>
                        <a:cs typeface="Arial"/>
                      </a:endParaRPr>
                    </a:p>
                  </a:txBody>
                  <a:tcPr vert="vert270" anchor="c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TP15</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Mass Insurance Encouragement</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NAICOM</a:t>
                      </a:r>
                    </a:p>
                  </a:txBody>
                  <a:tcPr anchor="ctr">
                    <a:solidFill>
                      <a:srgbClr val="FFFFFF"/>
                    </a:solidFill>
                  </a:tcPr>
                </a:tc>
              </a:tr>
              <a:tr h="49926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TP16</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Insurance Market Conduct Framework</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NAICOM</a:t>
                      </a:r>
                    </a:p>
                  </a:txBody>
                  <a:tcPr anchor="ctr">
                    <a:solidFill>
                      <a:srgbClr val="FFFFFF"/>
                    </a:solidFill>
                  </a:tcPr>
                </a:tc>
              </a:tr>
              <a:tr h="30510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Arial"/>
                        <a:cs typeface="Arial"/>
                      </a:endParaRPr>
                    </a:p>
                  </a:txBody>
                  <a:tcPr marL="99060" marR="99060"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TP17</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Framework - Coordination For Insurance Regulatory Enforcement</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NAICOM</a:t>
                      </a:r>
                    </a:p>
                  </a:txBody>
                  <a:tcPr anchor="ctr">
                    <a:solidFill>
                      <a:srgbClr val="FFFFFF"/>
                    </a:solidFill>
                  </a:tcPr>
                </a:tc>
              </a:tr>
              <a:tr h="305105">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chemeClr val="tx1">
                              <a:lumMod val="85000"/>
                              <a:lumOff val="15000"/>
                            </a:schemeClr>
                          </a:solidFill>
                          <a:latin typeface="Arial"/>
                          <a:ea typeface="+mn-ea"/>
                          <a:cs typeface="Arial"/>
                        </a:rPr>
                        <a:t>ENABLERS</a:t>
                      </a:r>
                      <a:endParaRPr lang="en-US" sz="800" b="0" i="0" kern="1200" dirty="0">
                        <a:solidFill>
                          <a:schemeClr val="tx1">
                            <a:lumMod val="85000"/>
                            <a:lumOff val="15000"/>
                          </a:schemeClr>
                        </a:solidFill>
                        <a:latin typeface="Arial"/>
                        <a:ea typeface="+mn-ea"/>
                        <a:cs typeface="Arial"/>
                      </a:endParaRPr>
                    </a:p>
                  </a:txBody>
                  <a:tcPr vert="vert27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TP18</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FSS2020 Engagement &amp; Awareness</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FSS2020 PMO</a:t>
                      </a:r>
                    </a:p>
                  </a:txBody>
                  <a:tcPr anchor="ctr">
                    <a:solidFill>
                      <a:srgbClr val="FFFFFF"/>
                    </a:solidFill>
                  </a:tcPr>
                </a:tc>
              </a:tr>
              <a:tr h="30510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latin typeface="Arial"/>
                        <a:cs typeface="Arial"/>
                      </a:endParaRPr>
                    </a:p>
                  </a:txBody>
                  <a:tcPr marL="99060" marR="99060" anchor="c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TP19</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Enabling Financial System legal &amp; regulatory frameworks</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MIX</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CBN / MOJ</a:t>
                      </a:r>
                    </a:p>
                  </a:txBody>
                  <a:tcPr anchor="ctr">
                    <a:solidFill>
                      <a:srgbClr val="FFFFFF"/>
                    </a:solidFill>
                  </a:tcPr>
                </a:tc>
              </a:tr>
              <a:tr h="30510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latin typeface="Arial"/>
                        <a:cs typeface="Arial"/>
                      </a:endParaRPr>
                    </a:p>
                  </a:txBody>
                  <a:tcPr marL="99060" marR="99060" anchor="c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TP20</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Attracting talent to Nigeria</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CIBN (And other professional bodies)</a:t>
                      </a:r>
                    </a:p>
                  </a:txBody>
                  <a:tcPr anchor="ctr">
                    <a:solidFill>
                      <a:srgbClr val="FFFFFF"/>
                    </a:solidFill>
                  </a:tcPr>
                </a:tc>
              </a:tr>
              <a:tr h="30510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latin typeface="Arial"/>
                        <a:cs typeface="Arial"/>
                      </a:endParaRPr>
                    </a:p>
                  </a:txBody>
                  <a:tcPr marL="99060" marR="99060" anchor="c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TP21</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Develop qualified professionals</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NEW</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CIBN</a:t>
                      </a:r>
                    </a:p>
                  </a:txBody>
                  <a:tcPr anchor="ctr">
                    <a:solidFill>
                      <a:srgbClr val="FFFFFF"/>
                    </a:solidFill>
                  </a:tcPr>
                </a:tc>
              </a:tr>
              <a:tr h="30510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latin typeface="Arial"/>
                        <a:cs typeface="Arial"/>
                      </a:endParaRPr>
                    </a:p>
                  </a:txBody>
                  <a:tcPr marL="99060" marR="99060" anchor="ct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TP22</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Design &amp; implement an interoperability framework</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ONGOING</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NITDA</a:t>
                      </a:r>
                    </a:p>
                  </a:txBody>
                  <a:tcPr anchor="ctr">
                    <a:solidFill>
                      <a:srgbClr val="FFFFFF"/>
                    </a:solidFill>
                  </a:tcPr>
                </a:tc>
              </a:tr>
              <a:tr h="30510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TP23</a:t>
                      </a:r>
                      <a:endParaRPr lang="en-US" sz="800" b="0" i="0" kern="1200" dirty="0">
                        <a:solidFill>
                          <a:srgbClr val="262626"/>
                        </a:solidFill>
                        <a:latin typeface="Arial"/>
                        <a:ea typeface="+mn-ea"/>
                        <a:cs typeface="Arial"/>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Cross-sector coordination for Financial Literacy and inclusion </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ONGOING</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kern="1200" dirty="0" smtClean="0">
                          <a:solidFill>
                            <a:srgbClr val="262626"/>
                          </a:solidFill>
                          <a:latin typeface="Arial"/>
                          <a:ea typeface="+mn-ea"/>
                          <a:cs typeface="Arial"/>
                        </a:rPr>
                        <a:t>CBN/ SEC</a:t>
                      </a:r>
                    </a:p>
                  </a:txBody>
                  <a:tcPr anchor="ctr">
                    <a:solidFill>
                      <a:srgbClr val="FFFFFF"/>
                    </a:solidFill>
                  </a:tcPr>
                </a:tc>
              </a:tr>
            </a:tbl>
          </a:graphicData>
        </a:graphic>
      </p:graphicFrame>
      <p:sp>
        <p:nvSpPr>
          <p:cNvPr id="4" name="TextBox 3"/>
          <p:cNvSpPr txBox="1"/>
          <p:nvPr/>
        </p:nvSpPr>
        <p:spPr>
          <a:xfrm>
            <a:off x="4934408" y="5383914"/>
            <a:ext cx="3904458" cy="230832"/>
          </a:xfrm>
          <a:prstGeom prst="rect">
            <a:avLst/>
          </a:prstGeom>
          <a:noFill/>
        </p:spPr>
        <p:txBody>
          <a:bodyPr wrap="square" rtlCol="0">
            <a:spAutoFit/>
          </a:bodyPr>
          <a:lstStyle/>
          <a:p>
            <a:r>
              <a:rPr lang="en-US" sz="900" b="1" dirty="0" smtClean="0">
                <a:solidFill>
                  <a:srgbClr val="000000"/>
                </a:solidFill>
              </a:rPr>
              <a:t>NEW programme </a:t>
            </a:r>
            <a:r>
              <a:rPr lang="en-US" sz="900" dirty="0" smtClean="0">
                <a:solidFill>
                  <a:srgbClr val="000000"/>
                </a:solidFill>
              </a:rPr>
              <a:t>– The initiative has been discussed</a:t>
            </a:r>
            <a:endParaRPr lang="en-US" sz="900" dirty="0">
              <a:solidFill>
                <a:srgbClr val="000000"/>
              </a:solidFill>
            </a:endParaRPr>
          </a:p>
        </p:txBody>
      </p:sp>
      <p:sp>
        <p:nvSpPr>
          <p:cNvPr id="9" name="TextBox 8"/>
          <p:cNvSpPr txBox="1"/>
          <p:nvPr/>
        </p:nvSpPr>
        <p:spPr>
          <a:xfrm>
            <a:off x="4934553" y="5921538"/>
            <a:ext cx="3873197" cy="646331"/>
          </a:xfrm>
          <a:prstGeom prst="rect">
            <a:avLst/>
          </a:prstGeom>
          <a:noFill/>
        </p:spPr>
        <p:txBody>
          <a:bodyPr wrap="square" rtlCol="0">
            <a:spAutoFit/>
          </a:bodyPr>
          <a:lstStyle/>
          <a:p>
            <a:r>
              <a:rPr lang="en-US" sz="900" b="1" dirty="0" smtClean="0">
                <a:solidFill>
                  <a:srgbClr val="000000"/>
                </a:solidFill>
              </a:rPr>
              <a:t>ONGOING programme </a:t>
            </a:r>
            <a:r>
              <a:rPr lang="en-US" sz="900" dirty="0" smtClean="0">
                <a:solidFill>
                  <a:srgbClr val="000000"/>
                </a:solidFill>
              </a:rPr>
              <a:t>– The initiatives are in progress and have been discussed with Strategy Director and/or Programme Manager of the ‘Owner’ institution, and an acceptance of proposed high level plan confirmed</a:t>
            </a:r>
            <a:endParaRPr lang="en-US" sz="900" dirty="0">
              <a:solidFill>
                <a:srgbClr val="000000"/>
              </a:solidFill>
            </a:endParaRPr>
          </a:p>
        </p:txBody>
      </p:sp>
    </p:spTree>
    <p:extLst>
      <p:ext uri="{BB962C8B-B14F-4D97-AF65-F5344CB8AC3E}">
        <p14:creationId xmlns:p14="http://schemas.microsoft.com/office/powerpoint/2010/main" xmlns="" val="304406070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FSS2020 STRATEGIC ALIGNMENT WITH SEC</a:t>
            </a:r>
            <a:endParaRPr lang="en-US" dirty="0"/>
          </a:p>
        </p:txBody>
      </p:sp>
      <p:sp>
        <p:nvSpPr>
          <p:cNvPr id="3" name="Slide Number Placeholder 2"/>
          <p:cNvSpPr>
            <a:spLocks noGrp="1"/>
          </p:cNvSpPr>
          <p:nvPr>
            <p:ph type="sldNum" sz="quarter" idx="11"/>
          </p:nvPr>
        </p:nvSpPr>
        <p:spPr/>
        <p:txBody>
          <a:bodyPr/>
          <a:lstStyle/>
          <a:p>
            <a:pPr>
              <a:defRPr/>
            </a:pPr>
            <a:r>
              <a:rPr lang="en-US" altLang="zh-SG" smtClean="0"/>
              <a:t>Slide </a:t>
            </a:r>
            <a:fld id="{EAB94675-4883-4251-AC8A-2CD5D619FA40}" type="slidenum">
              <a:rPr lang="zh-SG" altLang="en-US" smtClean="0"/>
              <a:pPr>
                <a:defRPr/>
              </a:pPr>
              <a:t>11</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46204308"/>
              </p:ext>
            </p:extLst>
          </p:nvPr>
        </p:nvGraphicFramePr>
        <p:xfrm>
          <a:off x="381020" y="620688"/>
          <a:ext cx="8606674" cy="5821680"/>
        </p:xfrm>
        <a:graphic>
          <a:graphicData uri="http://schemas.openxmlformats.org/drawingml/2006/table">
            <a:tbl>
              <a:tblPr firstRow="1" bandRow="1">
                <a:tableStyleId>{5C22544A-7EE6-4342-B048-85BDC9FD1C3A}</a:tableStyleId>
              </a:tblPr>
              <a:tblGrid>
                <a:gridCol w="1197688"/>
                <a:gridCol w="1844430"/>
                <a:gridCol w="875323"/>
                <a:gridCol w="953477"/>
                <a:gridCol w="750277"/>
                <a:gridCol w="1141046"/>
                <a:gridCol w="890956"/>
                <a:gridCol w="953477"/>
              </a:tblGrid>
              <a:tr h="220529">
                <a:tc>
                  <a:txBody>
                    <a:bodyPr/>
                    <a:lstStyle/>
                    <a:p>
                      <a:r>
                        <a:rPr lang="en-US" sz="1000" b="0" dirty="0" smtClean="0">
                          <a:latin typeface="Arial Narrow"/>
                          <a:cs typeface="Arial Narrow"/>
                        </a:rPr>
                        <a:t>Transformational</a:t>
                      </a:r>
                      <a:r>
                        <a:rPr lang="en-US" sz="1000" b="0" baseline="0" dirty="0" smtClean="0">
                          <a:latin typeface="Arial Narrow"/>
                          <a:cs typeface="Arial Narrow"/>
                        </a:rPr>
                        <a:t> Programme</a:t>
                      </a:r>
                      <a:endParaRPr lang="en-US" sz="1000" b="0" dirty="0">
                        <a:latin typeface="Arial Narrow"/>
                        <a:cs typeface="Arial Narrow"/>
                      </a:endParaRPr>
                    </a:p>
                  </a:txBody>
                  <a:tcPr marL="84406" marR="84406">
                    <a:solidFill>
                      <a:srgbClr val="262626"/>
                    </a:solidFill>
                  </a:tcPr>
                </a:tc>
                <a:tc>
                  <a:txBody>
                    <a:bodyPr/>
                    <a:lstStyle/>
                    <a:p>
                      <a:r>
                        <a:rPr lang="en-US" sz="1000" b="0" dirty="0" smtClean="0">
                          <a:latin typeface="Arial Narrow"/>
                          <a:cs typeface="Arial Narrow"/>
                        </a:rPr>
                        <a:t>Description</a:t>
                      </a:r>
                      <a:endParaRPr lang="en-US" sz="1000" b="0" dirty="0">
                        <a:latin typeface="Arial Narrow"/>
                        <a:cs typeface="Arial Narrow"/>
                      </a:endParaRPr>
                    </a:p>
                  </a:txBody>
                  <a:tcPr marL="84406" marR="84406">
                    <a:solidFill>
                      <a:srgbClr val="262626"/>
                    </a:solidFill>
                  </a:tcPr>
                </a:tc>
                <a:tc gridSpan="3">
                  <a:txBody>
                    <a:bodyPr/>
                    <a:lstStyle/>
                    <a:p>
                      <a:r>
                        <a:rPr lang="en-US" sz="1000" b="0" dirty="0" smtClean="0">
                          <a:latin typeface="Arial Narrow"/>
                          <a:cs typeface="Arial Narrow"/>
                        </a:rPr>
                        <a:t>Programme</a:t>
                      </a:r>
                      <a:r>
                        <a:rPr lang="en-US" sz="1000" b="0" baseline="0" dirty="0" smtClean="0">
                          <a:latin typeface="Arial Narrow"/>
                          <a:cs typeface="Arial Narrow"/>
                        </a:rPr>
                        <a:t> supports the following Strategic Objectives:</a:t>
                      </a:r>
                      <a:endParaRPr lang="en-US" sz="1000" b="0" dirty="0">
                        <a:latin typeface="Arial Narrow"/>
                        <a:cs typeface="Arial Narrow"/>
                      </a:endParaRPr>
                    </a:p>
                  </a:txBody>
                  <a:tcPr marL="84406" marR="84406">
                    <a:solidFill>
                      <a:srgbClr val="262626"/>
                    </a:solidFill>
                  </a:tcPr>
                </a:tc>
                <a:tc hMerge="1">
                  <a:txBody>
                    <a:bodyPr/>
                    <a:lstStyle/>
                    <a:p>
                      <a:endParaRPr lang="en-US"/>
                    </a:p>
                  </a:txBody>
                  <a:tcPr/>
                </a:tc>
                <a:tc hMerge="1">
                  <a:txBody>
                    <a:bodyPr/>
                    <a:lstStyle/>
                    <a:p>
                      <a:endParaRPr lang="en-US" dirty="0"/>
                    </a:p>
                  </a:txBody>
                  <a:tcPr/>
                </a:tc>
                <a:tc>
                  <a:txBody>
                    <a:bodyPr/>
                    <a:lstStyle/>
                    <a:p>
                      <a:r>
                        <a:rPr lang="en-US" sz="1000" b="0" dirty="0" smtClean="0">
                          <a:latin typeface="Arial Narrow"/>
                          <a:cs typeface="Arial Narrow"/>
                        </a:rPr>
                        <a:t>Benefits of the Programme</a:t>
                      </a:r>
                      <a:endParaRPr lang="en-US" sz="1000" b="0" dirty="0">
                        <a:latin typeface="Arial Narrow"/>
                        <a:cs typeface="Arial Narrow"/>
                      </a:endParaRPr>
                    </a:p>
                  </a:txBody>
                  <a:tcPr marL="84406" marR="84406">
                    <a:solidFill>
                      <a:srgbClr val="262626"/>
                    </a:solidFill>
                  </a:tcPr>
                </a:tc>
                <a:tc>
                  <a:txBody>
                    <a:bodyPr/>
                    <a:lstStyle/>
                    <a:p>
                      <a:r>
                        <a:rPr lang="en-US" sz="1000" b="0" dirty="0" smtClean="0">
                          <a:latin typeface="Arial Narrow"/>
                          <a:cs typeface="Arial Narrow"/>
                        </a:rPr>
                        <a:t>Estimated Budget*</a:t>
                      </a:r>
                      <a:endParaRPr lang="en-US" sz="1000" b="0" dirty="0">
                        <a:latin typeface="Arial Narrow"/>
                        <a:cs typeface="Arial Narrow"/>
                      </a:endParaRPr>
                    </a:p>
                  </a:txBody>
                  <a:tcPr marL="84406" marR="84406">
                    <a:solidFill>
                      <a:srgbClr val="262626"/>
                    </a:solidFill>
                  </a:tcPr>
                </a:tc>
                <a:tc>
                  <a:txBody>
                    <a:bodyPr/>
                    <a:lstStyle/>
                    <a:p>
                      <a:r>
                        <a:rPr lang="en-US" sz="1000" b="0" dirty="0" smtClean="0">
                          <a:latin typeface="Arial Narrow"/>
                          <a:cs typeface="Arial Narrow"/>
                        </a:rPr>
                        <a:t>Owner</a:t>
                      </a:r>
                      <a:r>
                        <a:rPr lang="en-US" sz="1000" b="0" baseline="0" dirty="0" smtClean="0">
                          <a:latin typeface="Arial Narrow"/>
                          <a:cs typeface="Arial Narrow"/>
                        </a:rPr>
                        <a:t> (to lead &amp; Oversee implementation)</a:t>
                      </a:r>
                      <a:endParaRPr lang="en-US" sz="1000" b="0" dirty="0">
                        <a:latin typeface="Arial Narrow"/>
                        <a:cs typeface="Arial Narrow"/>
                      </a:endParaRPr>
                    </a:p>
                  </a:txBody>
                  <a:tcPr marL="84406" marR="84406">
                    <a:solidFill>
                      <a:srgbClr val="262626"/>
                    </a:solidFill>
                  </a:tcPr>
                </a:tc>
              </a:tr>
              <a:tr h="1820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smtClean="0">
                          <a:solidFill>
                            <a:schemeClr val="tx1"/>
                          </a:solidFill>
                          <a:latin typeface="Arial Narrow"/>
                          <a:cs typeface="Arial Narrow"/>
                        </a:rPr>
                        <a:t>TP7. Long</a:t>
                      </a:r>
                      <a:r>
                        <a:rPr lang="en-US" sz="1000" b="0" i="0" baseline="0" dirty="0" smtClean="0">
                          <a:solidFill>
                            <a:schemeClr val="tx1"/>
                          </a:solidFill>
                          <a:latin typeface="Arial Narrow"/>
                          <a:cs typeface="Arial Narrow"/>
                        </a:rPr>
                        <a:t> Term </a:t>
                      </a:r>
                      <a:r>
                        <a:rPr lang="en-US" sz="1000" b="0" i="0" dirty="0" smtClean="0">
                          <a:solidFill>
                            <a:schemeClr val="tx1"/>
                          </a:solidFill>
                          <a:latin typeface="Arial Narrow"/>
                          <a:cs typeface="Arial Narrow"/>
                        </a:rPr>
                        <a:t>Financing Product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smtClean="0">
                          <a:solidFill>
                            <a:srgbClr val="000000"/>
                          </a:solidFill>
                          <a:latin typeface="Arial Narrow"/>
                          <a:cs typeface="Arial Narrow"/>
                        </a:rPr>
                        <a:t>TP18.</a:t>
                      </a:r>
                      <a:r>
                        <a:rPr lang="en-US" sz="1000" b="0" i="0" baseline="0" dirty="0" smtClean="0">
                          <a:solidFill>
                            <a:srgbClr val="000000"/>
                          </a:solidFill>
                          <a:latin typeface="Arial Narrow"/>
                          <a:cs typeface="Arial Narrow"/>
                        </a:rPr>
                        <a:t> </a:t>
                      </a:r>
                      <a:r>
                        <a:rPr lang="en-US" sz="1000" b="0" i="0" dirty="0" smtClean="0">
                          <a:solidFill>
                            <a:srgbClr val="000000"/>
                          </a:solidFill>
                          <a:latin typeface="Arial Narrow"/>
                          <a:cs typeface="Arial Narrow"/>
                        </a:rPr>
                        <a:t>FSS2020 Engagement</a:t>
                      </a:r>
                      <a:r>
                        <a:rPr lang="en-US" sz="1000" b="0" i="0" baseline="0" dirty="0" smtClean="0">
                          <a:solidFill>
                            <a:srgbClr val="000000"/>
                          </a:solidFill>
                          <a:latin typeface="Arial Narrow"/>
                          <a:cs typeface="Arial Narrow"/>
                        </a:rPr>
                        <a:t> &amp; Awareness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Arial Narrow"/>
                          <a:cs typeface="Arial Narrow"/>
                        </a:rPr>
                        <a:t>Long Term (LT) Financing Product development programme is designed to identify and develop Asset Backed Securities (ABS) products, instruments and securities for long term financing of infrastructures. Product consideration would include utility bonds, infrastructure bonds, </a:t>
                      </a:r>
                      <a:r>
                        <a:rPr lang="en-GB" sz="1000" dirty="0" err="1" smtClean="0">
                          <a:solidFill>
                            <a:schemeClr val="tx1"/>
                          </a:solidFill>
                          <a:latin typeface="Arial Narrow"/>
                          <a:cs typeface="Arial Narrow"/>
                        </a:rPr>
                        <a:t>sukuk</a:t>
                      </a:r>
                      <a:r>
                        <a:rPr lang="en-GB" sz="1000" dirty="0" smtClean="0">
                          <a:solidFill>
                            <a:schemeClr val="tx1"/>
                          </a:solidFill>
                          <a:latin typeface="Arial Narrow"/>
                          <a:cs typeface="Arial Narrow"/>
                        </a:rPr>
                        <a:t> bonds, MBS, securitisation etc. Product structured to enable Pension Fund and Insurance fund investment, as well as attract international investors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i="1"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i="1" dirty="0" smtClean="0">
                        <a:solidFill>
                          <a:schemeClr val="tx1"/>
                        </a:solidFill>
                        <a:latin typeface="Arial Narrow"/>
                        <a:cs typeface="Arial Narrow"/>
                      </a:endParaRPr>
                    </a:p>
                    <a:p>
                      <a:pPr marL="88900" indent="-7938" algn="l" defTabSz="914400">
                        <a:lnSpc>
                          <a:spcPct val="90000"/>
                        </a:lnSpc>
                        <a:defRPr/>
                      </a:pPr>
                      <a:r>
                        <a:rPr lang="en-GB" sz="1000" dirty="0" smtClean="0">
                          <a:solidFill>
                            <a:srgbClr val="000000"/>
                          </a:solidFill>
                          <a:latin typeface="Arial Narrow"/>
                          <a:cs typeface="Arial Narrow"/>
                        </a:rPr>
                        <a:t>This programme aims at the following:</a:t>
                      </a:r>
                    </a:p>
                    <a:p>
                      <a:pPr marL="252412" indent="-171450" algn="l" defTabSz="914400">
                        <a:lnSpc>
                          <a:spcPct val="90000"/>
                        </a:lnSpc>
                        <a:buFont typeface="Arial"/>
                        <a:buChar char="•"/>
                        <a:defRPr/>
                      </a:pPr>
                      <a:r>
                        <a:rPr lang="en-GB" sz="1000" dirty="0" smtClean="0">
                          <a:solidFill>
                            <a:srgbClr val="000000"/>
                          </a:solidFill>
                          <a:latin typeface="Arial Narrow"/>
                          <a:cs typeface="Arial Narrow"/>
                        </a:rPr>
                        <a:t>increasing the level of awareness &amp; understanding of financial system strategy and programmes internally across FSS Institutions (to the Directors, Assistant Directors, and Deputy Directors</a:t>
                      </a:r>
                    </a:p>
                    <a:p>
                      <a:pPr marL="252412" indent="-171450" algn="l" defTabSz="914400">
                        <a:lnSpc>
                          <a:spcPct val="90000"/>
                        </a:lnSpc>
                        <a:buFont typeface="Arial"/>
                        <a:buChar char="•"/>
                        <a:defRPr/>
                      </a:pPr>
                      <a:r>
                        <a:rPr lang="en-GB" sz="1000" dirty="0" smtClean="0">
                          <a:solidFill>
                            <a:srgbClr val="000000"/>
                          </a:solidFill>
                          <a:latin typeface="Arial Narrow"/>
                          <a:cs typeface="Arial Narrow"/>
                        </a:rPr>
                        <a:t>Increase level of awareness and understanding outside the FSS world  - within Nigeria and the international markets resulting in increased participation and enhanced goodwill and at the same time being an ambassador of Nigeria as a 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Narrow"/>
                          <a:cs typeface="Arial Narrow"/>
                        </a:rPr>
                        <a:t>FM1. Deepen and diversify products, services  and institutions to drive the increased participation in FM</a:t>
                      </a:r>
                      <a:r>
                        <a:rPr lang="en-US" sz="1000" b="0" dirty="0" smtClean="0">
                          <a:solidFill>
                            <a:srgbClr val="000000"/>
                          </a:solidFill>
                          <a:latin typeface="Arial Narrow"/>
                          <a:cs typeface="Arial Narrow"/>
                        </a:rPr>
                        <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latin typeface="Arial Narrow"/>
                          <a:cs typeface="Arial Narrow"/>
                        </a:rPr>
                        <a:t>4.</a:t>
                      </a:r>
                      <a:r>
                        <a:rPr lang="en-US" sz="1000" b="0" baseline="0" dirty="0" smtClean="0">
                          <a:solidFill>
                            <a:srgbClr val="000000"/>
                          </a:solidFill>
                          <a:latin typeface="Arial Narrow"/>
                          <a:cs typeface="Arial Narrow"/>
                        </a:rPr>
                        <a:t> Drive active communication, advocacy, and public relations for FSS2020</a:t>
                      </a:r>
                      <a:endParaRPr lang="en-US" sz="1000" b="0" dirty="0" smtClean="0">
                        <a:solidFill>
                          <a:srgbClr val="000000"/>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tx1"/>
                        </a:solidFill>
                        <a:latin typeface="Arial Narrow"/>
                        <a:cs typeface="Arial Narrow"/>
                      </a:endParaRPr>
                    </a:p>
                    <a:p>
                      <a:pPr algn="l"/>
                      <a:endParaRPr lang="en-US" sz="1000" b="0" dirty="0">
                        <a:solidFill>
                          <a:schemeClr val="tx1"/>
                        </a:solidFill>
                        <a:latin typeface="Arial Narrow"/>
                        <a:cs typeface="Arial Narrow"/>
                      </a:endParaRPr>
                    </a:p>
                  </a:txBody>
                  <a:tcPr marL="84406" marR="84406"/>
                </a:tc>
                <a:tc>
                  <a:txBody>
                    <a:bodyPr/>
                    <a:lstStyle/>
                    <a:p>
                      <a:pPr algn="l"/>
                      <a:r>
                        <a:rPr lang="en-US" sz="1000" b="0" dirty="0" smtClean="0">
                          <a:solidFill>
                            <a:schemeClr val="tx1"/>
                          </a:solidFill>
                          <a:latin typeface="Arial Narrow"/>
                          <a:cs typeface="Arial Narrow"/>
                        </a:rPr>
                        <a:t>FM3. Establish</a:t>
                      </a:r>
                      <a:r>
                        <a:rPr lang="en-US" sz="1000" b="0" baseline="0" dirty="0" smtClean="0">
                          <a:solidFill>
                            <a:schemeClr val="tx1"/>
                          </a:solidFill>
                          <a:latin typeface="Arial Narrow"/>
                          <a:cs typeface="Arial Narrow"/>
                        </a:rPr>
                        <a:t> international competitive market infrastructure</a:t>
                      </a:r>
                    </a:p>
                    <a:p>
                      <a:pPr algn="l"/>
                      <a:endParaRPr lang="en-US" sz="1000" b="0" baseline="0" dirty="0" smtClean="0">
                        <a:solidFill>
                          <a:schemeClr val="tx1"/>
                        </a:solidFill>
                        <a:latin typeface="Arial Narrow"/>
                        <a:cs typeface="Arial Narrow"/>
                      </a:endParaRPr>
                    </a:p>
                    <a:p>
                      <a:pPr algn="l"/>
                      <a:r>
                        <a:rPr lang="en-US" sz="1000" b="0" baseline="0" dirty="0" smtClean="0">
                          <a:solidFill>
                            <a:schemeClr val="tx1"/>
                          </a:solidFill>
                          <a:latin typeface="Arial Narrow"/>
                          <a:cs typeface="Arial Narrow"/>
                        </a:rPr>
                        <a:t>FM4. Ensure competitiveness of the financial markets products and services</a:t>
                      </a:r>
                      <a:endParaRPr lang="en-US" sz="1000" b="0" dirty="0">
                        <a:solidFill>
                          <a:schemeClr val="tx1"/>
                        </a:solidFill>
                        <a:latin typeface="Arial Narrow"/>
                        <a:cs typeface="Arial Narrow"/>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Arial Narrow"/>
                          <a:cs typeface="Arial Narrow"/>
                        </a:rPr>
                        <a:t>P1: Collaborate with other regulators and key stakeholders to structure and develop products suitable</a:t>
                      </a:r>
                      <a:r>
                        <a:rPr lang="en-US" sz="1000" b="0" baseline="0" dirty="0" smtClean="0">
                          <a:solidFill>
                            <a:schemeClr val="tx1"/>
                          </a:solidFill>
                          <a:latin typeface="Arial Narrow"/>
                          <a:cs typeface="Arial Narrow"/>
                        </a:rPr>
                        <a:t> for pension investments</a:t>
                      </a:r>
                      <a:endParaRPr lang="en-US" sz="1000" b="0" dirty="0" smtClean="0">
                        <a:solidFill>
                          <a:schemeClr val="tx1"/>
                        </a:solidFill>
                        <a:latin typeface="Arial Narrow"/>
                        <a:cs typeface="Arial Narrow"/>
                      </a:endParaRPr>
                    </a:p>
                    <a:p>
                      <a:pPr algn="l"/>
                      <a:endParaRPr lang="en-US" sz="1000" b="0" dirty="0">
                        <a:solidFill>
                          <a:schemeClr val="tx1"/>
                        </a:solidFill>
                        <a:latin typeface="Arial Narrow"/>
                        <a:cs typeface="Arial Narrow"/>
                      </a:endParaRPr>
                    </a:p>
                  </a:txBody>
                  <a:tcPr marL="84406" marR="84406"/>
                </a:tc>
                <a:tc>
                  <a:txBody>
                    <a:bodyPr/>
                    <a:lstStyle/>
                    <a:p>
                      <a:pPr marL="171450" indent="-171450" algn="l" defTabSz="914400">
                        <a:lnSpc>
                          <a:spcPct val="90000"/>
                        </a:lnSpc>
                        <a:spcBef>
                          <a:spcPts val="600"/>
                        </a:spcBef>
                        <a:buFont typeface="Arial"/>
                        <a:buChar char="•"/>
                        <a:defRPr/>
                      </a:pPr>
                      <a:r>
                        <a:rPr lang="en-GB" sz="1000" dirty="0" smtClean="0">
                          <a:solidFill>
                            <a:schemeClr val="tx1"/>
                          </a:solidFill>
                          <a:latin typeface="Arial Narrow"/>
                          <a:cs typeface="Arial Narrow"/>
                        </a:rPr>
                        <a:t>Deepen and diversify existing products in market</a:t>
                      </a:r>
                    </a:p>
                    <a:p>
                      <a:pPr marL="171450" indent="-171450" algn="l" defTabSz="914400">
                        <a:lnSpc>
                          <a:spcPct val="90000"/>
                        </a:lnSpc>
                        <a:spcBef>
                          <a:spcPts val="600"/>
                        </a:spcBef>
                        <a:buFont typeface="Arial"/>
                        <a:buChar char="•"/>
                        <a:defRPr/>
                      </a:pPr>
                      <a:r>
                        <a:rPr lang="en-GB" sz="1000" dirty="0" smtClean="0">
                          <a:solidFill>
                            <a:schemeClr val="tx1"/>
                          </a:solidFill>
                          <a:latin typeface="Arial Narrow"/>
                          <a:cs typeface="Arial Narrow"/>
                        </a:rPr>
                        <a:t>Close infrastructure financing deficit</a:t>
                      </a:r>
                    </a:p>
                    <a:p>
                      <a:pPr marL="171450" indent="-171450" algn="l" defTabSz="914400">
                        <a:lnSpc>
                          <a:spcPct val="90000"/>
                        </a:lnSpc>
                        <a:spcBef>
                          <a:spcPts val="600"/>
                        </a:spcBef>
                        <a:buFont typeface="Arial"/>
                        <a:buChar char="•"/>
                        <a:defRPr/>
                      </a:pPr>
                      <a:r>
                        <a:rPr lang="en-GB" sz="1000" dirty="0" smtClean="0">
                          <a:solidFill>
                            <a:schemeClr val="tx1"/>
                          </a:solidFill>
                          <a:latin typeface="Arial Narrow"/>
                          <a:cs typeface="Arial Narrow"/>
                        </a:rPr>
                        <a:t>Attract capital for infrastructure projects</a:t>
                      </a:r>
                    </a:p>
                    <a:p>
                      <a:pPr marL="171450" indent="-171450" algn="l" defTabSz="914400">
                        <a:lnSpc>
                          <a:spcPct val="90000"/>
                        </a:lnSpc>
                        <a:spcBef>
                          <a:spcPts val="600"/>
                        </a:spcBef>
                        <a:buFont typeface="Arial"/>
                        <a:buChar char="•"/>
                        <a:defRPr/>
                      </a:pPr>
                      <a:endParaRPr lang="en-GB" sz="1000" dirty="0" smtClean="0">
                        <a:solidFill>
                          <a:schemeClr val="tx1"/>
                        </a:solidFill>
                        <a:latin typeface="Arial Narrow"/>
                        <a:cs typeface="Arial Narrow"/>
                      </a:endParaRPr>
                    </a:p>
                    <a:p>
                      <a:pPr marL="171450" indent="-171450" algn="l" defTabSz="914400">
                        <a:lnSpc>
                          <a:spcPct val="90000"/>
                        </a:lnSpc>
                        <a:spcBef>
                          <a:spcPts val="600"/>
                        </a:spcBef>
                        <a:buFont typeface="Arial"/>
                        <a:buChar char="•"/>
                        <a:defRPr/>
                      </a:pPr>
                      <a:endParaRPr lang="en-GB" sz="1000" dirty="0" smtClean="0">
                        <a:solidFill>
                          <a:schemeClr val="tx1"/>
                        </a:solidFill>
                        <a:latin typeface="Arial Narrow"/>
                        <a:cs typeface="Arial Narrow"/>
                      </a:endParaRPr>
                    </a:p>
                    <a:p>
                      <a:pPr marL="171450" indent="-171450" algn="l" defTabSz="914400">
                        <a:lnSpc>
                          <a:spcPct val="90000"/>
                        </a:lnSpc>
                        <a:spcBef>
                          <a:spcPts val="600"/>
                        </a:spcBef>
                        <a:buFont typeface="Arial"/>
                        <a:buChar char="•"/>
                        <a:defRPr/>
                      </a:pPr>
                      <a:endParaRPr lang="en-GB" sz="1000" dirty="0" smtClean="0">
                        <a:solidFill>
                          <a:schemeClr val="tx1"/>
                        </a:solidFill>
                        <a:latin typeface="Arial Narrow"/>
                        <a:cs typeface="Arial Narrow"/>
                      </a:endParaRPr>
                    </a:p>
                    <a:p>
                      <a:pPr marL="0" indent="0" algn="l" defTabSz="914400">
                        <a:lnSpc>
                          <a:spcPct val="90000"/>
                        </a:lnSpc>
                        <a:spcBef>
                          <a:spcPts val="600"/>
                        </a:spcBef>
                        <a:buFont typeface="Arial"/>
                        <a:buNone/>
                        <a:defRPr/>
                      </a:pPr>
                      <a:endParaRPr lang="en-GB" sz="1000" dirty="0" smtClean="0">
                        <a:solidFill>
                          <a:schemeClr val="tx1"/>
                        </a:solidFill>
                        <a:latin typeface="Arial Narrow"/>
                        <a:cs typeface="Arial Narrow"/>
                      </a:endParaRPr>
                    </a:p>
                    <a:p>
                      <a:pPr marL="92075" indent="-92075" algn="l" defTabSz="914400">
                        <a:lnSpc>
                          <a:spcPct val="90000"/>
                        </a:lnSpc>
                        <a:buFont typeface="Arial"/>
                        <a:buChar char="•"/>
                        <a:defRPr/>
                      </a:pPr>
                      <a:r>
                        <a:rPr lang="en-GB" sz="1000" dirty="0" smtClean="0">
                          <a:solidFill>
                            <a:srgbClr val="000000"/>
                          </a:solidFill>
                          <a:latin typeface="Arial Narrow"/>
                          <a:cs typeface="Arial Narrow"/>
                        </a:rPr>
                        <a:t>Strong perception of a safe and secure Nigerian financial services sector  by local citizens and relevant international community </a:t>
                      </a:r>
                    </a:p>
                    <a:p>
                      <a:pPr marL="92075" indent="-92075" algn="l" defTabSz="914400">
                        <a:lnSpc>
                          <a:spcPct val="90000"/>
                        </a:lnSpc>
                        <a:buFont typeface="Arial"/>
                        <a:buChar char="•"/>
                        <a:defRPr/>
                      </a:pPr>
                      <a:r>
                        <a:rPr lang="en-GB" sz="1000" dirty="0" smtClean="0">
                          <a:solidFill>
                            <a:srgbClr val="000000"/>
                          </a:solidFill>
                          <a:latin typeface="Arial Narrow"/>
                          <a:cs typeface="Arial Narrow"/>
                        </a:rPr>
                        <a:t>Better understanding of FSS2020</a:t>
                      </a:r>
                    </a:p>
                    <a:p>
                      <a:pPr marL="92075" indent="-92075" algn="l" defTabSz="914400">
                        <a:lnSpc>
                          <a:spcPct val="90000"/>
                        </a:lnSpc>
                        <a:buFont typeface="Arial"/>
                        <a:buChar char="•"/>
                        <a:defRPr/>
                      </a:pPr>
                      <a:r>
                        <a:rPr lang="en-GB" sz="1000" dirty="0" smtClean="0">
                          <a:solidFill>
                            <a:srgbClr val="000000"/>
                          </a:solidFill>
                          <a:latin typeface="Arial Narrow"/>
                          <a:cs typeface="Arial Narrow"/>
                        </a:rPr>
                        <a:t>Increased activity in strategic sectors</a:t>
                      </a:r>
                    </a:p>
                    <a:p>
                      <a:pPr marL="92075" indent="-92075" algn="l" defTabSz="914400">
                        <a:lnSpc>
                          <a:spcPct val="90000"/>
                        </a:lnSpc>
                        <a:buFont typeface="Arial"/>
                        <a:buChar char="•"/>
                        <a:defRPr/>
                      </a:pPr>
                      <a:r>
                        <a:rPr lang="en-GB" sz="1000" dirty="0" smtClean="0">
                          <a:solidFill>
                            <a:srgbClr val="000000"/>
                          </a:solidFill>
                          <a:latin typeface="Arial Narrow"/>
                          <a:cs typeface="Arial Narrow"/>
                        </a:rPr>
                        <a:t>A major driver of the economic transformation</a:t>
                      </a:r>
                    </a:p>
                  </a:txBody>
                  <a:tcPr marL="84406" marR="84406"/>
                </a:tc>
                <a:tc>
                  <a:txBody>
                    <a:bodyPr/>
                    <a:lstStyle/>
                    <a:p>
                      <a:pPr algn="l"/>
                      <a:r>
                        <a:rPr lang="en-US" sz="1000" b="0" dirty="0" smtClean="0">
                          <a:solidFill>
                            <a:schemeClr val="tx1"/>
                          </a:solidFill>
                          <a:latin typeface="Arial Narrow"/>
                          <a:cs typeface="Arial Narrow"/>
                        </a:rPr>
                        <a:t>5 products</a:t>
                      </a:r>
                      <a:r>
                        <a:rPr lang="en-US" sz="1000" b="0" baseline="0" dirty="0" smtClean="0">
                          <a:solidFill>
                            <a:schemeClr val="tx1"/>
                          </a:solidFill>
                          <a:latin typeface="Arial Narrow"/>
                          <a:cs typeface="Arial Narrow"/>
                        </a:rPr>
                        <a:t> for NGN 1.5bn</a:t>
                      </a:r>
                    </a:p>
                    <a:p>
                      <a:pPr algn="l"/>
                      <a:endParaRPr lang="en-US" sz="1000" b="0" baseline="0" dirty="0" smtClean="0">
                        <a:solidFill>
                          <a:schemeClr val="tx1"/>
                        </a:solidFill>
                        <a:latin typeface="Arial Narrow"/>
                        <a:cs typeface="Arial Narrow"/>
                      </a:endParaRPr>
                    </a:p>
                    <a:p>
                      <a:pPr algn="l"/>
                      <a:r>
                        <a:rPr lang="en-US" sz="1000" b="0" baseline="0" dirty="0" smtClean="0">
                          <a:solidFill>
                            <a:schemeClr val="tx1"/>
                          </a:solidFill>
                          <a:latin typeface="Arial Narrow"/>
                          <a:cs typeface="Arial Narrow"/>
                        </a:rPr>
                        <a:t>(Require cross-sector funding</a:t>
                      </a: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dirty="0" smtClean="0">
                        <a:solidFill>
                          <a:srgbClr val="000000"/>
                        </a:solidFill>
                        <a:latin typeface="Arial Narrow"/>
                        <a:cs typeface="Arial Narrow"/>
                      </a:endParaRPr>
                    </a:p>
                    <a:p>
                      <a:pPr algn="l"/>
                      <a:r>
                        <a:rPr lang="en-US" sz="1000" dirty="0" smtClean="0">
                          <a:solidFill>
                            <a:srgbClr val="000000"/>
                          </a:solidFill>
                          <a:latin typeface="Arial Narrow"/>
                          <a:cs typeface="Arial Narrow"/>
                        </a:rPr>
                        <a:t>NGN1.2bn (2013-2019)</a:t>
                      </a:r>
                    </a:p>
                    <a:p>
                      <a:pPr algn="l"/>
                      <a:endParaRPr lang="en-US" sz="1000" dirty="0" smtClean="0">
                        <a:solidFill>
                          <a:srgbClr val="000000"/>
                        </a:solidFill>
                        <a:latin typeface="Arial Narrow"/>
                        <a:cs typeface="Arial Narrow"/>
                      </a:endParaRPr>
                    </a:p>
                    <a:p>
                      <a:pPr algn="l"/>
                      <a:endParaRPr lang="en-US" sz="1000" dirty="0" smtClean="0">
                        <a:solidFill>
                          <a:srgbClr val="000000"/>
                        </a:solidFill>
                        <a:latin typeface="Arial Narrow"/>
                        <a:cs typeface="Arial Narrow"/>
                      </a:endParaRPr>
                    </a:p>
                    <a:p>
                      <a:pPr algn="l"/>
                      <a:r>
                        <a:rPr lang="en-US" sz="1000" dirty="0" smtClean="0">
                          <a:solidFill>
                            <a:srgbClr val="000000"/>
                          </a:solidFill>
                          <a:latin typeface="Arial Narrow"/>
                          <a:cs typeface="Arial Narrow"/>
                        </a:rPr>
                        <a:t>Central cross-sector</a:t>
                      </a:r>
                      <a:r>
                        <a:rPr lang="en-US" sz="1000" baseline="0" dirty="0" smtClean="0">
                          <a:solidFill>
                            <a:srgbClr val="000000"/>
                          </a:solidFill>
                          <a:latin typeface="Arial Narrow"/>
                          <a:cs typeface="Arial Narrow"/>
                        </a:rPr>
                        <a:t> </a:t>
                      </a:r>
                      <a:r>
                        <a:rPr lang="en-US" sz="1000" dirty="0" smtClean="0">
                          <a:solidFill>
                            <a:srgbClr val="000000"/>
                          </a:solidFill>
                          <a:latin typeface="Arial Narrow"/>
                          <a:cs typeface="Arial Narrow"/>
                        </a:rPr>
                        <a:t>funding required</a:t>
                      </a: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baseline="0" dirty="0" smtClean="0">
                        <a:solidFill>
                          <a:schemeClr val="tx1"/>
                        </a:solidFill>
                        <a:latin typeface="Arial Narrow"/>
                        <a:cs typeface="Arial Narrow"/>
                      </a:endParaRPr>
                    </a:p>
                    <a:p>
                      <a:pPr algn="l"/>
                      <a:endParaRPr lang="en-US" sz="1000" b="0" dirty="0">
                        <a:solidFill>
                          <a:schemeClr val="tx1"/>
                        </a:solidFill>
                        <a:latin typeface="Arial Narrow"/>
                        <a:cs typeface="Arial Narrow"/>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smtClean="0">
                          <a:solidFill>
                            <a:schemeClr val="tx1"/>
                          </a:solidFill>
                          <a:latin typeface="Arial Narrow"/>
                          <a:cs typeface="Arial Narrow"/>
                        </a:rPr>
                        <a:t>SEC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smtClean="0">
                          <a:solidFill>
                            <a:schemeClr val="tx1"/>
                          </a:solidFill>
                          <a:latin typeface="Arial Narrow"/>
                          <a:cs typeface="Arial Narrow"/>
                        </a:rPr>
                        <a:t> </a:t>
                      </a:r>
                      <a:r>
                        <a:rPr lang="en-US" sz="1000" b="0" i="0" dirty="0" smtClean="0">
                          <a:solidFill>
                            <a:srgbClr val="000000"/>
                          </a:solidFill>
                          <a:latin typeface="Arial Narrow"/>
                          <a:cs typeface="Arial Narrow"/>
                        </a:rPr>
                        <a:t>FSS2020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chemeClr val="tx1"/>
                        </a:solidFill>
                        <a:latin typeface="Arial Narrow"/>
                        <a:cs typeface="Arial Narrow"/>
                      </a:endParaRPr>
                    </a:p>
                  </a:txBody>
                  <a:tcPr/>
                </a:tc>
              </a:tr>
            </a:tbl>
          </a:graphicData>
        </a:graphic>
      </p:graphicFrame>
    </p:spTree>
    <p:extLst>
      <p:ext uri="{BB962C8B-B14F-4D97-AF65-F5344CB8AC3E}">
        <p14:creationId xmlns:p14="http://schemas.microsoft.com/office/powerpoint/2010/main" xmlns="" val="362113952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r>
              <a:rPr lang="en-US" altLang="zh-SG" smtClean="0"/>
              <a:t>Slide </a:t>
            </a:r>
            <a:fld id="{EAB94675-4883-4251-AC8A-2CD5D619FA40}" type="slidenum">
              <a:rPr lang="zh-SG" altLang="en-US" smtClean="0"/>
              <a:pPr>
                <a:defRPr/>
              </a:pPr>
              <a:t>12</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377483472"/>
              </p:ext>
            </p:extLst>
          </p:nvPr>
        </p:nvGraphicFramePr>
        <p:xfrm>
          <a:off x="381020" y="548680"/>
          <a:ext cx="8606674" cy="5181600"/>
        </p:xfrm>
        <a:graphic>
          <a:graphicData uri="http://schemas.openxmlformats.org/drawingml/2006/table">
            <a:tbl>
              <a:tblPr firstRow="1" bandRow="1">
                <a:tableStyleId>{5C22544A-7EE6-4342-B048-85BDC9FD1C3A}</a:tableStyleId>
              </a:tblPr>
              <a:tblGrid>
                <a:gridCol w="1197688"/>
                <a:gridCol w="1844430"/>
                <a:gridCol w="875323"/>
                <a:gridCol w="953477"/>
                <a:gridCol w="750277"/>
                <a:gridCol w="1141046"/>
                <a:gridCol w="890956"/>
                <a:gridCol w="953477"/>
              </a:tblGrid>
              <a:tr h="220529">
                <a:tc>
                  <a:txBody>
                    <a:bodyPr/>
                    <a:lstStyle/>
                    <a:p>
                      <a:r>
                        <a:rPr lang="en-US" sz="1000" b="0" dirty="0" smtClean="0">
                          <a:latin typeface="Arial Narrow"/>
                          <a:cs typeface="Arial Narrow"/>
                        </a:rPr>
                        <a:t>Transformational</a:t>
                      </a:r>
                      <a:r>
                        <a:rPr lang="en-US" sz="1000" b="0" baseline="0" dirty="0" smtClean="0">
                          <a:latin typeface="Arial Narrow"/>
                          <a:cs typeface="Arial Narrow"/>
                        </a:rPr>
                        <a:t> Programme</a:t>
                      </a:r>
                      <a:endParaRPr lang="en-US" sz="1000" b="0" dirty="0">
                        <a:latin typeface="Arial Narrow"/>
                        <a:cs typeface="Arial Narrow"/>
                      </a:endParaRPr>
                    </a:p>
                  </a:txBody>
                  <a:tcPr marL="84406" marR="84406">
                    <a:solidFill>
                      <a:srgbClr val="262626"/>
                    </a:solidFill>
                  </a:tcPr>
                </a:tc>
                <a:tc>
                  <a:txBody>
                    <a:bodyPr/>
                    <a:lstStyle/>
                    <a:p>
                      <a:r>
                        <a:rPr lang="en-US" sz="1000" b="0" dirty="0" smtClean="0">
                          <a:latin typeface="Arial Narrow"/>
                          <a:cs typeface="Arial Narrow"/>
                        </a:rPr>
                        <a:t>Description</a:t>
                      </a:r>
                      <a:endParaRPr lang="en-US" sz="1000" b="0" dirty="0">
                        <a:latin typeface="Arial Narrow"/>
                        <a:cs typeface="Arial Narrow"/>
                      </a:endParaRPr>
                    </a:p>
                  </a:txBody>
                  <a:tcPr marL="84406" marR="84406">
                    <a:solidFill>
                      <a:srgbClr val="262626"/>
                    </a:solidFill>
                  </a:tcPr>
                </a:tc>
                <a:tc gridSpan="3">
                  <a:txBody>
                    <a:bodyPr/>
                    <a:lstStyle/>
                    <a:p>
                      <a:r>
                        <a:rPr lang="en-US" sz="1000" b="0" dirty="0" smtClean="0">
                          <a:latin typeface="Arial Narrow"/>
                          <a:cs typeface="Arial Narrow"/>
                        </a:rPr>
                        <a:t>Programme</a:t>
                      </a:r>
                      <a:r>
                        <a:rPr lang="en-US" sz="1000" b="0" baseline="0" dirty="0" smtClean="0">
                          <a:latin typeface="Arial Narrow"/>
                          <a:cs typeface="Arial Narrow"/>
                        </a:rPr>
                        <a:t> supports the following Strategic Objectives:</a:t>
                      </a:r>
                      <a:endParaRPr lang="en-US" sz="1000" b="0" dirty="0">
                        <a:latin typeface="Arial Narrow"/>
                        <a:cs typeface="Arial Narrow"/>
                      </a:endParaRPr>
                    </a:p>
                  </a:txBody>
                  <a:tcPr marL="84406" marR="84406">
                    <a:solidFill>
                      <a:srgbClr val="262626"/>
                    </a:solidFill>
                  </a:tcPr>
                </a:tc>
                <a:tc hMerge="1">
                  <a:txBody>
                    <a:bodyPr/>
                    <a:lstStyle/>
                    <a:p>
                      <a:endParaRPr lang="en-US"/>
                    </a:p>
                  </a:txBody>
                  <a:tcPr/>
                </a:tc>
                <a:tc hMerge="1">
                  <a:txBody>
                    <a:bodyPr/>
                    <a:lstStyle/>
                    <a:p>
                      <a:endParaRPr lang="en-US" dirty="0"/>
                    </a:p>
                  </a:txBody>
                  <a:tcPr/>
                </a:tc>
                <a:tc>
                  <a:txBody>
                    <a:bodyPr/>
                    <a:lstStyle/>
                    <a:p>
                      <a:r>
                        <a:rPr lang="en-US" sz="1000" b="0" dirty="0" smtClean="0">
                          <a:latin typeface="Arial Narrow"/>
                          <a:cs typeface="Arial Narrow"/>
                        </a:rPr>
                        <a:t>Benefits of the Programme</a:t>
                      </a:r>
                      <a:endParaRPr lang="en-US" sz="1000" b="0" dirty="0">
                        <a:latin typeface="Arial Narrow"/>
                        <a:cs typeface="Arial Narrow"/>
                      </a:endParaRPr>
                    </a:p>
                  </a:txBody>
                  <a:tcPr marL="84406" marR="84406">
                    <a:solidFill>
                      <a:srgbClr val="262626"/>
                    </a:solidFill>
                  </a:tcPr>
                </a:tc>
                <a:tc>
                  <a:txBody>
                    <a:bodyPr/>
                    <a:lstStyle/>
                    <a:p>
                      <a:r>
                        <a:rPr lang="en-US" sz="1000" b="0" dirty="0" smtClean="0">
                          <a:latin typeface="Arial Narrow"/>
                          <a:cs typeface="Arial Narrow"/>
                        </a:rPr>
                        <a:t>Estimated Budget*</a:t>
                      </a:r>
                      <a:endParaRPr lang="en-US" sz="1000" b="0" dirty="0">
                        <a:latin typeface="Arial Narrow"/>
                        <a:cs typeface="Arial Narrow"/>
                      </a:endParaRPr>
                    </a:p>
                  </a:txBody>
                  <a:tcPr marL="84406" marR="84406">
                    <a:solidFill>
                      <a:srgbClr val="262626"/>
                    </a:solidFill>
                  </a:tcPr>
                </a:tc>
                <a:tc>
                  <a:txBody>
                    <a:bodyPr/>
                    <a:lstStyle/>
                    <a:p>
                      <a:r>
                        <a:rPr lang="en-US" sz="1000" b="0" dirty="0" smtClean="0">
                          <a:latin typeface="Arial Narrow"/>
                          <a:cs typeface="Arial Narrow"/>
                        </a:rPr>
                        <a:t>Owner</a:t>
                      </a:r>
                      <a:r>
                        <a:rPr lang="en-US" sz="1000" b="0" baseline="0" dirty="0" smtClean="0">
                          <a:latin typeface="Arial Narrow"/>
                          <a:cs typeface="Arial Narrow"/>
                        </a:rPr>
                        <a:t> (to lead &amp; Oversee implementation)</a:t>
                      </a:r>
                      <a:endParaRPr lang="en-US" sz="1000" b="0" dirty="0">
                        <a:latin typeface="Arial Narrow"/>
                        <a:cs typeface="Arial Narrow"/>
                      </a:endParaRPr>
                    </a:p>
                  </a:txBody>
                  <a:tcPr marL="84406" marR="84406">
                    <a:solidFill>
                      <a:srgbClr val="262626"/>
                    </a:solidFill>
                  </a:tcPr>
                </a:tc>
              </a:tr>
              <a:tr h="1820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smtClean="0">
                          <a:solidFill>
                            <a:srgbClr val="000000"/>
                          </a:solidFill>
                          <a:latin typeface="Arial Narrow"/>
                          <a:cs typeface="Arial Narrow"/>
                        </a:rPr>
                        <a:t>TP11. Framework</a:t>
                      </a:r>
                      <a:r>
                        <a:rPr lang="en-US" sz="1000" b="0" i="0" baseline="0" dirty="0" smtClean="0">
                          <a:solidFill>
                            <a:srgbClr val="000000"/>
                          </a:solidFill>
                          <a:latin typeface="Arial Narrow"/>
                          <a:cs typeface="Arial Narrow"/>
                        </a:rPr>
                        <a:t> and structure for commodities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baseline="0" dirty="0" smtClean="0">
                        <a:solidFill>
                          <a:srgbClr val="000000"/>
                        </a:solidFill>
                        <a:latin typeface="Arial Narrow"/>
                        <a:cs typeface="Arial Narrow"/>
                      </a:endParaRPr>
                    </a:p>
                  </a:txBody>
                  <a:tcPr/>
                </a:tc>
                <a:tc>
                  <a:txBody>
                    <a:bodyPr/>
                    <a:lstStyle/>
                    <a:p>
                      <a:pPr marL="88900" indent="-7938" algn="l" defTabSz="914400">
                        <a:lnSpc>
                          <a:spcPct val="90000"/>
                        </a:lnSpc>
                        <a:defRPr/>
                      </a:pPr>
                      <a:r>
                        <a:rPr lang="en-GB" sz="1000" dirty="0" smtClean="0">
                          <a:solidFill>
                            <a:srgbClr val="000000"/>
                          </a:solidFill>
                          <a:latin typeface="Arial Narrow"/>
                          <a:cs typeface="Arial Narrow"/>
                        </a:rPr>
                        <a:t>Develop a framework, appropriate structure and products for commodities, to make Nigeria a point of reference for commodities  </a:t>
                      </a:r>
                    </a:p>
                    <a:p>
                      <a:pPr marL="88900" indent="-7938" algn="l" defTabSz="914400">
                        <a:lnSpc>
                          <a:spcPct val="90000"/>
                        </a:lnSpc>
                        <a:defRPr/>
                      </a:pPr>
                      <a:endParaRPr lang="en-GB" sz="1000" dirty="0" smtClean="0">
                        <a:solidFill>
                          <a:srgbClr val="000000"/>
                        </a:solidFill>
                        <a:latin typeface="Arial Narrow"/>
                        <a:cs typeface="Arial Narrow"/>
                      </a:endParaRPr>
                    </a:p>
                    <a:p>
                      <a:pPr marL="88900" indent="-7938" algn="l" defTabSz="914400">
                        <a:lnSpc>
                          <a:spcPct val="90000"/>
                        </a:lnSpc>
                        <a:defRPr/>
                      </a:pPr>
                      <a:r>
                        <a:rPr lang="en-GB" sz="1000" dirty="0" smtClean="0">
                          <a:solidFill>
                            <a:srgbClr val="000000"/>
                          </a:solidFill>
                          <a:latin typeface="Arial Narrow"/>
                          <a:cs typeface="Arial Narrow"/>
                        </a:rPr>
                        <a:t>The passage of the legal framework for warehouse receipts (WRS) and privatisation of the Abuja Commodity Exchange are part of this programme.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rgbClr val="000000"/>
                        </a:solidFill>
                        <a:latin typeface="Arial Narrow"/>
                        <a:cs typeface="Arial Narrow"/>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latin typeface="Arial Narrow"/>
                          <a:cs typeface="Arial Narrow"/>
                        </a:rPr>
                        <a:t>FM9. Work with the government in  </a:t>
                      </a:r>
                      <a:r>
                        <a:rPr lang="en-GB" sz="1000" dirty="0" smtClean="0">
                          <a:solidFill>
                            <a:srgbClr val="000000"/>
                          </a:solidFill>
                          <a:latin typeface="Arial Narrow"/>
                          <a:cs typeface="Arial Narrow"/>
                        </a:rPr>
                        <a:t>operationalizing</a:t>
                      </a:r>
                      <a:r>
                        <a:rPr lang="en-US" sz="1000" dirty="0" smtClean="0">
                          <a:solidFill>
                            <a:srgbClr val="000000"/>
                          </a:solidFill>
                          <a:latin typeface="Arial Narrow"/>
                          <a:cs typeface="Arial Narrow"/>
                        </a:rPr>
                        <a:t> the commodities exchange market</a:t>
                      </a:r>
                    </a:p>
                    <a:p>
                      <a:pPr algn="l"/>
                      <a:endParaRPr lang="en-US" sz="1000" b="0" dirty="0">
                        <a:solidFill>
                          <a:srgbClr val="000000"/>
                        </a:solidFill>
                        <a:latin typeface="Arial Narrow"/>
                        <a:cs typeface="Arial Narrow"/>
                      </a:endParaRPr>
                    </a:p>
                  </a:txBody>
                  <a:tcPr marL="84406" marR="84406"/>
                </a:tc>
                <a:tc>
                  <a:txBody>
                    <a:bodyPr/>
                    <a:lstStyle/>
                    <a:p>
                      <a:pPr algn="l"/>
                      <a:endParaRPr lang="en-US" sz="1000" b="0" dirty="0">
                        <a:solidFill>
                          <a:srgbClr val="000000"/>
                        </a:solidFill>
                        <a:latin typeface="Arial Narrow"/>
                        <a:cs typeface="Arial Narrow"/>
                      </a:endParaRPr>
                    </a:p>
                  </a:txBody>
                  <a:tcPr marL="84406" marR="84406"/>
                </a:tc>
                <a:tc>
                  <a:txBody>
                    <a:bodyPr/>
                    <a:lstStyle/>
                    <a:p>
                      <a:pPr algn="l"/>
                      <a:endParaRPr lang="en-US" sz="1000" b="0" dirty="0">
                        <a:solidFill>
                          <a:srgbClr val="000000"/>
                        </a:solidFill>
                        <a:latin typeface="Arial Narrow"/>
                        <a:cs typeface="Arial Narrow"/>
                      </a:endParaRPr>
                    </a:p>
                  </a:txBody>
                  <a:tcPr marL="84406" marR="84406"/>
                </a:tc>
                <a:tc>
                  <a:txBody>
                    <a:bodyPr/>
                    <a:lstStyle/>
                    <a:p>
                      <a:pPr marL="92075" indent="-92075" algn="l" defTabSz="914400">
                        <a:lnSpc>
                          <a:spcPct val="90000"/>
                        </a:lnSpc>
                        <a:buFont typeface="Arial"/>
                        <a:buChar char="•"/>
                        <a:defRPr/>
                      </a:pPr>
                      <a:r>
                        <a:rPr lang="en-GB" sz="1000" dirty="0" smtClean="0">
                          <a:solidFill>
                            <a:srgbClr val="000000"/>
                          </a:solidFill>
                          <a:latin typeface="Arial Narrow"/>
                          <a:cs typeface="Arial Narrow"/>
                        </a:rPr>
                        <a:t>Price stability of commodities</a:t>
                      </a:r>
                    </a:p>
                    <a:p>
                      <a:pPr marL="92075" indent="-92075" algn="l" defTabSz="914400">
                        <a:lnSpc>
                          <a:spcPct val="90000"/>
                        </a:lnSpc>
                        <a:buFont typeface="Arial"/>
                        <a:buChar char="•"/>
                        <a:defRPr/>
                      </a:pPr>
                      <a:r>
                        <a:rPr lang="en-GB" sz="1000" dirty="0" smtClean="0">
                          <a:solidFill>
                            <a:srgbClr val="000000"/>
                          </a:solidFill>
                          <a:latin typeface="Arial Narrow"/>
                          <a:cs typeface="Arial Narrow"/>
                        </a:rPr>
                        <a:t>Broader Market with the creation of trading instruments for commodities (including spot, forward, WRS, OTC and futures.)</a:t>
                      </a:r>
                    </a:p>
                    <a:p>
                      <a:pPr marL="92075" indent="-92075" algn="l" defTabSz="914400">
                        <a:lnSpc>
                          <a:spcPct val="90000"/>
                        </a:lnSpc>
                        <a:buFont typeface="Arial"/>
                        <a:buChar char="•"/>
                        <a:defRPr/>
                      </a:pPr>
                      <a:r>
                        <a:rPr lang="en-GB" sz="1000" dirty="0" smtClean="0">
                          <a:solidFill>
                            <a:srgbClr val="000000"/>
                          </a:solidFill>
                          <a:latin typeface="Arial Narrow"/>
                          <a:cs typeface="Arial Narrow"/>
                        </a:rPr>
                        <a:t>Diversification of the economy</a:t>
                      </a:r>
                    </a:p>
                    <a:p>
                      <a:pPr marL="92075" indent="-92075" algn="l" defTabSz="914400">
                        <a:lnSpc>
                          <a:spcPct val="90000"/>
                        </a:lnSpc>
                        <a:buFont typeface="Arial"/>
                        <a:buChar char="•"/>
                        <a:defRPr/>
                      </a:pPr>
                      <a:r>
                        <a:rPr lang="en-GB" sz="1000" dirty="0" smtClean="0">
                          <a:solidFill>
                            <a:srgbClr val="000000"/>
                          </a:solidFill>
                          <a:latin typeface="Arial Narrow"/>
                          <a:cs typeface="Arial Narrow"/>
                        </a:rPr>
                        <a:t>Deepen the financial system and increased participation in the FM</a:t>
                      </a:r>
                    </a:p>
                    <a:p>
                      <a:pPr marL="171450" indent="-171450" algn="l" defTabSz="914400" fontAlgn="base">
                        <a:lnSpc>
                          <a:spcPct val="90000"/>
                        </a:lnSpc>
                        <a:spcBef>
                          <a:spcPct val="0"/>
                        </a:spcBef>
                        <a:spcAft>
                          <a:spcPct val="0"/>
                        </a:spcAft>
                        <a:buFont typeface="Arial"/>
                        <a:buChar char="•"/>
                        <a:defRPr/>
                      </a:pPr>
                      <a:endParaRPr lang="en-GB" sz="1000" dirty="0" smtClean="0">
                        <a:solidFill>
                          <a:srgbClr val="000000"/>
                        </a:solidFill>
                        <a:latin typeface="Arial Narrow"/>
                        <a:cs typeface="Arial Narrow"/>
                      </a:endParaRPr>
                    </a:p>
                  </a:txBody>
                  <a:tcPr marL="84406" marR="84406"/>
                </a:tc>
                <a:tc>
                  <a:txBody>
                    <a:bodyPr/>
                    <a:lstStyle/>
                    <a:p>
                      <a:pPr algn="l"/>
                      <a:r>
                        <a:rPr lang="en-US" sz="1000" b="0" dirty="0" smtClean="0">
                          <a:solidFill>
                            <a:srgbClr val="000000"/>
                          </a:solidFill>
                          <a:latin typeface="Arial Narrow"/>
                          <a:cs typeface="Arial Narrow"/>
                        </a:rPr>
                        <a:t>NGN1bn</a:t>
                      </a:r>
                    </a:p>
                    <a:p>
                      <a:pPr algn="l"/>
                      <a:endParaRPr lang="en-US" sz="1000" b="0" dirty="0" smtClean="0">
                        <a:solidFill>
                          <a:srgbClr val="000000"/>
                        </a:solidFill>
                        <a:latin typeface="Arial Narrow"/>
                        <a:cs typeface="Arial Narrow"/>
                      </a:endParaRPr>
                    </a:p>
                    <a:p>
                      <a:pPr algn="l"/>
                      <a:r>
                        <a:rPr lang="en-US" sz="1000" b="0" dirty="0" smtClean="0">
                          <a:solidFill>
                            <a:srgbClr val="000000"/>
                          </a:solidFill>
                          <a:latin typeface="Arial Narrow"/>
                          <a:cs typeface="Arial Narrow"/>
                        </a:rPr>
                        <a:t>(support would be required to help secure funding)</a:t>
                      </a:r>
                    </a:p>
                    <a:p>
                      <a:pPr algn="l"/>
                      <a:endParaRPr lang="en-US" sz="1000" b="0" dirty="0">
                        <a:solidFill>
                          <a:srgbClr val="000000"/>
                        </a:solidFill>
                        <a:latin typeface="Arial Narrow"/>
                        <a:cs typeface="Arial Narrow"/>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smtClean="0">
                          <a:solidFill>
                            <a:srgbClr val="000000"/>
                          </a:solidFill>
                          <a:latin typeface="Arial Narrow"/>
                          <a:cs typeface="Arial Narrow"/>
                        </a:rPr>
                        <a:t>ASCE/ SEC</a:t>
                      </a:r>
                    </a:p>
                  </a:txBody>
                  <a:tcPr/>
                </a:tc>
              </a:tr>
              <a:tr h="1303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smtClean="0">
                          <a:solidFill>
                            <a:srgbClr val="000000"/>
                          </a:solidFill>
                          <a:latin typeface="Arial Narrow"/>
                          <a:cs typeface="Arial Narrow"/>
                        </a:rPr>
                        <a:t>TP12. Advocacy &amp; Incentives to</a:t>
                      </a:r>
                      <a:r>
                        <a:rPr lang="en-US" sz="1000" b="0" i="0" baseline="0" dirty="0" smtClean="0">
                          <a:solidFill>
                            <a:srgbClr val="000000"/>
                          </a:solidFill>
                          <a:latin typeface="Arial Narrow"/>
                          <a:cs typeface="Arial Narrow"/>
                        </a:rPr>
                        <a:t> </a:t>
                      </a:r>
                      <a:r>
                        <a:rPr lang="en-US" sz="1000" b="0" i="0" dirty="0" smtClean="0">
                          <a:solidFill>
                            <a:srgbClr val="000000"/>
                          </a:solidFill>
                          <a:latin typeface="Arial Narrow"/>
                          <a:cs typeface="Arial Narrow"/>
                        </a:rPr>
                        <a:t>Expand Capital Market Listing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rgbClr val="000000"/>
                        </a:solidFill>
                        <a:latin typeface="Arial Narrow"/>
                        <a:cs typeface="Arial Narrow"/>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Narrow"/>
                          <a:cs typeface="Arial Narrow"/>
                        </a:rPr>
                        <a:t>Advocacy to influence fiscal and structural policies for long-term stability of the financial system which will, in turn drive listing of both large companies and SMEs.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dirty="0" smtClean="0">
                        <a:solidFill>
                          <a:srgbClr val="000000"/>
                        </a:solidFill>
                        <a:latin typeface="Arial Narrow"/>
                        <a:cs typeface="Arial Narrow"/>
                      </a:endParaRPr>
                    </a:p>
                  </a:txBody>
                  <a:tcPr/>
                </a:tc>
                <a:tc>
                  <a:txBody>
                    <a:bodyPr/>
                    <a:lstStyle/>
                    <a:p>
                      <a:pPr algn="l"/>
                      <a:r>
                        <a:rPr lang="en-US" sz="1000" b="0" dirty="0" smtClean="0">
                          <a:solidFill>
                            <a:srgbClr val="000000"/>
                          </a:solidFill>
                          <a:latin typeface="Arial Narrow"/>
                          <a:cs typeface="Arial Narrow"/>
                        </a:rPr>
                        <a:t>FM6.</a:t>
                      </a:r>
                      <a:r>
                        <a:rPr lang="en-US" sz="1000" b="0" baseline="0" dirty="0" smtClean="0">
                          <a:solidFill>
                            <a:srgbClr val="000000"/>
                          </a:solidFill>
                          <a:latin typeface="Arial Narrow"/>
                          <a:cs typeface="Arial Narrow"/>
                        </a:rPr>
                        <a:t> Work with the Government on fiscal and structural policy as the foundation for long term stability of the financial system</a:t>
                      </a:r>
                      <a:endParaRPr lang="en-US" sz="1000" b="0" dirty="0">
                        <a:solidFill>
                          <a:srgbClr val="000000"/>
                        </a:solidFill>
                        <a:latin typeface="Arial Narrow"/>
                        <a:cs typeface="Arial Narrow"/>
                      </a:endParaRPr>
                    </a:p>
                  </a:txBody>
                  <a:tcPr marL="84406" marR="84406"/>
                </a:tc>
                <a:tc>
                  <a:txBody>
                    <a:bodyPr/>
                    <a:lstStyle/>
                    <a:p>
                      <a:pPr algn="l"/>
                      <a:r>
                        <a:rPr lang="en-US" sz="1000" b="0" dirty="0" smtClean="0">
                          <a:solidFill>
                            <a:srgbClr val="000000"/>
                          </a:solidFill>
                          <a:latin typeface="Arial Narrow"/>
                          <a:cs typeface="Arial Narrow"/>
                        </a:rPr>
                        <a:t>FM7. Work with the government</a:t>
                      </a:r>
                      <a:r>
                        <a:rPr lang="en-US" sz="1000" b="0" baseline="0" dirty="0" smtClean="0">
                          <a:solidFill>
                            <a:srgbClr val="000000"/>
                          </a:solidFill>
                          <a:latin typeface="Arial Narrow"/>
                          <a:cs typeface="Arial Narrow"/>
                        </a:rPr>
                        <a:t> to put an incentive structure for large companies to list on the NSE</a:t>
                      </a:r>
                      <a:endParaRPr lang="en-US" sz="1000" b="0" dirty="0">
                        <a:solidFill>
                          <a:srgbClr val="000000"/>
                        </a:solidFill>
                        <a:latin typeface="Arial Narrow"/>
                        <a:cs typeface="Arial Narrow"/>
                      </a:endParaRPr>
                    </a:p>
                  </a:txBody>
                  <a:tcPr marL="84406" marR="84406"/>
                </a:tc>
                <a:tc>
                  <a:txBody>
                    <a:bodyPr/>
                    <a:lstStyle/>
                    <a:p>
                      <a:pPr algn="l"/>
                      <a:r>
                        <a:rPr lang="en-US" sz="1000" dirty="0" smtClean="0">
                          <a:solidFill>
                            <a:srgbClr val="000000"/>
                          </a:solidFill>
                          <a:latin typeface="Arial Narrow"/>
                          <a:cs typeface="Arial Narrow"/>
                        </a:rPr>
                        <a:t>FM8.</a:t>
                      </a:r>
                      <a:r>
                        <a:rPr lang="en-US" sz="1000" baseline="0" dirty="0" smtClean="0">
                          <a:solidFill>
                            <a:srgbClr val="000000"/>
                          </a:solidFill>
                          <a:latin typeface="Arial Narrow"/>
                          <a:cs typeface="Arial Narrow"/>
                        </a:rPr>
                        <a:t> Facilitate the listing of small and medium enterprises</a:t>
                      </a:r>
                      <a:endParaRPr lang="en-US" sz="1000" dirty="0">
                        <a:solidFill>
                          <a:srgbClr val="000000"/>
                        </a:solidFill>
                        <a:latin typeface="Arial Narrow"/>
                        <a:cs typeface="Arial Narrow"/>
                      </a:endParaRPr>
                    </a:p>
                  </a:txBody>
                  <a:tcPr marL="84406" marR="84406"/>
                </a:tc>
                <a:tc>
                  <a:txBody>
                    <a:bodyPr/>
                    <a:lstStyle/>
                    <a:p>
                      <a:pPr marL="171450" indent="-171450" algn="l" defTabSz="914400">
                        <a:lnSpc>
                          <a:spcPct val="90000"/>
                        </a:lnSpc>
                        <a:buFont typeface="Arial"/>
                        <a:buChar char="•"/>
                        <a:defRPr/>
                      </a:pPr>
                      <a:r>
                        <a:rPr lang="en-GB" sz="1000" dirty="0" smtClean="0">
                          <a:solidFill>
                            <a:srgbClr val="000000"/>
                          </a:solidFill>
                          <a:latin typeface="Arial Narrow"/>
                          <a:cs typeface="Arial Narrow"/>
                        </a:rPr>
                        <a:t>Collaboration and coordination of successfully executing FM6, FM7 and FM8.</a:t>
                      </a:r>
                    </a:p>
                    <a:p>
                      <a:pPr marL="171450" indent="-171450" algn="l" defTabSz="914400">
                        <a:lnSpc>
                          <a:spcPct val="90000"/>
                        </a:lnSpc>
                        <a:buFont typeface="Arial"/>
                        <a:buChar char="•"/>
                        <a:defRPr/>
                      </a:pPr>
                      <a:r>
                        <a:rPr lang="en-GB" sz="1000" dirty="0" smtClean="0">
                          <a:solidFill>
                            <a:srgbClr val="000000"/>
                          </a:solidFill>
                          <a:latin typeface="Arial Narrow"/>
                          <a:cs typeface="Arial Narrow"/>
                        </a:rPr>
                        <a:t>Increased listings.</a:t>
                      </a:r>
                    </a:p>
                    <a:p>
                      <a:pPr algn="l"/>
                      <a:endParaRPr lang="en-US" sz="1000" dirty="0">
                        <a:solidFill>
                          <a:srgbClr val="000000"/>
                        </a:solidFill>
                        <a:latin typeface="Arial Narrow"/>
                        <a:cs typeface="Arial Narrow"/>
                      </a:endParaRPr>
                    </a:p>
                  </a:txBody>
                  <a:tcPr marL="84406" marR="84406"/>
                </a:tc>
                <a:tc>
                  <a:txBody>
                    <a:bodyPr/>
                    <a:lstStyle/>
                    <a:p>
                      <a:pPr algn="l"/>
                      <a:r>
                        <a:rPr lang="en-US" sz="1000" dirty="0" smtClean="0">
                          <a:solidFill>
                            <a:srgbClr val="000000"/>
                          </a:solidFill>
                          <a:latin typeface="Arial Narrow"/>
                          <a:cs typeface="Arial Narrow"/>
                        </a:rPr>
                        <a:t>Estimated budget has not been submitted,</a:t>
                      </a:r>
                      <a:r>
                        <a:rPr lang="en-US" sz="1000" baseline="0" dirty="0" smtClean="0">
                          <a:solidFill>
                            <a:srgbClr val="000000"/>
                          </a:solidFill>
                          <a:latin typeface="Arial Narrow"/>
                          <a:cs typeface="Arial Narrow"/>
                        </a:rPr>
                        <a:t> but it can be assumed that there would be cost implications for NSE, SEC, FIRS, SMEDAN, and FMF </a:t>
                      </a:r>
                      <a:endParaRPr lang="en-US" sz="1000" dirty="0">
                        <a:solidFill>
                          <a:srgbClr val="000000"/>
                        </a:solidFill>
                        <a:latin typeface="Arial Narrow"/>
                        <a:cs typeface="Arial Narrow"/>
                      </a:endParaRP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dirty="0" smtClean="0">
                          <a:solidFill>
                            <a:srgbClr val="000000"/>
                          </a:solidFill>
                          <a:latin typeface="Arial Narrow"/>
                          <a:cs typeface="Arial Narrow"/>
                        </a:rPr>
                        <a:t>NSE/SEC</a:t>
                      </a:r>
                    </a:p>
                  </a:txBody>
                  <a:tcPr/>
                </a:tc>
              </a:tr>
            </a:tbl>
          </a:graphicData>
        </a:graphic>
      </p:graphicFrame>
      <p:sp>
        <p:nvSpPr>
          <p:cNvPr id="4" name="Title 3"/>
          <p:cNvSpPr>
            <a:spLocks noGrp="1"/>
          </p:cNvSpPr>
          <p:nvPr>
            <p:ph type="title"/>
          </p:nvPr>
        </p:nvSpPr>
        <p:spPr/>
        <p:txBody>
          <a:bodyPr/>
          <a:lstStyle/>
          <a:p>
            <a:r>
              <a:rPr lang="en-US" dirty="0" smtClean="0"/>
              <a:t>FSS2020 STRATEGY ALIGNMENT WITH SEC</a:t>
            </a:r>
            <a:endParaRPr lang="en-US" dirty="0"/>
          </a:p>
        </p:txBody>
      </p:sp>
    </p:spTree>
    <p:extLst>
      <p:ext uri="{BB962C8B-B14F-4D97-AF65-F5344CB8AC3E}">
        <p14:creationId xmlns:p14="http://schemas.microsoft.com/office/powerpoint/2010/main" xmlns="" val="397691777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920880" cy="685800"/>
          </a:xfrm>
        </p:spPr>
        <p:txBody>
          <a:bodyPr anchor="b"/>
          <a:lstStyle/>
          <a:p>
            <a:pPr marL="0" indent="0" algn="ctr"/>
            <a:r>
              <a:rPr lang="en-US" i="0" u="none" dirty="0" smtClean="0"/>
              <a:t>UPDATE AND REVIEW OF PERFORMANCE</a:t>
            </a:r>
            <a:endParaRPr lang="en-US" i="0" u="none" dirty="0"/>
          </a:p>
        </p:txBody>
      </p:sp>
      <p:sp>
        <p:nvSpPr>
          <p:cNvPr id="3" name="Content Placeholder 2"/>
          <p:cNvSpPr>
            <a:spLocks noGrp="1"/>
          </p:cNvSpPr>
          <p:nvPr>
            <p:ph idx="1"/>
          </p:nvPr>
        </p:nvSpPr>
        <p:spPr>
          <a:xfrm>
            <a:off x="395536" y="476672"/>
            <a:ext cx="8496944" cy="6192688"/>
          </a:xfrm>
        </p:spPr>
        <p:txBody>
          <a:bodyPr/>
          <a:lstStyle/>
          <a:p>
            <a:pPr lvl="0" algn="just">
              <a:buClr>
                <a:srgbClr val="000000"/>
              </a:buClr>
              <a:buFont typeface="Arial" pitchFamily="34" charset="0"/>
              <a:buChar char="•"/>
            </a:pPr>
            <a:r>
              <a:rPr lang="en-US" sz="1800" b="0" dirty="0" smtClean="0"/>
              <a:t>FSS2020 is currently collaborating with other implementing institutions  across the Financial System like CBN, NAICOM, PENCOM, FMBN, SMEDAN, SEC and other implementing institutions to improve the tempo to transform the Financial System</a:t>
            </a:r>
          </a:p>
          <a:p>
            <a:pPr lvl="0" algn="just">
              <a:buClr>
                <a:srgbClr val="000000"/>
              </a:buClr>
              <a:buFont typeface="Arial" pitchFamily="34" charset="0"/>
              <a:buChar char="•"/>
            </a:pPr>
            <a:r>
              <a:rPr lang="en-US" sz="1800" b="0" dirty="0" smtClean="0"/>
              <a:t>The 24 transformational programs, in line with the FSS2020 objectives, are being implemented across the 5 sectors of Insurance, Mortgage, Pension, MSME and Financial Market.</a:t>
            </a:r>
          </a:p>
          <a:p>
            <a:pPr lvl="0" algn="just">
              <a:buClr>
                <a:srgbClr val="000000"/>
              </a:buClr>
              <a:buFont typeface="Arial" pitchFamily="34" charset="0"/>
              <a:buChar char="•"/>
            </a:pPr>
            <a:r>
              <a:rPr lang="en-US" sz="1800" b="0" dirty="0" smtClean="0"/>
              <a:t> FSS2020 has been liaising with the NASS, </a:t>
            </a:r>
            <a:r>
              <a:rPr lang="en-US" sz="1800" b="0" dirty="0" err="1" smtClean="0"/>
              <a:t>FMoJ</a:t>
            </a:r>
            <a:r>
              <a:rPr lang="en-US" sz="1800" b="0" dirty="0" smtClean="0"/>
              <a:t>  to ensure the passage of relevant Bills. Currently the Payment Systems Management Bill and National Collateral Registry Bill have been forwarded to the Attorney General and Minister of Justice </a:t>
            </a:r>
            <a:r>
              <a:rPr lang="en-US" sz="1800" dirty="0" smtClean="0"/>
              <a:t>for onward</a:t>
            </a:r>
            <a:r>
              <a:rPr lang="en-US" sz="1800" b="0" dirty="0" smtClean="0"/>
              <a:t> transmission to the FEC.</a:t>
            </a:r>
          </a:p>
          <a:p>
            <a:pPr lvl="0" algn="just">
              <a:buClr>
                <a:srgbClr val="000000"/>
              </a:buClr>
              <a:buFont typeface="Arial" pitchFamily="34" charset="0"/>
              <a:buChar char="•"/>
            </a:pPr>
            <a:r>
              <a:rPr lang="en-US" sz="1800" b="0" dirty="0" smtClean="0"/>
              <a:t> FSS2020 is engaging in Communication and Advocacy through sponsored programs </a:t>
            </a:r>
            <a:r>
              <a:rPr lang="en-US" sz="1800" b="0" dirty="0"/>
              <a:t> </a:t>
            </a:r>
            <a:r>
              <a:rPr lang="en-US" sz="1800" b="0" dirty="0" smtClean="0"/>
              <a:t>for public awareness and buy-in.</a:t>
            </a:r>
          </a:p>
          <a:p>
            <a:pPr lvl="0" algn="just">
              <a:buClr>
                <a:srgbClr val="000000"/>
              </a:buClr>
              <a:buFont typeface="Arial" pitchFamily="34" charset="0"/>
              <a:buChar char="•"/>
            </a:pPr>
            <a:r>
              <a:rPr lang="en-US" sz="1800" b="0" dirty="0" smtClean="0"/>
              <a:t>The Secretariat plans to expose the reviewed strategy document obtained from recent retreats with all  implementing institutions and other stakeholders.</a:t>
            </a:r>
          </a:p>
          <a:p>
            <a:pPr lvl="0" algn="just">
              <a:buClr>
                <a:srgbClr val="000000"/>
              </a:buClr>
              <a:buFont typeface="Arial" pitchFamily="34" charset="0"/>
              <a:buChar char="•"/>
            </a:pPr>
            <a:r>
              <a:rPr lang="en-US" sz="1800" b="0" dirty="0" smtClean="0"/>
              <a:t>Evolution of new structure for FSS2020 to ensure the program is tracked and measured within timelines based on sectors.</a:t>
            </a:r>
          </a:p>
          <a:p>
            <a:pPr algn="just">
              <a:buClr>
                <a:srgbClr val="000000"/>
              </a:buClr>
              <a:buFont typeface="Arial" pitchFamily="34" charset="0"/>
              <a:buChar char="•"/>
            </a:pPr>
            <a:r>
              <a:rPr lang="en-US" sz="1800" b="0" dirty="0"/>
              <a:t>FSS2020 </a:t>
            </a:r>
            <a:r>
              <a:rPr lang="en-US" sz="1800" b="0" dirty="0" smtClean="0"/>
              <a:t>to support identification of  </a:t>
            </a:r>
            <a:r>
              <a:rPr lang="en-US" sz="1800" b="0" dirty="0"/>
              <a:t>relevant skill gaps </a:t>
            </a:r>
            <a:r>
              <a:rPr lang="en-US" sz="1800" b="0" dirty="0" smtClean="0"/>
              <a:t>across sectors for </a:t>
            </a:r>
            <a:r>
              <a:rPr lang="en-US" sz="1800" b="0" dirty="0"/>
              <a:t>appropriate training programs to address those skill gaps in the financial </a:t>
            </a:r>
            <a:r>
              <a:rPr lang="en-US" sz="1800" b="0" dirty="0" smtClean="0"/>
              <a:t>market.</a:t>
            </a:r>
          </a:p>
          <a:p>
            <a:pPr lvl="0" algn="just">
              <a:buClr>
                <a:srgbClr val="000000"/>
              </a:buClr>
              <a:buFont typeface="Arial" pitchFamily="34" charset="0"/>
              <a:buChar char="•"/>
            </a:pPr>
            <a:r>
              <a:rPr lang="en-US" sz="1800" b="0" dirty="0" smtClean="0"/>
              <a:t>FSS2020 to commence regular engagement with relevant stakeholders to fast-track and align strategies and support their implementation.</a:t>
            </a:r>
          </a:p>
          <a:p>
            <a:pPr lvl="0" algn="just">
              <a:buClr>
                <a:srgbClr val="000000"/>
              </a:buClr>
              <a:buFont typeface="Arial" pitchFamily="34" charset="0"/>
              <a:buChar char="•"/>
            </a:pPr>
            <a:endParaRPr lang="en-US" sz="1800" b="0" dirty="0" smtClean="0"/>
          </a:p>
          <a:p>
            <a:pPr lvl="0">
              <a:buClr>
                <a:srgbClr val="000000"/>
              </a:buClr>
              <a:buFont typeface="Arial" pitchFamily="34" charset="0"/>
              <a:buChar char="•"/>
            </a:pPr>
            <a:endParaRPr lang="en-US" sz="1800" b="0" dirty="0" smtClean="0"/>
          </a:p>
          <a:p>
            <a:pPr lvl="0">
              <a:buClr>
                <a:srgbClr val="000000"/>
              </a:buClr>
              <a:buFont typeface="Arial" pitchFamily="34" charset="0"/>
              <a:buChar char="•"/>
            </a:pPr>
            <a:endParaRPr lang="en-US" sz="1800" b="0" dirty="0"/>
          </a:p>
        </p:txBody>
      </p:sp>
      <p:sp>
        <p:nvSpPr>
          <p:cNvPr id="5" name="Slide Number Placeholder 4"/>
          <p:cNvSpPr>
            <a:spLocks noGrp="1"/>
          </p:cNvSpPr>
          <p:nvPr>
            <p:ph type="sldNum" sz="quarter" idx="4294967295"/>
          </p:nvPr>
        </p:nvSpPr>
        <p:spPr>
          <a:xfrm>
            <a:off x="7696200" y="6614649"/>
            <a:ext cx="1453737" cy="320677"/>
          </a:xfrm>
          <a:prstGeom prst="rect">
            <a:avLst/>
          </a:prstGeom>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13</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98004425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48680"/>
            <a:ext cx="8229600" cy="411162"/>
          </a:xfrm>
        </p:spPr>
        <p:txBody>
          <a:bodyPr rtlCol="0" anchor="t">
            <a:noAutofit/>
          </a:bodyPr>
          <a:lstStyle/>
          <a:p>
            <a:pPr algn="l" fontAlgn="auto">
              <a:spcAft>
                <a:spcPts val="0"/>
              </a:spcAft>
              <a:defRPr/>
            </a:pPr>
            <a:r>
              <a:rPr lang="en-US" dirty="0" smtClean="0"/>
              <a:t>NEXT STEPS</a:t>
            </a:r>
          </a:p>
        </p:txBody>
      </p:sp>
      <p:sp>
        <p:nvSpPr>
          <p:cNvPr id="3075" name="Content Placeholder 2"/>
          <p:cNvSpPr>
            <a:spLocks noGrp="1"/>
          </p:cNvSpPr>
          <p:nvPr>
            <p:ph idx="1"/>
          </p:nvPr>
        </p:nvSpPr>
        <p:spPr>
          <a:xfrm>
            <a:off x="323528" y="1052736"/>
            <a:ext cx="8568952" cy="5805264"/>
          </a:xfrm>
        </p:spPr>
        <p:txBody>
          <a:bodyPr/>
          <a:lstStyle/>
          <a:p>
            <a:pPr marL="0" indent="0">
              <a:lnSpc>
                <a:spcPct val="150000"/>
              </a:lnSpc>
              <a:buNone/>
            </a:pPr>
            <a:endParaRPr lang="en-US" sz="1050" dirty="0"/>
          </a:p>
          <a:p>
            <a:pPr>
              <a:lnSpc>
                <a:spcPct val="150000"/>
              </a:lnSpc>
            </a:pPr>
            <a:r>
              <a:rPr lang="en-US" sz="1600" b="0" dirty="0" smtClean="0"/>
              <a:t>The need to </a:t>
            </a:r>
            <a:r>
              <a:rPr lang="en-US" sz="1600" b="0" dirty="0"/>
              <a:t>agree </a:t>
            </a:r>
            <a:r>
              <a:rPr lang="en-US" sz="1600" b="0" dirty="0" smtClean="0"/>
              <a:t>on funding </a:t>
            </a:r>
            <a:r>
              <a:rPr lang="en-US" sz="1600" b="0" dirty="0"/>
              <a:t>approach </a:t>
            </a:r>
            <a:r>
              <a:rPr lang="en-US" sz="1600" b="0" dirty="0" smtClean="0"/>
              <a:t>of the FSS2020 Secretariat for </a:t>
            </a:r>
            <a:r>
              <a:rPr lang="en-US" sz="1600" b="0" dirty="0"/>
              <a:t>the </a:t>
            </a:r>
            <a:r>
              <a:rPr lang="en-US" sz="1600" b="0" dirty="0" smtClean="0"/>
              <a:t>aligned programs </a:t>
            </a:r>
            <a:r>
              <a:rPr lang="en-US" sz="1600" b="0" dirty="0"/>
              <a:t>especially where named ‘Owner Institution’ is unable to fund </a:t>
            </a:r>
            <a:r>
              <a:rPr lang="en-US" sz="1600" b="0" dirty="0" smtClean="0"/>
              <a:t>all or </a:t>
            </a:r>
            <a:r>
              <a:rPr lang="en-US" sz="1600" b="0" dirty="0"/>
              <a:t>part </a:t>
            </a:r>
            <a:r>
              <a:rPr lang="en-US" sz="1600" b="0" dirty="0" smtClean="0"/>
              <a:t>of </a:t>
            </a:r>
            <a:r>
              <a:rPr lang="en-US" sz="1600" b="0" dirty="0"/>
              <a:t>the </a:t>
            </a:r>
            <a:r>
              <a:rPr lang="en-US" sz="1600" b="0" dirty="0" smtClean="0"/>
              <a:t>program</a:t>
            </a:r>
            <a:endParaRPr lang="en-US" sz="1600" b="0" dirty="0"/>
          </a:p>
          <a:p>
            <a:pPr>
              <a:lnSpc>
                <a:spcPct val="150000"/>
              </a:lnSpc>
            </a:pPr>
            <a:r>
              <a:rPr lang="en-US" sz="1600" b="0" dirty="0" smtClean="0"/>
              <a:t>FSS2020 Secretariat to put in place Performance </a:t>
            </a:r>
            <a:r>
              <a:rPr lang="en-US" sz="1600" b="0" dirty="0"/>
              <a:t>reporting </a:t>
            </a:r>
            <a:r>
              <a:rPr lang="en-US" sz="1600" b="0" dirty="0" smtClean="0"/>
              <a:t>process as </a:t>
            </a:r>
            <a:r>
              <a:rPr lang="en-US" sz="1600" b="0" dirty="0"/>
              <a:t>part of the </a:t>
            </a:r>
            <a:r>
              <a:rPr lang="en-US" sz="1600" b="0" dirty="0" smtClean="0"/>
              <a:t>need to track progress  </a:t>
            </a:r>
            <a:endParaRPr lang="en-US" sz="1600" b="0" dirty="0"/>
          </a:p>
          <a:p>
            <a:pPr>
              <a:lnSpc>
                <a:spcPct val="150000"/>
              </a:lnSpc>
            </a:pPr>
            <a:r>
              <a:rPr lang="en-US" sz="1600" b="0" dirty="0" smtClean="0"/>
              <a:t>Restructure </a:t>
            </a:r>
            <a:r>
              <a:rPr lang="en-US" sz="1600" b="0" dirty="0"/>
              <a:t>FSS2020 </a:t>
            </a:r>
            <a:r>
              <a:rPr lang="en-US" sz="1600" b="0" dirty="0" smtClean="0"/>
              <a:t>to </a:t>
            </a:r>
            <a:r>
              <a:rPr lang="en-US" sz="1600" b="0" dirty="0"/>
              <a:t>include dedicated Balanced Scorecard Performance team to drive active monitoring, tracking </a:t>
            </a:r>
            <a:r>
              <a:rPr lang="en-US" sz="1600" b="0" dirty="0" smtClean="0"/>
              <a:t>and reporting </a:t>
            </a:r>
            <a:r>
              <a:rPr lang="en-US" sz="1600" b="0" dirty="0"/>
              <a:t>on </a:t>
            </a:r>
            <a:r>
              <a:rPr lang="en-US" sz="1600" b="0" dirty="0" smtClean="0"/>
              <a:t>performance</a:t>
            </a:r>
            <a:endParaRPr lang="en-US" sz="1600" b="0" dirty="0"/>
          </a:p>
          <a:p>
            <a:pPr>
              <a:lnSpc>
                <a:spcPct val="150000"/>
              </a:lnSpc>
            </a:pPr>
            <a:r>
              <a:rPr lang="en-US" sz="1600" b="0" dirty="0" smtClean="0"/>
              <a:t>Ensure regular  and high level quarterly </a:t>
            </a:r>
            <a:r>
              <a:rPr lang="en-US" sz="1600" b="0" dirty="0"/>
              <a:t>or bi-annual </a:t>
            </a:r>
            <a:r>
              <a:rPr lang="en-US" sz="1600" b="0" dirty="0" smtClean="0"/>
              <a:t>meeting of stakeholders to review progress on implementation of strategies</a:t>
            </a:r>
            <a:endParaRPr lang="en-US" sz="1600" b="0" dirty="0"/>
          </a:p>
          <a:p>
            <a:pPr>
              <a:lnSpc>
                <a:spcPct val="150000"/>
              </a:lnSpc>
            </a:pPr>
            <a:r>
              <a:rPr lang="en-US" sz="1600" b="0" dirty="0" smtClean="0"/>
              <a:t>FSS2020 to support each </a:t>
            </a:r>
            <a:r>
              <a:rPr lang="en-US" sz="1600" b="0" dirty="0"/>
              <a:t>of the implementing institution to align and link their strategic plans to </a:t>
            </a:r>
            <a:r>
              <a:rPr lang="en-US" sz="1600" b="0" dirty="0" smtClean="0"/>
              <a:t>FSS2020 strategic </a:t>
            </a:r>
            <a:r>
              <a:rPr lang="en-US" sz="1600" b="0" dirty="0"/>
              <a:t>objectives and </a:t>
            </a:r>
            <a:r>
              <a:rPr lang="en-US" sz="1600" b="0" dirty="0" smtClean="0"/>
              <a:t>programs</a:t>
            </a:r>
          </a:p>
          <a:p>
            <a:pPr>
              <a:lnSpc>
                <a:spcPct val="150000"/>
              </a:lnSpc>
            </a:pPr>
            <a:r>
              <a:rPr lang="en-US" sz="1600" b="0" dirty="0" smtClean="0"/>
              <a:t>Implementation of the new </a:t>
            </a:r>
            <a:r>
              <a:rPr lang="en-US" sz="1600" b="0" dirty="0"/>
              <a:t>roadmap to enhance program </a:t>
            </a:r>
            <a:r>
              <a:rPr lang="en-US" sz="1600" b="0" dirty="0" smtClean="0"/>
              <a:t>delivery</a:t>
            </a:r>
          </a:p>
          <a:p>
            <a:pPr>
              <a:lnSpc>
                <a:spcPct val="150000"/>
              </a:lnSpc>
            </a:pPr>
            <a:r>
              <a:rPr lang="en-US" sz="1600" b="0" dirty="0" smtClean="0"/>
              <a:t>Pursue the passage of relevant laws at </a:t>
            </a:r>
            <a:r>
              <a:rPr lang="en-US" sz="1600" b="0" dirty="0"/>
              <a:t>the </a:t>
            </a:r>
            <a:r>
              <a:rPr lang="en-US" sz="1600" b="0" dirty="0" smtClean="0"/>
              <a:t>NASS</a:t>
            </a:r>
            <a:endParaRPr lang="en-US" sz="1600" b="0" dirty="0"/>
          </a:p>
          <a:p>
            <a:pPr marL="228600" indent="-228600">
              <a:lnSpc>
                <a:spcPct val="150000"/>
              </a:lnSpc>
              <a:buFont typeface="+mj-lt"/>
              <a:buAutoNum type="arabicPeriod"/>
            </a:pPr>
            <a:endParaRPr lang="en-US" sz="1400" dirty="0"/>
          </a:p>
          <a:p>
            <a:pPr marL="228600" indent="-228600">
              <a:lnSpc>
                <a:spcPct val="150000"/>
              </a:lnSpc>
              <a:buFont typeface="+mj-lt"/>
              <a:buAutoNum type="arabicPeriod"/>
            </a:pPr>
            <a:endParaRPr lang="en-US" sz="1400" dirty="0"/>
          </a:p>
          <a:p>
            <a:pPr marL="0" indent="0">
              <a:lnSpc>
                <a:spcPct val="150000"/>
              </a:lnSpc>
              <a:buNone/>
            </a:pPr>
            <a:endParaRPr lang="en-US" sz="1050" dirty="0" smtClean="0"/>
          </a:p>
        </p:txBody>
      </p:sp>
    </p:spTree>
    <p:extLst>
      <p:ext uri="{BB962C8B-B14F-4D97-AF65-F5344CB8AC3E}">
        <p14:creationId xmlns:p14="http://schemas.microsoft.com/office/powerpoint/2010/main" xmlns="" val="2502148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i="0" dirty="0" smtClean="0"/>
              <a:t>CONCLUSION</a:t>
            </a:r>
            <a:endParaRPr lang="en-US" sz="3200" i="0" dirty="0"/>
          </a:p>
        </p:txBody>
      </p:sp>
      <p:sp>
        <p:nvSpPr>
          <p:cNvPr id="3" name="Content Placeholder 2"/>
          <p:cNvSpPr>
            <a:spLocks noGrp="1"/>
          </p:cNvSpPr>
          <p:nvPr>
            <p:ph idx="1"/>
          </p:nvPr>
        </p:nvSpPr>
        <p:spPr>
          <a:xfrm>
            <a:off x="779584" y="1052736"/>
            <a:ext cx="7879374" cy="5256584"/>
          </a:xfrm>
        </p:spPr>
        <p:txBody>
          <a:bodyPr/>
          <a:lstStyle/>
          <a:p>
            <a:pPr algn="just"/>
            <a:r>
              <a:rPr lang="en-US" b="0" dirty="0" smtClean="0"/>
              <a:t>FSS2020</a:t>
            </a:r>
            <a:r>
              <a:rPr lang="en-US" b="0" dirty="0"/>
              <a:t> </a:t>
            </a:r>
            <a:r>
              <a:rPr lang="en-US" b="0" dirty="0" smtClean="0"/>
              <a:t>is a recognized and veritable platform for economic transformation in Nigeria</a:t>
            </a:r>
            <a:r>
              <a:rPr lang="en-US" b="0" dirty="0"/>
              <a:t> </a:t>
            </a:r>
            <a:r>
              <a:rPr lang="en-US" b="0" dirty="0" smtClean="0"/>
              <a:t>like other advanced economies.</a:t>
            </a:r>
          </a:p>
          <a:p>
            <a:pPr algn="just"/>
            <a:endParaRPr lang="en-US" b="0" dirty="0" smtClean="0"/>
          </a:p>
          <a:p>
            <a:pPr algn="just"/>
            <a:r>
              <a:rPr lang="en-US" b="0" dirty="0" smtClean="0"/>
              <a:t>FSS2020 stands as a strategic platform that can contribute immensely to the realization of the 5 sectors objectives and the realization of the 24 Transformational programs.</a:t>
            </a:r>
          </a:p>
          <a:p>
            <a:pPr algn="just"/>
            <a:endParaRPr lang="en-US" b="0" dirty="0" smtClean="0"/>
          </a:p>
          <a:p>
            <a:pPr algn="just"/>
            <a:r>
              <a:rPr lang="en-US" b="0" dirty="0"/>
              <a:t>A</a:t>
            </a:r>
            <a:r>
              <a:rPr lang="en-US" b="0" dirty="0" smtClean="0"/>
              <a:t>ll stakeholders need to work in synergy and with government to support the FSS2020 initiatives and ensure alignment of programs with a view of turning around the financial  system  in Nigeria.</a:t>
            </a:r>
          </a:p>
          <a:p>
            <a:pPr algn="just"/>
            <a:r>
              <a:rPr lang="en-US" b="0" dirty="0" smtClean="0"/>
              <a:t>The need for high level engagement of all implementing institutions and stakeholders to drive the reform programs</a:t>
            </a:r>
          </a:p>
          <a:p>
            <a:pPr algn="just"/>
            <a:endParaRPr lang="en-US" b="0" dirty="0"/>
          </a:p>
        </p:txBody>
      </p:sp>
      <p:sp>
        <p:nvSpPr>
          <p:cNvPr id="4" name="Slide Number Placeholder 3"/>
          <p:cNvSpPr>
            <a:spLocks noGrp="1"/>
          </p:cNvSpPr>
          <p:nvPr>
            <p:ph type="sldNum" sz="quarter" idx="12"/>
          </p:nvPr>
        </p:nvSpPr>
        <p:spPr/>
        <p:txBody>
          <a:bodyPr/>
          <a:lstStyle/>
          <a:p>
            <a:pPr>
              <a:defRPr/>
            </a:pPr>
            <a:fld id="{F8546E90-4E7D-4919-AF17-4380352FDA19}" type="slidenum">
              <a:rPr lang="zh-SG" altLang="en-US" smtClean="0"/>
              <a:pPr>
                <a:defRPr/>
              </a:pPr>
              <a:t>15</a:t>
            </a:fld>
            <a:r>
              <a:rPr lang="en-US" altLang="zh-SG" sz="1000" smtClean="0">
                <a:latin typeface="Arial" pitchFamily="34" charset="0"/>
              </a:rPr>
              <a:t/>
            </a:r>
            <a:br>
              <a:rPr lang="en-US" altLang="zh-SG" sz="1000" smtClean="0">
                <a:latin typeface="Arial" pitchFamily="34" charset="0"/>
              </a:rPr>
            </a:br>
            <a:endParaRPr lang="en-US" altLang="zh-SG">
              <a:latin typeface="Arial" pitchFamily="34" charset="0"/>
            </a:endParaRPr>
          </a:p>
        </p:txBody>
      </p:sp>
    </p:spTree>
    <p:extLst>
      <p:ext uri="{BB962C8B-B14F-4D97-AF65-F5344CB8AC3E}">
        <p14:creationId xmlns:p14="http://schemas.microsoft.com/office/powerpoint/2010/main" xmlns="" val="201293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sz="2800" dirty="0" smtClean="0"/>
              <a:t>               </a:t>
            </a:r>
            <a:endParaRPr lang="en-US" sz="2800" dirty="0"/>
          </a:p>
        </p:txBody>
      </p:sp>
      <p:sp>
        <p:nvSpPr>
          <p:cNvPr id="4" name="Slide Number Placeholder 3"/>
          <p:cNvSpPr>
            <a:spLocks noGrp="1"/>
          </p:cNvSpPr>
          <p:nvPr>
            <p:ph type="sldNum" sz="quarter" idx="12"/>
          </p:nvPr>
        </p:nvSpPr>
        <p:spPr/>
        <p:txBody>
          <a:bodyPr/>
          <a:lstStyle/>
          <a:p>
            <a:pPr>
              <a:defRPr/>
            </a:pPr>
            <a:fld id="{F8546E90-4E7D-4919-AF17-4380352FDA19}" type="slidenum">
              <a:rPr lang="zh-SG" altLang="en-US" smtClean="0"/>
              <a:pPr>
                <a:defRPr/>
              </a:pPr>
              <a:t>16</a:t>
            </a:fld>
            <a:r>
              <a:rPr lang="en-US" altLang="zh-SG" sz="1000" smtClean="0">
                <a:latin typeface="Arial" pitchFamily="34" charset="0"/>
              </a:rPr>
              <a:t/>
            </a:r>
            <a:br>
              <a:rPr lang="en-US" altLang="zh-SG" sz="1000" smtClean="0">
                <a:latin typeface="Arial" pitchFamily="34" charset="0"/>
              </a:rPr>
            </a:br>
            <a:endParaRPr lang="en-US" altLang="zh-SG">
              <a:latin typeface="Arial" pitchFamily="34" charset="0"/>
            </a:endParaRPr>
          </a:p>
        </p:txBody>
      </p:sp>
      <p:sp>
        <p:nvSpPr>
          <p:cNvPr id="5" name="Rectangle 4"/>
          <p:cNvSpPr/>
          <p:nvPr/>
        </p:nvSpPr>
        <p:spPr>
          <a:xfrm>
            <a:off x="2176150" y="2967335"/>
            <a:ext cx="4791697" cy="923330"/>
          </a:xfrm>
          <a:prstGeom prst="rect">
            <a:avLst/>
          </a:prstGeom>
          <a:solidFill>
            <a:srgbClr val="92D050"/>
          </a:solidFill>
          <a:ln>
            <a:solidFill>
              <a:schemeClr val="accent3"/>
            </a:solidFill>
          </a:ln>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a:t>
            </a: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YOU</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3799065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9552" y="188640"/>
            <a:ext cx="8010536" cy="576263"/>
          </a:xfrm>
        </p:spPr>
        <p:txBody>
          <a:bodyPr>
            <a:normAutofit/>
          </a:bodyPr>
          <a:lstStyle/>
          <a:p>
            <a:pPr algn="ctr"/>
            <a:r>
              <a:rPr lang="en-US" sz="2800" i="0" dirty="0" smtClean="0">
                <a:latin typeface="+mn-lt"/>
              </a:rPr>
              <a:t>OUTLINE</a:t>
            </a:r>
          </a:p>
        </p:txBody>
      </p:sp>
      <p:sp>
        <p:nvSpPr>
          <p:cNvPr id="15363" name="Content Placeholder 2"/>
          <p:cNvSpPr>
            <a:spLocks noGrp="1"/>
          </p:cNvSpPr>
          <p:nvPr>
            <p:ph idx="1"/>
          </p:nvPr>
        </p:nvSpPr>
        <p:spPr>
          <a:xfrm>
            <a:off x="611560" y="1052736"/>
            <a:ext cx="8048625" cy="5010150"/>
          </a:xfrm>
        </p:spPr>
        <p:txBody>
          <a:bodyPr>
            <a:normAutofit fontScale="92500" lnSpcReduction="20000"/>
          </a:bodyPr>
          <a:lstStyle/>
          <a:p>
            <a:pPr lvl="0">
              <a:buClr>
                <a:srgbClr val="000000"/>
              </a:buClr>
              <a:buFont typeface="Arial" pitchFamily="34" charset="0"/>
              <a:buChar char="•"/>
            </a:pPr>
            <a:r>
              <a:rPr lang="en-US" sz="2800" b="0" dirty="0" smtClean="0"/>
              <a:t>FSS2020 – THE PLATFORM AND HISTORY</a:t>
            </a:r>
          </a:p>
          <a:p>
            <a:pPr lvl="0">
              <a:buClr>
                <a:srgbClr val="000000"/>
              </a:buClr>
              <a:buFont typeface="Arial" pitchFamily="34" charset="0"/>
              <a:buChar char="•"/>
            </a:pPr>
            <a:r>
              <a:rPr lang="en-US" sz="2800" b="0" dirty="0" smtClean="0"/>
              <a:t>THE VISION, MISSION</a:t>
            </a:r>
          </a:p>
          <a:p>
            <a:pPr lvl="0">
              <a:buClr>
                <a:srgbClr val="000000"/>
              </a:buClr>
              <a:buFont typeface="Arial" pitchFamily="34" charset="0"/>
              <a:buChar char="•"/>
            </a:pPr>
            <a:r>
              <a:rPr lang="en-US" sz="2800" b="0" dirty="0" smtClean="0"/>
              <a:t> STRATEGIC OBJECTIVES</a:t>
            </a:r>
          </a:p>
          <a:p>
            <a:pPr lvl="0">
              <a:buClr>
                <a:srgbClr val="000000"/>
              </a:buClr>
              <a:buFont typeface="Arial" pitchFamily="34" charset="0"/>
              <a:buChar char="•"/>
            </a:pPr>
            <a:r>
              <a:rPr lang="en-US" sz="2800" b="0" dirty="0" smtClean="0"/>
              <a:t>FSS2020 – THE JOURNEY AND STRATEGIC DESTINATION</a:t>
            </a:r>
          </a:p>
          <a:p>
            <a:pPr lvl="0">
              <a:buClr>
                <a:srgbClr val="000000"/>
              </a:buClr>
              <a:buFont typeface="Arial" pitchFamily="34" charset="0"/>
              <a:buChar char="•"/>
            </a:pPr>
            <a:r>
              <a:rPr lang="en-US" sz="2800" b="0" dirty="0" smtClean="0"/>
              <a:t>THE STRATEGY DOCUMENT AND  REFINEMENT</a:t>
            </a:r>
          </a:p>
          <a:p>
            <a:pPr lvl="0">
              <a:buClr>
                <a:srgbClr val="000000"/>
              </a:buClr>
              <a:buFont typeface="Arial" pitchFamily="34" charset="0"/>
              <a:buChar char="•"/>
            </a:pPr>
            <a:r>
              <a:rPr lang="en-US" sz="2800" b="0" dirty="0" smtClean="0"/>
              <a:t> THE  SUMMARY OF THE TRANSFORMATIONAL PROGRAMS</a:t>
            </a:r>
          </a:p>
          <a:p>
            <a:pPr lvl="0">
              <a:buClr>
                <a:srgbClr val="000000"/>
              </a:buClr>
              <a:buFont typeface="Arial" pitchFamily="34" charset="0"/>
              <a:buChar char="•"/>
            </a:pPr>
            <a:r>
              <a:rPr lang="en-US" sz="2800" b="0" dirty="0" smtClean="0"/>
              <a:t> UPDATES AND REVIEW OF PERFORMANCE</a:t>
            </a:r>
          </a:p>
          <a:p>
            <a:pPr lvl="0">
              <a:buClr>
                <a:srgbClr val="000000"/>
              </a:buClr>
              <a:buFont typeface="Arial" pitchFamily="34" charset="0"/>
              <a:buChar char="•"/>
            </a:pPr>
            <a:r>
              <a:rPr lang="en-US" sz="2800" b="0" dirty="0" smtClean="0"/>
              <a:t>FSS2020 STRATEGY ALIGNMENT WITH SEC’S CAPITAL MARKET MASTER PLAN</a:t>
            </a:r>
          </a:p>
          <a:p>
            <a:pPr lvl="0">
              <a:buClr>
                <a:srgbClr val="000000"/>
              </a:buClr>
              <a:buFont typeface="Arial" pitchFamily="34" charset="0"/>
              <a:buChar char="•"/>
            </a:pPr>
            <a:r>
              <a:rPr lang="en-US" sz="2800" b="0" dirty="0" smtClean="0"/>
              <a:t>NEXT STEPS</a:t>
            </a:r>
          </a:p>
          <a:p>
            <a:pPr lvl="0">
              <a:buClr>
                <a:srgbClr val="000000"/>
              </a:buClr>
              <a:buFont typeface="Arial" pitchFamily="34" charset="0"/>
              <a:buChar char="•"/>
            </a:pPr>
            <a:r>
              <a:rPr lang="en-US" sz="2800" b="0" dirty="0" smtClean="0"/>
              <a:t> SUMMARY AND CONCLUSION</a:t>
            </a:r>
          </a:p>
          <a:p>
            <a:pPr lvl="0">
              <a:buClr>
                <a:srgbClr val="000000"/>
              </a:buClr>
              <a:buFont typeface="Arial" pitchFamily="34" charset="0"/>
              <a:buChar char="•"/>
            </a:pPr>
            <a:endParaRPr lang="en-US" sz="2800" b="0" dirty="0" smtClean="0"/>
          </a:p>
          <a:p>
            <a:pPr marL="0" lvl="0" indent="0">
              <a:buClr>
                <a:srgbClr val="000000"/>
              </a:buClr>
              <a:buNone/>
            </a:pPr>
            <a:endParaRPr lang="en-US" sz="2800" b="0" dirty="0" smtClean="0"/>
          </a:p>
          <a:p>
            <a:endParaRPr lang="en-US" sz="1800" b="0" dirty="0" smtClean="0"/>
          </a:p>
        </p:txBody>
      </p:sp>
      <p:sp>
        <p:nvSpPr>
          <p:cNvPr id="3" name="Slide Number Placeholder 2"/>
          <p:cNvSpPr>
            <a:spLocks noGrp="1"/>
          </p:cNvSpPr>
          <p:nvPr>
            <p:ph type="sldNum" sz="quarter" idx="4"/>
          </p:nvPr>
        </p:nvSpPr>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2</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561215447"/>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u="none" dirty="0" smtClean="0">
                <a:latin typeface="+mn-lt"/>
              </a:rPr>
              <a:t>FSS2020 THE PLATFORM AND HISTORY</a:t>
            </a:r>
            <a:endParaRPr lang="en-US" i="0" u="none" dirty="0">
              <a:latin typeface="+mn-lt"/>
            </a:endParaRPr>
          </a:p>
        </p:txBody>
      </p:sp>
      <p:sp>
        <p:nvSpPr>
          <p:cNvPr id="3" name="Content Placeholder 2"/>
          <p:cNvSpPr>
            <a:spLocks noGrp="1"/>
          </p:cNvSpPr>
          <p:nvPr>
            <p:ph idx="1"/>
          </p:nvPr>
        </p:nvSpPr>
        <p:spPr>
          <a:xfrm>
            <a:off x="517707" y="968376"/>
            <a:ext cx="8140518" cy="5556968"/>
          </a:xfrm>
        </p:spPr>
        <p:txBody>
          <a:bodyPr/>
          <a:lstStyle/>
          <a:p>
            <a:pPr algn="just">
              <a:buFont typeface="Arial" pitchFamily="34" charset="0"/>
              <a:buChar char="•"/>
            </a:pPr>
            <a:r>
              <a:rPr lang="en-US" b="0" dirty="0" smtClean="0"/>
              <a:t>As a fallout of the Goldman Sachs’ assertion and FGN reform programs between 2003 and 2004, it became clear that the financial system  must be fast-tracked for enhanced economic growth and development. </a:t>
            </a:r>
          </a:p>
          <a:p>
            <a:pPr algn="just">
              <a:buFont typeface="Arial" pitchFamily="34" charset="0"/>
              <a:buChar char="•"/>
            </a:pPr>
            <a:r>
              <a:rPr lang="en-US" b="0" dirty="0" smtClean="0"/>
              <a:t>The Central Bank of Nigeria in collaboration with key Financial Sector regulators put together local and international Consultants to realize these objectives which led to the establishment FSS2020 as a platform</a:t>
            </a:r>
          </a:p>
          <a:p>
            <a:pPr algn="just">
              <a:buFont typeface="Arial" pitchFamily="34" charset="0"/>
              <a:buChar char="•"/>
            </a:pPr>
            <a:r>
              <a:rPr lang="en-US" b="0" dirty="0" smtClean="0"/>
              <a:t>FSS2020 was therefore designed to </a:t>
            </a:r>
            <a:r>
              <a:rPr lang="en-US" dirty="0" smtClean="0"/>
              <a:t>continuously </a:t>
            </a:r>
            <a:r>
              <a:rPr lang="en-US" b="0" dirty="0" smtClean="0"/>
              <a:t> update, enhance and enrich the efficiency of the financial sector in line with International Best Practices</a:t>
            </a:r>
          </a:p>
          <a:p>
            <a:pPr algn="just">
              <a:buFont typeface="Arial" pitchFamily="34" charset="0"/>
              <a:buChar char="•"/>
            </a:pPr>
            <a:r>
              <a:rPr lang="en-US" b="0" dirty="0" smtClean="0"/>
              <a:t>In line with its Vision, a report was produced that would make Nigeria one of the top 20 economies by the year 2020.</a:t>
            </a:r>
          </a:p>
          <a:p>
            <a:pPr algn="just">
              <a:buFont typeface="Arial" pitchFamily="34" charset="0"/>
              <a:buChar char="•"/>
            </a:pPr>
            <a:r>
              <a:rPr lang="en-US" b="0" dirty="0" smtClean="0"/>
              <a:t>The </a:t>
            </a:r>
            <a:r>
              <a:rPr lang="en-US" b="0" dirty="0"/>
              <a:t>report is the culmination of initiatives that were undertaken by Nigeria's financial services industry </a:t>
            </a:r>
            <a:r>
              <a:rPr lang="en-US" b="0" dirty="0" smtClean="0"/>
              <a:t>coordinated by </a:t>
            </a:r>
            <a:r>
              <a:rPr lang="en-US" b="0" dirty="0"/>
              <a:t>the </a:t>
            </a:r>
            <a:r>
              <a:rPr lang="en-US" b="0" dirty="0" smtClean="0"/>
              <a:t>CBN </a:t>
            </a:r>
            <a:r>
              <a:rPr lang="en-US" b="0" dirty="0"/>
              <a:t>in collaboration with other regulators and stakeholders.</a:t>
            </a:r>
            <a:endParaRPr lang="en-GB" b="0" dirty="0"/>
          </a:p>
        </p:txBody>
      </p:sp>
      <p:sp>
        <p:nvSpPr>
          <p:cNvPr id="4" name="Slide Number Placeholder 3"/>
          <p:cNvSpPr>
            <a:spLocks noGrp="1"/>
          </p:cNvSpPr>
          <p:nvPr>
            <p:ph type="sldNum" sz="quarter" idx="4"/>
          </p:nvPr>
        </p:nvSpPr>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3</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70669471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u="none" dirty="0" smtClean="0">
                <a:latin typeface="+mn-lt"/>
              </a:rPr>
              <a:t>FSS2020 PLATFORM  AND HISTORY CONTD</a:t>
            </a:r>
            <a:endParaRPr lang="en-US" i="0" u="none" dirty="0">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b="0" dirty="0" smtClean="0"/>
              <a:t>The FSS2020  </a:t>
            </a:r>
            <a:r>
              <a:rPr lang="en-US" b="0" dirty="0"/>
              <a:t>stakeholders </a:t>
            </a:r>
            <a:r>
              <a:rPr lang="en-US" b="0" dirty="0" smtClean="0"/>
              <a:t>at take -off included the </a:t>
            </a:r>
            <a:r>
              <a:rPr lang="en-US" b="0" dirty="0" err="1" smtClean="0"/>
              <a:t>FMoF</a:t>
            </a:r>
            <a:r>
              <a:rPr lang="en-US" b="0" dirty="0"/>
              <a:t>,</a:t>
            </a:r>
            <a:r>
              <a:rPr lang="en-US" b="0" dirty="0" smtClean="0"/>
              <a:t> NASS, SEC, NDIC, NAICOM, PENCOM, MMA, FIRS, NIA, NACCIM &amp; Agriculture</a:t>
            </a:r>
            <a:r>
              <a:rPr lang="en-US" b="0" dirty="0"/>
              <a:t>,</a:t>
            </a:r>
            <a:r>
              <a:rPr lang="en-US" b="0" dirty="0" smtClean="0"/>
              <a:t> MAN, DMO, NSE, DMBs, FMBN, BOI, NEXIM, BOA and development partners</a:t>
            </a:r>
          </a:p>
          <a:p>
            <a:pPr>
              <a:buFont typeface="Arial" pitchFamily="34" charset="0"/>
              <a:buChar char="•"/>
            </a:pPr>
            <a:r>
              <a:rPr lang="en-US" b="0" dirty="0" smtClean="0"/>
              <a:t>However the key implementing institutions are CBN, NDIC, SEC, NAICOM, PENCOM, DMO, SMEDAN, NSE, FMBN, FIRS and FRC</a:t>
            </a:r>
          </a:p>
          <a:p>
            <a:pPr algn="just">
              <a:buFont typeface="Arial" pitchFamily="34" charset="0"/>
              <a:buChar char="•"/>
            </a:pPr>
            <a:r>
              <a:rPr lang="en-US" b="0" dirty="0">
                <a:ea typeface="Times New Roman"/>
              </a:rPr>
              <a:t>The CBN launched the </a:t>
            </a:r>
            <a:r>
              <a:rPr lang="en-US" b="0" dirty="0" smtClean="0">
                <a:ea typeface="Times New Roman"/>
              </a:rPr>
              <a:t>FSS2020 </a:t>
            </a:r>
            <a:r>
              <a:rPr lang="en-US" b="0" dirty="0">
                <a:ea typeface="Times New Roman"/>
              </a:rPr>
              <a:t>in August 2006 to fast track the achievement of the country’s vision 2020</a:t>
            </a:r>
            <a:r>
              <a:rPr lang="en-US" b="0" dirty="0" smtClean="0">
                <a:ea typeface="Times New Roman"/>
              </a:rPr>
              <a:t>.</a:t>
            </a:r>
            <a:endParaRPr lang="en-US" b="0" dirty="0"/>
          </a:p>
          <a:p>
            <a:pPr algn="just">
              <a:buFont typeface="Arial" pitchFamily="34" charset="0"/>
              <a:buChar char="•"/>
            </a:pPr>
            <a:r>
              <a:rPr lang="en-US" b="0" dirty="0"/>
              <a:t>The </a:t>
            </a:r>
            <a:r>
              <a:rPr lang="en-US" b="0" dirty="0" smtClean="0"/>
              <a:t>FSS2020 </a:t>
            </a:r>
            <a:r>
              <a:rPr lang="en-US" b="0" dirty="0"/>
              <a:t>is based on the recognition of the linkage between financial deepening/growth and economic developments. </a:t>
            </a:r>
          </a:p>
          <a:p>
            <a:pPr algn="just">
              <a:buFont typeface="Arial" pitchFamily="34" charset="0"/>
              <a:buChar char="•"/>
            </a:pPr>
            <a:r>
              <a:rPr lang="en-US" b="0" dirty="0"/>
              <a:t>From the on-set, FSS2020 as an integral part of the national vision was designed and developed with strategic objectives that will enable the Nigerian e</a:t>
            </a:r>
            <a:r>
              <a:rPr lang="en-US" b="0" dirty="0" smtClean="0"/>
              <a:t>conomy </a:t>
            </a:r>
            <a:r>
              <a:rPr lang="en-US" b="0" dirty="0"/>
              <a:t>become one of the world safest and fastest growing economies by the year 2020.</a:t>
            </a:r>
          </a:p>
          <a:p>
            <a:pPr marL="0" indent="0">
              <a:buNone/>
            </a:pPr>
            <a:r>
              <a:rPr lang="en-US" b="0" dirty="0"/>
              <a:t> </a:t>
            </a:r>
            <a:endParaRPr lang="en-GB" b="0" dirty="0"/>
          </a:p>
        </p:txBody>
      </p:sp>
      <p:sp>
        <p:nvSpPr>
          <p:cNvPr id="4" name="Slide Number Placeholder 3"/>
          <p:cNvSpPr>
            <a:spLocks noGrp="1"/>
          </p:cNvSpPr>
          <p:nvPr>
            <p:ph type="sldNum" sz="quarter" idx="4"/>
          </p:nvPr>
        </p:nvSpPr>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4</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293660666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0" u="none" dirty="0" smtClean="0"/>
              <a:t>THE VISION AND MISSION</a:t>
            </a:r>
            <a:endParaRPr lang="en-US" sz="3200" i="0" u="none" dirty="0"/>
          </a:p>
        </p:txBody>
      </p:sp>
      <p:sp>
        <p:nvSpPr>
          <p:cNvPr id="3" name="Content Placeholder 2"/>
          <p:cNvSpPr>
            <a:spLocks noGrp="1"/>
          </p:cNvSpPr>
          <p:nvPr>
            <p:ph idx="1"/>
          </p:nvPr>
        </p:nvSpPr>
        <p:spPr/>
        <p:txBody>
          <a:bodyPr/>
          <a:lstStyle/>
          <a:p>
            <a:pPr>
              <a:buFont typeface="Arial" pitchFamily="34" charset="0"/>
              <a:buChar char="•"/>
            </a:pPr>
            <a:r>
              <a:rPr lang="en-US" dirty="0" smtClean="0"/>
              <a:t>Vision: </a:t>
            </a:r>
          </a:p>
          <a:p>
            <a:pPr marL="0" indent="0" algn="just">
              <a:buNone/>
            </a:pPr>
            <a:r>
              <a:rPr lang="en-US" b="0" dirty="0" smtClean="0"/>
              <a:t>By 2020, to be the safest and most diversified financial system among emerging market, supporting the real economy</a:t>
            </a:r>
          </a:p>
          <a:p>
            <a:pPr algn="just">
              <a:buFont typeface="Arial" pitchFamily="34" charset="0"/>
              <a:buChar char="•"/>
            </a:pPr>
            <a:r>
              <a:rPr lang="en-US" dirty="0" smtClean="0"/>
              <a:t>Key Elements: </a:t>
            </a:r>
          </a:p>
          <a:p>
            <a:pPr marL="0" indent="0" algn="just">
              <a:buNone/>
            </a:pPr>
            <a:r>
              <a:rPr lang="en-US" dirty="0"/>
              <a:t> </a:t>
            </a:r>
            <a:r>
              <a:rPr lang="en-US" dirty="0" smtClean="0"/>
              <a:t>Safest – </a:t>
            </a:r>
            <a:r>
              <a:rPr lang="en-US" b="0" dirty="0" smtClean="0"/>
              <a:t>The Nigerian financial system will be modeled to provide     unparalled safety, in order to mitigate the perception usually associated with emerging economies. Our financial system will be re-configured with shock-recovery capabilities and sensitivity</a:t>
            </a:r>
          </a:p>
          <a:p>
            <a:pPr marL="0" indent="0" algn="just">
              <a:buNone/>
            </a:pPr>
            <a:r>
              <a:rPr lang="en-US" dirty="0"/>
              <a:t> </a:t>
            </a:r>
            <a:r>
              <a:rPr lang="en-US" dirty="0" smtClean="0"/>
              <a:t>Emerging Markets – </a:t>
            </a:r>
            <a:r>
              <a:rPr lang="en-US" b="0" dirty="0" smtClean="0"/>
              <a:t>We intend to conquer and use the key emerging markets as our initial benchmark. Emerging markets will be as defined by World Bank and IMF </a:t>
            </a:r>
          </a:p>
          <a:p>
            <a:pPr marL="0" indent="0" algn="just">
              <a:buNone/>
            </a:pPr>
            <a:r>
              <a:rPr lang="en-US" dirty="0" smtClean="0"/>
              <a:t>Mission: </a:t>
            </a:r>
          </a:p>
          <a:p>
            <a:pPr marL="0" indent="0" algn="just">
              <a:buNone/>
            </a:pPr>
            <a:r>
              <a:rPr lang="en-US" b="0" dirty="0" smtClean="0"/>
              <a:t>To drive rapid and sustainable economic growth primarily in Nigeria and Africa.</a:t>
            </a:r>
            <a:endParaRPr lang="en-US" b="0" dirty="0"/>
          </a:p>
        </p:txBody>
      </p:sp>
      <p:sp>
        <p:nvSpPr>
          <p:cNvPr id="4" name="Slide Number Placeholder 3"/>
          <p:cNvSpPr>
            <a:spLocks noGrp="1"/>
          </p:cNvSpPr>
          <p:nvPr>
            <p:ph type="sldNum" sz="quarter" idx="4"/>
          </p:nvPr>
        </p:nvSpPr>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5</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156405632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76511" cy="698499"/>
          </a:xfrm>
        </p:spPr>
        <p:txBody>
          <a:bodyPr/>
          <a:lstStyle/>
          <a:p>
            <a:r>
              <a:rPr lang="en-US" dirty="0" smtClean="0"/>
              <a:t>THE FSS2020 STRATEGIC OBJECTIVES </a:t>
            </a:r>
            <a:endParaRPr lang="en-US" dirty="0"/>
          </a:p>
        </p:txBody>
      </p:sp>
      <p:sp>
        <p:nvSpPr>
          <p:cNvPr id="3" name="Content Placeholder 2"/>
          <p:cNvSpPr>
            <a:spLocks noGrp="1"/>
          </p:cNvSpPr>
          <p:nvPr>
            <p:ph idx="1"/>
          </p:nvPr>
        </p:nvSpPr>
        <p:spPr/>
        <p:txBody>
          <a:bodyPr/>
          <a:lstStyle/>
          <a:p>
            <a:pPr lvl="0" algn="just">
              <a:buClr>
                <a:srgbClr val="000000"/>
              </a:buClr>
              <a:buFont typeface="Arial" pitchFamily="34" charset="0"/>
              <a:buChar char="•"/>
            </a:pPr>
            <a:r>
              <a:rPr lang="en-US" sz="2400" b="0" dirty="0" smtClean="0"/>
              <a:t>Strengthen </a:t>
            </a:r>
            <a:r>
              <a:rPr lang="en-US" sz="2400" b="0" dirty="0"/>
              <a:t>and deepen the domestic </a:t>
            </a:r>
            <a:r>
              <a:rPr lang="en-US" sz="2400" b="0" dirty="0" smtClean="0"/>
              <a:t>market</a:t>
            </a:r>
            <a:endParaRPr lang="en-US" sz="3200" b="0" dirty="0" smtClean="0"/>
          </a:p>
          <a:p>
            <a:pPr lvl="0" algn="just">
              <a:buClr>
                <a:srgbClr val="000000"/>
              </a:buClr>
              <a:buFont typeface="Arial" pitchFamily="34" charset="0"/>
              <a:buChar char="•"/>
            </a:pPr>
            <a:r>
              <a:rPr lang="en-US" sz="2400" b="0" dirty="0"/>
              <a:t>Enhance integration with external financial </a:t>
            </a:r>
            <a:r>
              <a:rPr lang="en-US" sz="2400" b="0" dirty="0" smtClean="0"/>
              <a:t>markets</a:t>
            </a:r>
          </a:p>
          <a:p>
            <a:pPr lvl="0" algn="just">
              <a:buClr>
                <a:srgbClr val="000000"/>
              </a:buClr>
              <a:buFont typeface="Arial" pitchFamily="34" charset="0"/>
              <a:buChar char="•"/>
            </a:pPr>
            <a:r>
              <a:rPr lang="en-US" sz="2400" b="0" dirty="0"/>
              <a:t>Promote sustainable economic </a:t>
            </a:r>
            <a:r>
              <a:rPr lang="en-US" sz="2400" b="0" dirty="0" smtClean="0"/>
              <a:t>development.</a:t>
            </a:r>
          </a:p>
          <a:p>
            <a:pPr marL="0" lvl="0" indent="0" algn="just">
              <a:buClr>
                <a:srgbClr val="000000"/>
              </a:buClr>
              <a:buNone/>
            </a:pPr>
            <a:endParaRPr lang="en-US" sz="2400" b="0" dirty="0"/>
          </a:p>
          <a:p>
            <a:pPr lvl="0" algn="just">
              <a:buClr>
                <a:srgbClr val="000000"/>
              </a:buClr>
              <a:buFont typeface="Arial" pitchFamily="34" charset="0"/>
              <a:buChar char="•"/>
            </a:pPr>
            <a:endParaRPr lang="en-US" sz="2400" b="0" dirty="0"/>
          </a:p>
          <a:p>
            <a:pPr lvl="0" algn="just">
              <a:buClr>
                <a:srgbClr val="000000"/>
              </a:buClr>
              <a:buFont typeface="Arial" pitchFamily="34" charset="0"/>
              <a:buChar char="•"/>
            </a:pPr>
            <a:endParaRPr lang="en-US" sz="2400" b="0" dirty="0"/>
          </a:p>
          <a:p>
            <a:pPr lvl="0" algn="just">
              <a:buClr>
                <a:srgbClr val="000000"/>
              </a:buClr>
              <a:buFont typeface="Arial" pitchFamily="34" charset="0"/>
              <a:buChar char="•"/>
            </a:pPr>
            <a:endParaRPr lang="en-US" sz="2400" b="0" dirty="0"/>
          </a:p>
          <a:p>
            <a:pPr marL="0" lvl="0" indent="0" algn="just">
              <a:buClr>
                <a:srgbClr val="000000"/>
              </a:buClr>
              <a:buNone/>
            </a:pPr>
            <a:endParaRPr lang="en-US" sz="1600" b="0" dirty="0"/>
          </a:p>
          <a:p>
            <a:pPr marL="0" lvl="0" indent="0" algn="just">
              <a:buClr>
                <a:srgbClr val="000000"/>
              </a:buClr>
              <a:buNone/>
            </a:pPr>
            <a:endParaRPr lang="en-US" sz="1800" b="0" dirty="0"/>
          </a:p>
          <a:p>
            <a:endParaRPr lang="en-US" dirty="0"/>
          </a:p>
        </p:txBody>
      </p:sp>
      <p:sp>
        <p:nvSpPr>
          <p:cNvPr id="4" name="Slide Number Placeholder 3"/>
          <p:cNvSpPr>
            <a:spLocks noGrp="1"/>
          </p:cNvSpPr>
          <p:nvPr>
            <p:ph type="sldNum" sz="quarter" idx="4"/>
          </p:nvPr>
        </p:nvSpPr>
        <p:spPr/>
        <p:txBody>
          <a:bodyPr/>
          <a:lstStyle/>
          <a:p>
            <a:pPr fontAlgn="base">
              <a:spcAft>
                <a:spcPct val="0"/>
              </a:spcAft>
              <a:defRPr/>
            </a:pPr>
            <a:r>
              <a:rPr lang="en-US" altLang="zh-SG" smtClean="0"/>
              <a:t>Slide </a:t>
            </a:r>
            <a:fld id="{AE78A651-CEB4-462B-A030-D829410EA226}" type="slidenum">
              <a:rPr lang="zh-SG" altLang="en-US" smtClean="0"/>
              <a:pPr fontAlgn="base">
                <a:spcAft>
                  <a:spcPct val="0"/>
                </a:spcAft>
                <a:defRPr/>
              </a:pPr>
              <a:t>6</a:t>
            </a:fld>
            <a:r>
              <a:rPr lang="zh-SG" altLang="en-US" smtClean="0"/>
              <a:t>  </a:t>
            </a:r>
            <a:r>
              <a:rPr lang="en-US" altLang="zh-SG" sz="1000" smtClean="0">
                <a:latin typeface="Arial" pitchFamily="34" charset="0"/>
              </a:rPr>
              <a:t/>
            </a:r>
            <a:br>
              <a:rPr lang="en-US" altLang="zh-SG" sz="1000" smtClean="0">
                <a:latin typeface="Arial" pitchFamily="34" charset="0"/>
              </a:rPr>
            </a:br>
            <a:endParaRPr lang="en-US" altLang="zh-SG" dirty="0">
              <a:latin typeface="Arial" pitchFamily="34" charset="0"/>
            </a:endParaRPr>
          </a:p>
        </p:txBody>
      </p:sp>
    </p:spTree>
    <p:extLst>
      <p:ext uri="{BB962C8B-B14F-4D97-AF65-F5344CB8AC3E}">
        <p14:creationId xmlns:p14="http://schemas.microsoft.com/office/powerpoint/2010/main" xmlns="" val="391710810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247792" cy="576263"/>
          </a:xfrm>
        </p:spPr>
        <p:txBody>
          <a:bodyPr/>
          <a:lstStyle/>
          <a:p>
            <a:pPr algn="ctr"/>
            <a:r>
              <a:rPr lang="en-US" sz="3200" i="0" dirty="0" smtClean="0"/>
              <a:t>FSS2020: THE JOURNEY AND DESTINATION   </a:t>
            </a:r>
            <a:endParaRPr lang="en-US" sz="3200" i="0" u="none" dirty="0">
              <a:latin typeface="+mn-lt"/>
            </a:endParaRPr>
          </a:p>
        </p:txBody>
      </p:sp>
      <p:sp>
        <p:nvSpPr>
          <p:cNvPr id="3" name="Content Placeholder 2"/>
          <p:cNvSpPr>
            <a:spLocks noGrp="1"/>
          </p:cNvSpPr>
          <p:nvPr>
            <p:ph idx="1"/>
          </p:nvPr>
        </p:nvSpPr>
        <p:spPr>
          <a:xfrm>
            <a:off x="323528" y="476672"/>
            <a:ext cx="8496944" cy="6192688"/>
          </a:xfrm>
        </p:spPr>
        <p:txBody>
          <a:bodyPr/>
          <a:lstStyle/>
          <a:p>
            <a:pPr lvl="1">
              <a:buFont typeface="Arial" pitchFamily="34" charset="0"/>
              <a:buChar char="•"/>
            </a:pPr>
            <a:r>
              <a:rPr lang="en-US" sz="2400" b="0" dirty="0" smtClean="0">
                <a:ea typeface="+mn-ea"/>
                <a:cs typeface="+mn-cs"/>
              </a:rPr>
              <a:t>2004 </a:t>
            </a:r>
            <a:r>
              <a:rPr lang="en-US" sz="2400" b="0" dirty="0">
                <a:ea typeface="+mn-ea"/>
                <a:cs typeface="+mn-cs"/>
              </a:rPr>
              <a:t>Consolidation </a:t>
            </a:r>
            <a:r>
              <a:rPr lang="en-US" sz="2400" b="0" dirty="0" smtClean="0">
                <a:ea typeface="+mn-ea"/>
                <a:cs typeface="+mn-cs"/>
              </a:rPr>
              <a:t>Program</a:t>
            </a:r>
          </a:p>
          <a:p>
            <a:pPr lvl="1">
              <a:buFont typeface="Arial" pitchFamily="34" charset="0"/>
              <a:buChar char="•"/>
            </a:pPr>
            <a:r>
              <a:rPr lang="en-US" sz="2400" b="0" dirty="0" smtClean="0"/>
              <a:t>2005 </a:t>
            </a:r>
            <a:r>
              <a:rPr lang="en-US" sz="2400" b="0" dirty="0"/>
              <a:t>Goldman Sachs </a:t>
            </a:r>
            <a:r>
              <a:rPr lang="en-US" sz="2400" b="0" dirty="0" smtClean="0"/>
              <a:t>prediction </a:t>
            </a:r>
            <a:r>
              <a:rPr lang="en-US" sz="2400" b="0" dirty="0"/>
              <a:t>of Next </a:t>
            </a:r>
            <a:r>
              <a:rPr lang="en-US" sz="2400" b="0" dirty="0" smtClean="0"/>
              <a:t>11 and visit to Nigeria</a:t>
            </a:r>
            <a:endParaRPr lang="en-US" sz="2400" b="0" dirty="0"/>
          </a:p>
          <a:p>
            <a:pPr lvl="1">
              <a:buFont typeface="Arial" pitchFamily="34" charset="0"/>
              <a:buChar char="•"/>
            </a:pPr>
            <a:r>
              <a:rPr lang="en-US" sz="2400" b="0" dirty="0" smtClean="0">
                <a:ea typeface="+mn-ea"/>
                <a:cs typeface="+mn-cs"/>
              </a:rPr>
              <a:t>2006 Strategy Formulation</a:t>
            </a:r>
          </a:p>
          <a:p>
            <a:pPr lvl="1">
              <a:buFont typeface="Arial" pitchFamily="34" charset="0"/>
              <a:buChar char="•"/>
            </a:pPr>
            <a:r>
              <a:rPr lang="en-US" sz="2400" b="0" dirty="0" smtClean="0">
                <a:ea typeface="+mn-ea"/>
                <a:cs typeface="+mn-cs"/>
              </a:rPr>
              <a:t>2007 Convened an International Conference</a:t>
            </a:r>
          </a:p>
          <a:p>
            <a:pPr lvl="1">
              <a:buFont typeface="Arial" pitchFamily="34" charset="0"/>
              <a:buChar char="•"/>
            </a:pPr>
            <a:r>
              <a:rPr lang="en-US" sz="2400" b="0" dirty="0" smtClean="0">
                <a:ea typeface="+mn-ea"/>
                <a:cs typeface="+mn-cs"/>
              </a:rPr>
              <a:t>2008 Presidential Mandate Obtained and implementation commenced</a:t>
            </a:r>
            <a:endParaRPr lang="en-US" sz="2400" b="0" dirty="0">
              <a:ea typeface="+mn-ea"/>
              <a:cs typeface="+mn-cs"/>
            </a:endParaRPr>
          </a:p>
          <a:p>
            <a:pPr lvl="1">
              <a:buFont typeface="Arial" pitchFamily="34" charset="0"/>
              <a:buChar char="•"/>
            </a:pPr>
            <a:r>
              <a:rPr lang="en-US" sz="2400" b="0" dirty="0" smtClean="0"/>
              <a:t>2009 Implementation of Initiatives by Institutions</a:t>
            </a:r>
          </a:p>
          <a:p>
            <a:pPr lvl="1">
              <a:buFont typeface="Arial" pitchFamily="34" charset="0"/>
              <a:buChar char="•"/>
            </a:pPr>
            <a:r>
              <a:rPr lang="en-US" sz="2400" b="0" dirty="0" smtClean="0"/>
              <a:t>2013 Review of Strategy Execution  Framework </a:t>
            </a:r>
          </a:p>
          <a:p>
            <a:pPr lvl="1">
              <a:buFont typeface="Arial" pitchFamily="34" charset="0"/>
              <a:buChar char="•"/>
            </a:pPr>
            <a:r>
              <a:rPr lang="en-US" sz="2400" b="0" dirty="0" smtClean="0"/>
              <a:t>2014 Approval </a:t>
            </a:r>
            <a:r>
              <a:rPr lang="en-US" sz="2400" b="0" dirty="0"/>
              <a:t>of </a:t>
            </a:r>
            <a:r>
              <a:rPr lang="en-US" sz="2400" b="0" dirty="0" smtClean="0"/>
              <a:t>Reviewed Strategy </a:t>
            </a:r>
            <a:r>
              <a:rPr lang="en-US" sz="2400" b="0" dirty="0"/>
              <a:t>Execution  Framework </a:t>
            </a:r>
            <a:r>
              <a:rPr lang="en-US" sz="2400" b="0" dirty="0" smtClean="0"/>
              <a:t>and Governance Structure</a:t>
            </a:r>
          </a:p>
          <a:p>
            <a:pPr lvl="1">
              <a:buFont typeface="Arial" pitchFamily="34" charset="0"/>
              <a:buChar char="•"/>
            </a:pPr>
            <a:r>
              <a:rPr lang="en-US" sz="2400" b="0" dirty="0" smtClean="0"/>
              <a:t>2015 Execution plan of the strategy document to be driven with </a:t>
            </a:r>
            <a:r>
              <a:rPr lang="en-US" sz="2400" b="0" dirty="0"/>
              <a:t>a</a:t>
            </a:r>
            <a:r>
              <a:rPr lang="en-US" sz="2400" b="0" dirty="0" smtClean="0"/>
              <a:t> new structure</a:t>
            </a:r>
          </a:p>
          <a:p>
            <a:pPr lvl="1">
              <a:buFont typeface="Arial" pitchFamily="34" charset="0"/>
              <a:buChar char="•"/>
            </a:pPr>
            <a:r>
              <a:rPr lang="en-US" sz="2400" b="0" dirty="0" smtClean="0"/>
              <a:t>2016 Development of Strategy Implementation Plan and Validation of Structure of the Secretariat</a:t>
            </a:r>
          </a:p>
          <a:p>
            <a:pPr marL="457200" lvl="1" indent="0">
              <a:buNone/>
            </a:pPr>
            <a:endParaRPr lang="en-US" b="0" dirty="0" smtClean="0"/>
          </a:p>
          <a:p>
            <a:endParaRPr lang="en-US" b="0" dirty="0" smtClean="0"/>
          </a:p>
        </p:txBody>
      </p:sp>
    </p:spTree>
    <p:extLst>
      <p:ext uri="{BB962C8B-B14F-4D97-AF65-F5344CB8AC3E}">
        <p14:creationId xmlns:p14="http://schemas.microsoft.com/office/powerpoint/2010/main" xmlns="" val="16814768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0" y="1219200"/>
            <a:ext cx="9144000" cy="5562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14" name="Left Brace 13"/>
          <p:cNvSpPr/>
          <p:nvPr/>
        </p:nvSpPr>
        <p:spPr bwMode="auto">
          <a:xfrm>
            <a:off x="228600" y="1219200"/>
            <a:ext cx="609600" cy="4953000"/>
          </a:xfrm>
          <a:prstGeom prst="leftBrace">
            <a:avLst/>
          </a:prstGeom>
          <a:solidFill>
            <a:srgbClr val="FFF6C4"/>
          </a:solidFill>
          <a:ln w="9525" cap="flat" cmpd="sng" algn="ctr">
            <a:solidFill>
              <a:srgbClr val="33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i="1" u="sng" dirty="0" smtClean="0">
              <a:solidFill>
                <a:srgbClr val="000000"/>
              </a:solidFill>
              <a:latin typeface="Verdana" pitchFamily="34" charset="0"/>
              <a:cs typeface="Arial" pitchFamily="34" charset="0"/>
            </a:endParaRPr>
          </a:p>
        </p:txBody>
      </p:sp>
      <p:sp>
        <p:nvSpPr>
          <p:cNvPr id="21" name="TextBox 20"/>
          <p:cNvSpPr txBox="1"/>
          <p:nvPr/>
        </p:nvSpPr>
        <p:spPr>
          <a:xfrm>
            <a:off x="24063" y="2362201"/>
            <a:ext cx="295466" cy="2135179"/>
          </a:xfrm>
          <a:prstGeom prst="rect">
            <a:avLst/>
          </a:prstGeom>
          <a:solidFill>
            <a:schemeClr val="bg1"/>
          </a:solidFill>
        </p:spPr>
        <p:txBody>
          <a:bodyPr vert="vert270" wrap="square" rtlCol="0">
            <a:spAutoFit/>
          </a:bodyPr>
          <a:lstStyle/>
          <a:p>
            <a:pPr fontAlgn="base">
              <a:lnSpc>
                <a:spcPct val="80000"/>
              </a:lnSpc>
              <a:spcBef>
                <a:spcPct val="0"/>
              </a:spcBef>
              <a:spcAft>
                <a:spcPct val="0"/>
              </a:spcAft>
            </a:pPr>
            <a:r>
              <a:rPr lang="en-US" sz="900" dirty="0">
                <a:solidFill>
                  <a:srgbClr val="000000"/>
                </a:solidFill>
                <a:latin typeface="American Typewriter"/>
                <a:cs typeface="Arial" pitchFamily="34" charset="0"/>
              </a:rPr>
              <a:t>Financial System </a:t>
            </a:r>
            <a:r>
              <a:rPr lang="en-US" sz="900" dirty="0" smtClean="0">
                <a:solidFill>
                  <a:srgbClr val="000000"/>
                </a:solidFill>
                <a:latin typeface="American Typewriter"/>
                <a:cs typeface="Arial" pitchFamily="34" charset="0"/>
              </a:rPr>
              <a:t>Drivers</a:t>
            </a:r>
            <a:endParaRPr lang="en-US" sz="900" dirty="0">
              <a:solidFill>
                <a:srgbClr val="000000"/>
              </a:solidFill>
              <a:latin typeface="American Typewriter"/>
              <a:cs typeface="Arial" pitchFamily="34" charset="0"/>
            </a:endParaRPr>
          </a:p>
        </p:txBody>
      </p:sp>
      <p:sp>
        <p:nvSpPr>
          <p:cNvPr id="29" name="TextBox 28"/>
          <p:cNvSpPr txBox="1"/>
          <p:nvPr/>
        </p:nvSpPr>
        <p:spPr>
          <a:xfrm>
            <a:off x="-9357" y="6277037"/>
            <a:ext cx="952062" cy="507831"/>
          </a:xfrm>
          <a:prstGeom prst="rect">
            <a:avLst/>
          </a:prstGeom>
          <a:noFill/>
        </p:spPr>
        <p:txBody>
          <a:bodyPr vert="horz" wrap="square" rtlCol="0">
            <a:spAutoFit/>
          </a:bodyPr>
          <a:lstStyle>
            <a:defPPr>
              <a:defRPr lang="en-US"/>
            </a:defPPr>
            <a:lvl1pPr algn="ctr">
              <a:defRPr sz="1050">
                <a:latin typeface="American Typewriter"/>
              </a:defRPr>
            </a:lvl1pPr>
          </a:lstStyle>
          <a:p>
            <a:pPr algn="l" fontAlgn="base">
              <a:spcBef>
                <a:spcPct val="0"/>
              </a:spcBef>
              <a:spcAft>
                <a:spcPct val="0"/>
              </a:spcAft>
            </a:pPr>
            <a:r>
              <a:rPr lang="en-US" sz="900" dirty="0">
                <a:solidFill>
                  <a:srgbClr val="000000"/>
                </a:solidFill>
                <a:cs typeface="Arial" pitchFamily="34" charset="0"/>
              </a:rPr>
              <a:t>Financial System  Enablers</a:t>
            </a:r>
          </a:p>
        </p:txBody>
      </p:sp>
      <p:sp>
        <p:nvSpPr>
          <p:cNvPr id="34" name="Rounded Rectangle 33"/>
          <p:cNvSpPr/>
          <p:nvPr/>
        </p:nvSpPr>
        <p:spPr bwMode="auto">
          <a:xfrm>
            <a:off x="914400" y="6248400"/>
            <a:ext cx="8153400" cy="533400"/>
          </a:xfrm>
          <a:prstGeom prst="roundRect">
            <a:avLst>
              <a:gd name="adj" fmla="val 5691"/>
            </a:avLst>
          </a:prstGeom>
          <a:solidFill>
            <a:srgbClr val="FFF6C4"/>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200" i="1" u="sng" dirty="0">
              <a:solidFill>
                <a:srgbClr val="000000"/>
              </a:solidFill>
              <a:latin typeface="American Typewriter"/>
              <a:cs typeface="Arial" pitchFamily="34" charset="0"/>
            </a:endParaRPr>
          </a:p>
        </p:txBody>
      </p:sp>
      <p:sp>
        <p:nvSpPr>
          <p:cNvPr id="5" name="Rounded Rectangle 4"/>
          <p:cNvSpPr/>
          <p:nvPr/>
        </p:nvSpPr>
        <p:spPr bwMode="auto">
          <a:xfrm>
            <a:off x="1295604" y="295920"/>
            <a:ext cx="7086599" cy="237480"/>
          </a:xfrm>
          <a:prstGeom prst="roundRect">
            <a:avLst>
              <a:gd name="adj" fmla="val 9653"/>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r>
              <a:rPr lang="en-US" sz="1050" dirty="0">
                <a:solidFill>
                  <a:srgbClr val="FFFFFF"/>
                </a:solidFill>
                <a:cs typeface="Arial" pitchFamily="34" charset="0"/>
              </a:rPr>
              <a:t>By 2020, to be the safest and most diversified financial system among emerging markets, supporting the real </a:t>
            </a:r>
            <a:r>
              <a:rPr lang="en-US" sz="1050" dirty="0" smtClean="0">
                <a:solidFill>
                  <a:srgbClr val="FFFFFF"/>
                </a:solidFill>
                <a:cs typeface="Arial" pitchFamily="34" charset="0"/>
              </a:rPr>
              <a:t>economy</a:t>
            </a:r>
            <a:endParaRPr lang="en-US" sz="1050" dirty="0">
              <a:solidFill>
                <a:srgbClr val="FFFFFF"/>
              </a:solidFill>
              <a:cs typeface="Arial" pitchFamily="34" charset="0"/>
            </a:endParaRPr>
          </a:p>
          <a:p>
            <a:pPr algn="ctr" eaLnBrk="0" fontAlgn="base" hangingPunct="0">
              <a:spcBef>
                <a:spcPct val="50000"/>
              </a:spcBef>
              <a:spcAft>
                <a:spcPct val="0"/>
              </a:spcAft>
            </a:pPr>
            <a:endParaRPr lang="en-US" sz="1050" dirty="0">
              <a:solidFill>
                <a:srgbClr val="FFFFFF"/>
              </a:solidFill>
              <a:cs typeface="Arial" pitchFamily="34" charset="0"/>
            </a:endParaRPr>
          </a:p>
        </p:txBody>
      </p:sp>
      <p:sp>
        <p:nvSpPr>
          <p:cNvPr id="6" name="Isosceles Triangle 5"/>
          <p:cNvSpPr/>
          <p:nvPr/>
        </p:nvSpPr>
        <p:spPr bwMode="auto">
          <a:xfrm>
            <a:off x="1254334" y="575290"/>
            <a:ext cx="2017259" cy="186710"/>
          </a:xfrm>
          <a:prstGeom prst="triangle">
            <a:avLst/>
          </a:prstGeom>
          <a:solidFill>
            <a:srgbClr val="33993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1400" i="1" dirty="0">
              <a:solidFill>
                <a:srgbClr val="FFFFFF"/>
              </a:solidFill>
              <a:latin typeface="American Typewriter"/>
              <a:cs typeface="Arial" pitchFamily="34" charset="0"/>
            </a:endParaRPr>
          </a:p>
        </p:txBody>
      </p:sp>
      <p:sp>
        <p:nvSpPr>
          <p:cNvPr id="11" name="Isosceles Triangle 10"/>
          <p:cNvSpPr/>
          <p:nvPr/>
        </p:nvSpPr>
        <p:spPr bwMode="auto">
          <a:xfrm>
            <a:off x="4092176" y="536110"/>
            <a:ext cx="1929552" cy="186710"/>
          </a:xfrm>
          <a:prstGeom prst="triangle">
            <a:avLst/>
          </a:prstGeom>
          <a:solidFill>
            <a:srgbClr val="33993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1400" i="1" dirty="0">
              <a:solidFill>
                <a:srgbClr val="FFFFFF"/>
              </a:solidFill>
              <a:latin typeface="American Typewriter"/>
              <a:cs typeface="Arial" pitchFamily="34" charset="0"/>
            </a:endParaRPr>
          </a:p>
        </p:txBody>
      </p:sp>
      <p:sp>
        <p:nvSpPr>
          <p:cNvPr id="12" name="Isosceles Triangle 11"/>
          <p:cNvSpPr/>
          <p:nvPr/>
        </p:nvSpPr>
        <p:spPr bwMode="auto">
          <a:xfrm>
            <a:off x="6934200" y="524520"/>
            <a:ext cx="1666430" cy="186710"/>
          </a:xfrm>
          <a:prstGeom prst="triangle">
            <a:avLst/>
          </a:prstGeom>
          <a:solidFill>
            <a:srgbClr val="33993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1400" i="1" dirty="0">
              <a:solidFill>
                <a:srgbClr val="FFFFFF"/>
              </a:solidFill>
              <a:latin typeface="American Typewriter"/>
              <a:cs typeface="Arial" pitchFamily="34" charset="0"/>
            </a:endParaRPr>
          </a:p>
        </p:txBody>
      </p:sp>
      <p:sp>
        <p:nvSpPr>
          <p:cNvPr id="30" name="Rounded Rectangle 29"/>
          <p:cNvSpPr/>
          <p:nvPr/>
        </p:nvSpPr>
        <p:spPr bwMode="auto">
          <a:xfrm>
            <a:off x="563999" y="5821340"/>
            <a:ext cx="8602838" cy="879103"/>
          </a:xfrm>
          <a:prstGeom prst="roundRect">
            <a:avLst>
              <a:gd name="adj" fmla="val 7410"/>
            </a:avLst>
          </a:prstGeom>
          <a:noFill/>
          <a:ln w="12700">
            <a:noFill/>
          </a:ln>
          <a:effectLst/>
        </p:spPr>
        <p:txBody>
          <a:bodyPr wrap="square" lIns="18288" tIns="0" rIns="18288" bIns="45720" anchor="ctr" anchorCtr="0">
            <a:noAutofit/>
          </a:bodyPr>
          <a:lstStyle/>
          <a:p>
            <a:pPr marL="228600" indent="-228600" algn="ctr" fontAlgn="base">
              <a:spcBef>
                <a:spcPct val="0"/>
              </a:spcBef>
              <a:spcAft>
                <a:spcPct val="0"/>
              </a:spcAft>
            </a:pPr>
            <a:endParaRPr lang="en-US" sz="1300" dirty="0">
              <a:solidFill>
                <a:srgbClr val="000000"/>
              </a:solidFill>
              <a:latin typeface="American Typewriter"/>
              <a:cs typeface="American Typewriter"/>
            </a:endParaRPr>
          </a:p>
        </p:txBody>
      </p:sp>
      <p:sp>
        <p:nvSpPr>
          <p:cNvPr id="19" name="Rounded Rectangle 18"/>
          <p:cNvSpPr/>
          <p:nvPr/>
        </p:nvSpPr>
        <p:spPr bwMode="auto">
          <a:xfrm>
            <a:off x="6400802" y="1219200"/>
            <a:ext cx="2611496" cy="4953000"/>
          </a:xfrm>
          <a:prstGeom prst="roundRect">
            <a:avLst>
              <a:gd name="adj" fmla="val 2620"/>
            </a:avLst>
          </a:prstGeom>
          <a:solidFill>
            <a:srgbClr val="FFF6C4"/>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2000" i="1" u="sng" dirty="0">
              <a:solidFill>
                <a:srgbClr val="000000"/>
              </a:solidFill>
              <a:latin typeface="American Typewriter"/>
              <a:cs typeface="Arial" pitchFamily="34" charset="0"/>
            </a:endParaRPr>
          </a:p>
        </p:txBody>
      </p:sp>
      <p:sp>
        <p:nvSpPr>
          <p:cNvPr id="18" name="Rounded Rectangle 17"/>
          <p:cNvSpPr/>
          <p:nvPr/>
        </p:nvSpPr>
        <p:spPr bwMode="auto">
          <a:xfrm>
            <a:off x="3686042" y="1219200"/>
            <a:ext cx="2611496" cy="4953000"/>
          </a:xfrm>
          <a:prstGeom prst="roundRect">
            <a:avLst>
              <a:gd name="adj" fmla="val 2620"/>
            </a:avLst>
          </a:prstGeom>
          <a:solidFill>
            <a:srgbClr val="FFF6C4"/>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2000" i="1" u="sng" dirty="0">
              <a:solidFill>
                <a:srgbClr val="000000"/>
              </a:solidFill>
              <a:latin typeface="American Typewriter"/>
              <a:cs typeface="Arial" pitchFamily="34" charset="0"/>
            </a:endParaRPr>
          </a:p>
        </p:txBody>
      </p:sp>
      <p:sp>
        <p:nvSpPr>
          <p:cNvPr id="4" name="Rounded Rectangle 3"/>
          <p:cNvSpPr/>
          <p:nvPr/>
        </p:nvSpPr>
        <p:spPr bwMode="auto">
          <a:xfrm>
            <a:off x="990602" y="1219200"/>
            <a:ext cx="2611496" cy="4953000"/>
          </a:xfrm>
          <a:prstGeom prst="roundRect">
            <a:avLst>
              <a:gd name="adj" fmla="val 5691"/>
            </a:avLst>
          </a:prstGeom>
          <a:solidFill>
            <a:srgbClr val="FFF6C4"/>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2000" i="1" u="sng" dirty="0">
              <a:solidFill>
                <a:srgbClr val="000000"/>
              </a:solidFill>
              <a:latin typeface="American Typewriter"/>
              <a:cs typeface="Arial" pitchFamily="34" charset="0"/>
            </a:endParaRPr>
          </a:p>
        </p:txBody>
      </p:sp>
      <p:sp>
        <p:nvSpPr>
          <p:cNvPr id="23" name="Isosceles Triangle 22"/>
          <p:cNvSpPr/>
          <p:nvPr/>
        </p:nvSpPr>
        <p:spPr bwMode="auto">
          <a:xfrm>
            <a:off x="6436492" y="1037919"/>
            <a:ext cx="2558378" cy="186710"/>
          </a:xfrm>
          <a:prstGeom prst="triangle">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1100" i="1" u="sng" dirty="0">
              <a:solidFill>
                <a:srgbClr val="FFFFFF"/>
              </a:solidFill>
              <a:latin typeface="American Typewriter"/>
              <a:cs typeface="Arial" pitchFamily="34" charset="0"/>
            </a:endParaRPr>
          </a:p>
        </p:txBody>
      </p:sp>
      <p:sp>
        <p:nvSpPr>
          <p:cNvPr id="35" name="Rounded Rectangle 34"/>
          <p:cNvSpPr/>
          <p:nvPr/>
        </p:nvSpPr>
        <p:spPr bwMode="auto">
          <a:xfrm>
            <a:off x="3737840" y="640900"/>
            <a:ext cx="2420147" cy="461610"/>
          </a:xfrm>
          <a:prstGeom prst="roundRect">
            <a:avLst>
              <a:gd name="adj" fmla="val 10531"/>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r>
              <a:rPr lang="en-US" sz="1000" dirty="0">
                <a:solidFill>
                  <a:srgbClr val="FFFFFF"/>
                </a:solidFill>
                <a:cs typeface="Arial" pitchFamily="34" charset="0"/>
              </a:rPr>
              <a:t>Enhance integration with external financial markets</a:t>
            </a:r>
          </a:p>
        </p:txBody>
      </p:sp>
      <p:sp>
        <p:nvSpPr>
          <p:cNvPr id="36" name="Rounded Rectangle 35"/>
          <p:cNvSpPr/>
          <p:nvPr/>
        </p:nvSpPr>
        <p:spPr bwMode="auto">
          <a:xfrm>
            <a:off x="1052375" y="680080"/>
            <a:ext cx="2529073" cy="386720"/>
          </a:xfrm>
          <a:prstGeom prst="roundRect">
            <a:avLst>
              <a:gd name="adj" fmla="val 10531"/>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r>
              <a:rPr lang="en-US" sz="1000" dirty="0">
                <a:solidFill>
                  <a:srgbClr val="FFFFFF"/>
                </a:solidFill>
                <a:cs typeface="Arial" pitchFamily="34" charset="0"/>
              </a:rPr>
              <a:t>Strengthen and deepen the domestic market</a:t>
            </a:r>
          </a:p>
        </p:txBody>
      </p:sp>
      <p:sp>
        <p:nvSpPr>
          <p:cNvPr id="37" name="Rounded Rectangle 36"/>
          <p:cNvSpPr/>
          <p:nvPr/>
        </p:nvSpPr>
        <p:spPr bwMode="auto">
          <a:xfrm>
            <a:off x="6505615" y="640900"/>
            <a:ext cx="2420147" cy="461610"/>
          </a:xfrm>
          <a:prstGeom prst="roundRect">
            <a:avLst>
              <a:gd name="adj" fmla="val 10531"/>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r>
              <a:rPr lang="en-US" sz="1000" dirty="0">
                <a:solidFill>
                  <a:srgbClr val="FFFFFF"/>
                </a:solidFill>
                <a:cs typeface="Arial" pitchFamily="34" charset="0"/>
              </a:rPr>
              <a:t>Promote sustainable economic development</a:t>
            </a:r>
          </a:p>
        </p:txBody>
      </p:sp>
      <p:sp>
        <p:nvSpPr>
          <p:cNvPr id="46" name="Isosceles Triangle 45"/>
          <p:cNvSpPr/>
          <p:nvPr/>
        </p:nvSpPr>
        <p:spPr bwMode="auto">
          <a:xfrm>
            <a:off x="3667726" y="1037919"/>
            <a:ext cx="2558378" cy="186710"/>
          </a:xfrm>
          <a:prstGeom prst="triangle">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1100" i="1" u="sng" dirty="0">
              <a:solidFill>
                <a:srgbClr val="FFFFFF"/>
              </a:solidFill>
              <a:latin typeface="American Typewriter"/>
              <a:cs typeface="Arial" pitchFamily="34" charset="0"/>
            </a:endParaRPr>
          </a:p>
        </p:txBody>
      </p:sp>
      <p:sp>
        <p:nvSpPr>
          <p:cNvPr id="50" name="Isosceles Triangle 49"/>
          <p:cNvSpPr/>
          <p:nvPr/>
        </p:nvSpPr>
        <p:spPr bwMode="auto">
          <a:xfrm>
            <a:off x="1014540" y="1037919"/>
            <a:ext cx="2558378" cy="186710"/>
          </a:xfrm>
          <a:prstGeom prst="triangle">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1100" i="1" u="sng" dirty="0">
              <a:solidFill>
                <a:srgbClr val="FFFFFF"/>
              </a:solidFill>
              <a:latin typeface="American Typewriter"/>
              <a:cs typeface="Arial" pitchFamily="34" charset="0"/>
            </a:endParaRPr>
          </a:p>
        </p:txBody>
      </p:sp>
      <p:sp>
        <p:nvSpPr>
          <p:cNvPr id="55" name="Rounded Rectangle 54"/>
          <p:cNvSpPr/>
          <p:nvPr/>
        </p:nvSpPr>
        <p:spPr bwMode="auto">
          <a:xfrm>
            <a:off x="1336436" y="6308014"/>
            <a:ext cx="1543569" cy="473786"/>
          </a:xfrm>
          <a:prstGeom prst="roundRect">
            <a:avLst>
              <a:gd name="adj" fmla="val 10531"/>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r>
              <a:rPr lang="en-GB" sz="1000" dirty="0">
                <a:solidFill>
                  <a:srgbClr val="FFFFFF"/>
                </a:solidFill>
                <a:cs typeface="Arial" pitchFamily="34" charset="0"/>
              </a:rPr>
              <a:t>Develop human capital and attract expertise</a:t>
            </a:r>
            <a:endParaRPr lang="en-US" sz="1000" dirty="0">
              <a:solidFill>
                <a:srgbClr val="FFFFFF"/>
              </a:solidFill>
              <a:cs typeface="Arial" pitchFamily="34" charset="0"/>
            </a:endParaRPr>
          </a:p>
        </p:txBody>
      </p:sp>
      <p:sp>
        <p:nvSpPr>
          <p:cNvPr id="56" name="Rounded Rectangle 55"/>
          <p:cNvSpPr/>
          <p:nvPr/>
        </p:nvSpPr>
        <p:spPr bwMode="auto">
          <a:xfrm>
            <a:off x="3141788" y="6308014"/>
            <a:ext cx="1543569" cy="473786"/>
          </a:xfrm>
          <a:prstGeom prst="roundRect">
            <a:avLst>
              <a:gd name="adj" fmla="val 10531"/>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r>
              <a:rPr lang="en-GB" sz="1000" dirty="0">
                <a:solidFill>
                  <a:srgbClr val="FFFFFF"/>
                </a:solidFill>
                <a:cs typeface="Arial" pitchFamily="34" charset="0"/>
              </a:rPr>
              <a:t>Integrated and linked IT systems</a:t>
            </a:r>
          </a:p>
        </p:txBody>
      </p:sp>
      <p:sp>
        <p:nvSpPr>
          <p:cNvPr id="57" name="Rounded Rectangle 56"/>
          <p:cNvSpPr/>
          <p:nvPr/>
        </p:nvSpPr>
        <p:spPr bwMode="auto">
          <a:xfrm>
            <a:off x="4947140" y="6308014"/>
            <a:ext cx="1543569" cy="473786"/>
          </a:xfrm>
          <a:prstGeom prst="roundRect">
            <a:avLst>
              <a:gd name="adj" fmla="val 10531"/>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r>
              <a:rPr lang="en-GB" sz="1000" dirty="0">
                <a:solidFill>
                  <a:srgbClr val="FFFFFF"/>
                </a:solidFill>
                <a:cs typeface="Arial" pitchFamily="34" charset="0"/>
              </a:rPr>
              <a:t>Improve legal and regulatory framework</a:t>
            </a:r>
          </a:p>
        </p:txBody>
      </p:sp>
      <p:sp>
        <p:nvSpPr>
          <p:cNvPr id="58" name="Rounded Rectangle 57"/>
          <p:cNvSpPr/>
          <p:nvPr/>
        </p:nvSpPr>
        <p:spPr bwMode="auto">
          <a:xfrm>
            <a:off x="6752493" y="6308014"/>
            <a:ext cx="2176615" cy="473786"/>
          </a:xfrm>
          <a:prstGeom prst="roundRect">
            <a:avLst>
              <a:gd name="adj" fmla="val 10531"/>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r>
              <a:rPr lang="en-GB" sz="1000" dirty="0">
                <a:solidFill>
                  <a:srgbClr val="FFFFFF"/>
                </a:solidFill>
                <a:cs typeface="Arial" pitchFamily="34" charset="0"/>
              </a:rPr>
              <a:t>Drive active </a:t>
            </a:r>
            <a:r>
              <a:rPr lang="en-GB" sz="1000" dirty="0" smtClean="0">
                <a:solidFill>
                  <a:srgbClr val="FFFFFF"/>
                </a:solidFill>
                <a:cs typeface="Arial" pitchFamily="34" charset="0"/>
              </a:rPr>
              <a:t>communication, advocacy  </a:t>
            </a:r>
            <a:r>
              <a:rPr lang="en-GB" sz="1000" dirty="0">
                <a:solidFill>
                  <a:srgbClr val="FFFFFF"/>
                </a:solidFill>
                <a:cs typeface="Arial" pitchFamily="34" charset="0"/>
              </a:rPr>
              <a:t>and public relations for FSS2020</a:t>
            </a:r>
          </a:p>
        </p:txBody>
      </p:sp>
      <p:sp>
        <p:nvSpPr>
          <p:cNvPr id="49" name="Rounded Rectangle 48"/>
          <p:cNvSpPr/>
          <p:nvPr/>
        </p:nvSpPr>
        <p:spPr bwMode="auto">
          <a:xfrm>
            <a:off x="533448" y="1260964"/>
            <a:ext cx="8534399" cy="527346"/>
          </a:xfrm>
          <a:prstGeom prst="roundRect">
            <a:avLst>
              <a:gd name="adj" fmla="val 10531"/>
            </a:avLst>
          </a:prstGeom>
          <a:noFill/>
          <a:ln w="9525" cap="flat" cmpd="sng" algn="ctr">
            <a:noFill/>
            <a:prstDash val="solid"/>
            <a:round/>
            <a:headEnd type="none" w="med" len="med"/>
            <a:tailEnd type="none" w="med" len="med"/>
          </a:ln>
          <a:effectLst/>
        </p:spPr>
        <p:txBody>
          <a:bodyPr vert="vert270" wrap="square" lIns="36000" tIns="0" rIns="36000" bIns="0" numCol="1" rtlCol="0" anchor="t" anchorCtr="0" compatLnSpc="1">
            <a:prstTxWarp prst="textNoShape">
              <a:avLst/>
            </a:prstTxWarp>
          </a:bodyPr>
          <a:lstStyle/>
          <a:p>
            <a:pPr algn="ctr" eaLnBrk="0" fontAlgn="base" hangingPunct="0">
              <a:spcBef>
                <a:spcPct val="50000"/>
              </a:spcBef>
              <a:spcAft>
                <a:spcPct val="0"/>
              </a:spcAft>
            </a:pPr>
            <a:r>
              <a:rPr lang="en-US" sz="800" i="1" dirty="0">
                <a:solidFill>
                  <a:srgbClr val="008000"/>
                </a:solidFill>
                <a:latin typeface="American Typewriter"/>
                <a:cs typeface="Arial" pitchFamily="34" charset="0"/>
              </a:rPr>
              <a:t>PENSION</a:t>
            </a:r>
          </a:p>
        </p:txBody>
      </p:sp>
      <p:sp>
        <p:nvSpPr>
          <p:cNvPr id="33" name="Rounded Rectangle 32"/>
          <p:cNvSpPr/>
          <p:nvPr/>
        </p:nvSpPr>
        <p:spPr bwMode="auto">
          <a:xfrm>
            <a:off x="6721621" y="1318768"/>
            <a:ext cx="2276308" cy="491475"/>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fontAlgn="base">
              <a:spcBef>
                <a:spcPct val="0"/>
              </a:spcBef>
              <a:spcAft>
                <a:spcPct val="0"/>
              </a:spcAft>
            </a:pPr>
            <a:r>
              <a:rPr lang="en-US" sz="900" dirty="0">
                <a:solidFill>
                  <a:srgbClr val="000000"/>
                </a:solidFill>
                <a:latin typeface="American Typewriter"/>
                <a:cs typeface="Arial" pitchFamily="34" charset="0"/>
              </a:rPr>
              <a:t>Proactively lobby and advocate for government  support  for projects to qualify for long term financing</a:t>
            </a:r>
          </a:p>
        </p:txBody>
      </p:sp>
      <p:sp>
        <p:nvSpPr>
          <p:cNvPr id="47" name="Rounded Rectangle 46"/>
          <p:cNvSpPr/>
          <p:nvPr/>
        </p:nvSpPr>
        <p:spPr bwMode="auto">
          <a:xfrm>
            <a:off x="3982406" y="1318768"/>
            <a:ext cx="2276308" cy="491475"/>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fontAlgn="base">
              <a:spcBef>
                <a:spcPct val="0"/>
              </a:spcBef>
              <a:spcAft>
                <a:spcPct val="0"/>
              </a:spcAft>
            </a:pPr>
            <a:r>
              <a:rPr lang="en-US" sz="900" dirty="0">
                <a:solidFill>
                  <a:srgbClr val="000000"/>
                </a:solidFill>
                <a:latin typeface="American Typewriter"/>
                <a:cs typeface="Arial" pitchFamily="34" charset="0"/>
              </a:rPr>
              <a:t>Enable PFAs to partner with international counterparties to  structure and invest in domestic infrastructure projects</a:t>
            </a:r>
          </a:p>
        </p:txBody>
      </p:sp>
      <p:sp>
        <p:nvSpPr>
          <p:cNvPr id="52" name="Rounded Rectangle 51"/>
          <p:cNvSpPr/>
          <p:nvPr/>
        </p:nvSpPr>
        <p:spPr bwMode="auto">
          <a:xfrm>
            <a:off x="1308223" y="1318768"/>
            <a:ext cx="2276308" cy="491475"/>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fontAlgn="base">
              <a:spcBef>
                <a:spcPct val="0"/>
              </a:spcBef>
              <a:spcAft>
                <a:spcPct val="0"/>
              </a:spcAft>
            </a:pPr>
            <a:r>
              <a:rPr lang="en-US" sz="900" dirty="0">
                <a:solidFill>
                  <a:srgbClr val="000000"/>
                </a:solidFill>
                <a:latin typeface="American Typewriter"/>
                <a:cs typeface="Arial" pitchFamily="34" charset="0"/>
              </a:rPr>
              <a:t>Collaborate with other regulators and key stakeholders to structure and develop products suitable for pension investments</a:t>
            </a:r>
          </a:p>
        </p:txBody>
      </p:sp>
      <p:sp>
        <p:nvSpPr>
          <p:cNvPr id="51" name="Rounded Rectangle 50"/>
          <p:cNvSpPr/>
          <p:nvPr/>
        </p:nvSpPr>
        <p:spPr bwMode="auto">
          <a:xfrm>
            <a:off x="533447" y="1854694"/>
            <a:ext cx="8534401" cy="478609"/>
          </a:xfrm>
          <a:prstGeom prst="roundRect">
            <a:avLst>
              <a:gd name="adj" fmla="val 10531"/>
            </a:avLst>
          </a:prstGeom>
          <a:noFill/>
          <a:ln w="9525" cap="flat" cmpd="sng" algn="ctr">
            <a:solidFill>
              <a:srgbClr val="FFFFFF"/>
            </a:solidFill>
            <a:prstDash val="solid"/>
            <a:round/>
            <a:headEnd type="none" w="med" len="med"/>
            <a:tailEnd type="none" w="med" len="med"/>
          </a:ln>
          <a:effectLst/>
        </p:spPr>
        <p:txBody>
          <a:bodyPr vert="vert270" wrap="square" lIns="36000" tIns="0" rIns="36000" bIns="0" numCol="1" rtlCol="0" anchor="t" anchorCtr="0" compatLnSpc="1">
            <a:prstTxWarp prst="textNoShape">
              <a:avLst/>
            </a:prstTxWarp>
          </a:bodyPr>
          <a:lstStyle/>
          <a:p>
            <a:pPr algn="ctr" eaLnBrk="0" fontAlgn="base" hangingPunct="0">
              <a:spcBef>
                <a:spcPct val="50000"/>
              </a:spcBef>
              <a:spcAft>
                <a:spcPct val="0"/>
              </a:spcAft>
            </a:pPr>
            <a:r>
              <a:rPr lang="en-US" sz="800" i="1" dirty="0">
                <a:solidFill>
                  <a:srgbClr val="008000"/>
                </a:solidFill>
                <a:latin typeface="American Typewriter"/>
                <a:cs typeface="Arial" pitchFamily="34" charset="0"/>
              </a:rPr>
              <a:t>MORTG.</a:t>
            </a:r>
          </a:p>
        </p:txBody>
      </p:sp>
      <p:sp>
        <p:nvSpPr>
          <p:cNvPr id="38" name="Rounded Rectangle 37"/>
          <p:cNvSpPr/>
          <p:nvPr/>
        </p:nvSpPr>
        <p:spPr bwMode="auto">
          <a:xfrm>
            <a:off x="6715838" y="1923364"/>
            <a:ext cx="2276308" cy="368979"/>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Advocate for mortgage ready and affordable housing</a:t>
            </a:r>
          </a:p>
        </p:txBody>
      </p:sp>
      <p:sp>
        <p:nvSpPr>
          <p:cNvPr id="39" name="Rounded Rectangle 38"/>
          <p:cNvSpPr/>
          <p:nvPr/>
        </p:nvSpPr>
        <p:spPr bwMode="auto">
          <a:xfrm>
            <a:off x="3982765" y="1923364"/>
            <a:ext cx="2276308" cy="383747"/>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Attract affordable international credit to fund affordable housing </a:t>
            </a:r>
            <a:r>
              <a:rPr lang="en-US" sz="900" dirty="0" err="1">
                <a:solidFill>
                  <a:srgbClr val="000000"/>
                </a:solidFill>
                <a:latin typeface="American Typewriter"/>
                <a:cs typeface="Arial" pitchFamily="34" charset="0"/>
              </a:rPr>
              <a:t>programmes</a:t>
            </a:r>
            <a:endParaRPr lang="en-US" sz="900" dirty="0">
              <a:solidFill>
                <a:srgbClr val="000000"/>
              </a:solidFill>
              <a:latin typeface="American Typewriter"/>
              <a:cs typeface="Arial" pitchFamily="34" charset="0"/>
            </a:endParaRPr>
          </a:p>
        </p:txBody>
      </p:sp>
      <p:sp>
        <p:nvSpPr>
          <p:cNvPr id="40" name="Rounded Rectangle 39"/>
          <p:cNvSpPr/>
          <p:nvPr/>
        </p:nvSpPr>
        <p:spPr bwMode="auto">
          <a:xfrm>
            <a:off x="1308223" y="1923364"/>
            <a:ext cx="2276308" cy="383747"/>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Establish a secondary mortgage market</a:t>
            </a:r>
          </a:p>
        </p:txBody>
      </p:sp>
      <p:sp>
        <p:nvSpPr>
          <p:cNvPr id="53" name="Rounded Rectangle 52"/>
          <p:cNvSpPr/>
          <p:nvPr/>
        </p:nvSpPr>
        <p:spPr bwMode="auto">
          <a:xfrm>
            <a:off x="520287" y="2382978"/>
            <a:ext cx="8547514" cy="700732"/>
          </a:xfrm>
          <a:prstGeom prst="roundRect">
            <a:avLst>
              <a:gd name="adj" fmla="val 10531"/>
            </a:avLst>
          </a:prstGeom>
          <a:noFill/>
          <a:ln w="9525" cap="flat" cmpd="sng" algn="ctr">
            <a:solidFill>
              <a:srgbClr val="FFFFFF"/>
            </a:solidFill>
            <a:prstDash val="solid"/>
            <a:round/>
            <a:headEnd type="none" w="med" len="med"/>
            <a:tailEnd type="none" w="med" len="med"/>
          </a:ln>
          <a:effectLst/>
        </p:spPr>
        <p:txBody>
          <a:bodyPr vert="vert270" wrap="square" lIns="36000" tIns="0" rIns="36000" bIns="0" numCol="1" rtlCol="0" anchor="t" anchorCtr="0" compatLnSpc="1">
            <a:prstTxWarp prst="textNoShape">
              <a:avLst/>
            </a:prstTxWarp>
          </a:bodyPr>
          <a:lstStyle/>
          <a:p>
            <a:pPr algn="ctr" eaLnBrk="0" fontAlgn="base" hangingPunct="0">
              <a:spcBef>
                <a:spcPct val="50000"/>
              </a:spcBef>
              <a:spcAft>
                <a:spcPct val="0"/>
              </a:spcAft>
            </a:pPr>
            <a:r>
              <a:rPr lang="en-US" sz="800" i="1" dirty="0">
                <a:solidFill>
                  <a:srgbClr val="008000"/>
                </a:solidFill>
                <a:latin typeface="American Typewriter"/>
                <a:cs typeface="Arial" pitchFamily="34" charset="0"/>
              </a:rPr>
              <a:t>INSURANCE</a:t>
            </a:r>
          </a:p>
        </p:txBody>
      </p:sp>
      <p:sp>
        <p:nvSpPr>
          <p:cNvPr id="41" name="Rounded Rectangle 40"/>
          <p:cNvSpPr/>
          <p:nvPr/>
        </p:nvSpPr>
        <p:spPr bwMode="auto">
          <a:xfrm>
            <a:off x="6722020" y="2446225"/>
            <a:ext cx="2276308" cy="490908"/>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a:solidFill>
                  <a:srgbClr val="000000"/>
                </a:solidFill>
                <a:latin typeface="American Typewriter"/>
                <a:cs typeface="Arial" pitchFamily="34" charset="0"/>
              </a:rPr>
              <a:t>Diversify &amp; integrate insurance products into financial services for long term </a:t>
            </a:r>
            <a:r>
              <a:rPr lang="en-GB" sz="900" dirty="0" smtClean="0">
                <a:solidFill>
                  <a:srgbClr val="000000"/>
                </a:solidFill>
                <a:latin typeface="American Typewriter"/>
                <a:cs typeface="Arial" pitchFamily="34" charset="0"/>
              </a:rPr>
              <a:t>financing</a:t>
            </a:r>
          </a:p>
        </p:txBody>
      </p:sp>
      <p:sp>
        <p:nvSpPr>
          <p:cNvPr id="42" name="Rounded Rectangle 41"/>
          <p:cNvSpPr/>
          <p:nvPr/>
        </p:nvSpPr>
        <p:spPr bwMode="auto">
          <a:xfrm>
            <a:off x="3972639" y="2446225"/>
            <a:ext cx="2276308" cy="490908"/>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smtClean="0">
                <a:solidFill>
                  <a:srgbClr val="000000"/>
                </a:solidFill>
                <a:latin typeface="American Typewriter"/>
                <a:cs typeface="Arial" pitchFamily="34" charset="0"/>
              </a:rPr>
              <a:t>Embed </a:t>
            </a:r>
            <a:r>
              <a:rPr lang="en-US" sz="900" dirty="0">
                <a:solidFill>
                  <a:srgbClr val="000000"/>
                </a:solidFill>
                <a:latin typeface="American Typewriter"/>
                <a:cs typeface="Arial" pitchFamily="34" charset="0"/>
              </a:rPr>
              <a:t>the governance and risk management framework for the insurance companies</a:t>
            </a:r>
          </a:p>
        </p:txBody>
      </p:sp>
      <p:sp>
        <p:nvSpPr>
          <p:cNvPr id="44" name="Rounded Rectangle 43"/>
          <p:cNvSpPr/>
          <p:nvPr/>
        </p:nvSpPr>
        <p:spPr bwMode="auto">
          <a:xfrm>
            <a:off x="1308223" y="2437090"/>
            <a:ext cx="2276308" cy="306110"/>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a:solidFill>
                  <a:srgbClr val="000000"/>
                </a:solidFill>
                <a:latin typeface="American Typewriter"/>
                <a:cs typeface="Arial" pitchFamily="34" charset="0"/>
              </a:rPr>
              <a:t>Ensure insurance credibility and protect policy holders</a:t>
            </a:r>
          </a:p>
        </p:txBody>
      </p:sp>
      <p:sp>
        <p:nvSpPr>
          <p:cNvPr id="45" name="Rounded Rectangle 44"/>
          <p:cNvSpPr/>
          <p:nvPr/>
        </p:nvSpPr>
        <p:spPr bwMode="auto">
          <a:xfrm>
            <a:off x="1308223" y="2796104"/>
            <a:ext cx="2276308" cy="254963"/>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a:solidFill>
                  <a:srgbClr val="000000"/>
                </a:solidFill>
                <a:latin typeface="American Typewriter"/>
                <a:cs typeface="Arial" pitchFamily="34" charset="0"/>
              </a:rPr>
              <a:t>Risk based capitalisation of insurance companies</a:t>
            </a:r>
          </a:p>
        </p:txBody>
      </p:sp>
      <p:sp>
        <p:nvSpPr>
          <p:cNvPr id="54" name="Rounded Rectangle 53"/>
          <p:cNvSpPr/>
          <p:nvPr/>
        </p:nvSpPr>
        <p:spPr bwMode="auto">
          <a:xfrm>
            <a:off x="533447" y="3083710"/>
            <a:ext cx="8534401" cy="838200"/>
          </a:xfrm>
          <a:prstGeom prst="roundRect">
            <a:avLst>
              <a:gd name="adj" fmla="val 10531"/>
            </a:avLst>
          </a:prstGeom>
          <a:noFill/>
          <a:ln w="9525" cap="flat" cmpd="sng" algn="ctr">
            <a:solidFill>
              <a:srgbClr val="FFFFFF"/>
            </a:solidFill>
            <a:prstDash val="solid"/>
            <a:round/>
            <a:headEnd type="none" w="med" len="med"/>
            <a:tailEnd type="none" w="med" len="med"/>
          </a:ln>
          <a:effectLst/>
        </p:spPr>
        <p:txBody>
          <a:bodyPr vert="vert270" wrap="square" lIns="36000" tIns="0" rIns="36000" bIns="0" numCol="1" rtlCol="0" anchor="t" anchorCtr="0" compatLnSpc="1">
            <a:prstTxWarp prst="textNoShape">
              <a:avLst/>
            </a:prstTxWarp>
          </a:bodyPr>
          <a:lstStyle/>
          <a:p>
            <a:pPr algn="ctr" eaLnBrk="0" fontAlgn="base" hangingPunct="0">
              <a:spcBef>
                <a:spcPct val="50000"/>
              </a:spcBef>
              <a:spcAft>
                <a:spcPct val="0"/>
              </a:spcAft>
            </a:pPr>
            <a:r>
              <a:rPr lang="en-US" sz="800" i="1" dirty="0">
                <a:solidFill>
                  <a:srgbClr val="008000"/>
                </a:solidFill>
                <a:latin typeface="American Typewriter"/>
                <a:cs typeface="Arial" pitchFamily="34" charset="0"/>
              </a:rPr>
              <a:t>MSMES</a:t>
            </a:r>
          </a:p>
        </p:txBody>
      </p:sp>
      <p:sp>
        <p:nvSpPr>
          <p:cNvPr id="59" name="Rounded Rectangle 58"/>
          <p:cNvSpPr/>
          <p:nvPr/>
        </p:nvSpPr>
        <p:spPr bwMode="auto">
          <a:xfrm>
            <a:off x="1308223" y="3505201"/>
            <a:ext cx="2276308" cy="293783"/>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a:solidFill>
                  <a:srgbClr val="000000"/>
                </a:solidFill>
                <a:latin typeface="American Typewriter"/>
                <a:cs typeface="Arial" pitchFamily="34" charset="0"/>
              </a:rPr>
              <a:t>Collaborate on the development of financial </a:t>
            </a:r>
            <a:r>
              <a:rPr lang="en-GB" sz="900" dirty="0" smtClean="0">
                <a:solidFill>
                  <a:srgbClr val="000000"/>
                </a:solidFill>
                <a:latin typeface="American Typewriter"/>
                <a:cs typeface="Arial" pitchFamily="34" charset="0"/>
              </a:rPr>
              <a:t>services, </a:t>
            </a:r>
            <a:r>
              <a:rPr lang="en-GB" sz="900" dirty="0">
                <a:solidFill>
                  <a:srgbClr val="000000"/>
                </a:solidFill>
                <a:latin typeface="American Typewriter"/>
                <a:cs typeface="Arial" pitchFamily="34" charset="0"/>
              </a:rPr>
              <a:t>products and </a:t>
            </a:r>
            <a:r>
              <a:rPr lang="en-GB" sz="900" dirty="0" smtClean="0">
                <a:solidFill>
                  <a:srgbClr val="000000"/>
                </a:solidFill>
                <a:latin typeface="American Typewriter"/>
                <a:cs typeface="Arial" pitchFamily="34" charset="0"/>
              </a:rPr>
              <a:t>channels</a:t>
            </a:r>
            <a:endParaRPr lang="en-GB" sz="900" dirty="0">
              <a:solidFill>
                <a:srgbClr val="000000"/>
              </a:solidFill>
              <a:latin typeface="American Typewriter"/>
              <a:cs typeface="Arial" pitchFamily="34" charset="0"/>
            </a:endParaRPr>
          </a:p>
        </p:txBody>
      </p:sp>
      <p:sp>
        <p:nvSpPr>
          <p:cNvPr id="60" name="Rounded Rectangle 59"/>
          <p:cNvSpPr/>
          <p:nvPr/>
        </p:nvSpPr>
        <p:spPr bwMode="auto">
          <a:xfrm>
            <a:off x="1308223" y="3120980"/>
            <a:ext cx="2276308" cy="267076"/>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smtClean="0">
                <a:solidFill>
                  <a:srgbClr val="000000"/>
                </a:solidFill>
                <a:latin typeface="American Typewriter"/>
                <a:cs typeface="Arial" pitchFamily="34" charset="0"/>
              </a:rPr>
              <a:t>Increase the provision </a:t>
            </a:r>
            <a:r>
              <a:rPr lang="en-GB" sz="900" dirty="0">
                <a:solidFill>
                  <a:srgbClr val="000000"/>
                </a:solidFill>
                <a:latin typeface="American Typewriter"/>
                <a:cs typeface="Arial" pitchFamily="34" charset="0"/>
              </a:rPr>
              <a:t>of long term low interest </a:t>
            </a:r>
            <a:r>
              <a:rPr lang="en-GB" sz="900" dirty="0" smtClean="0">
                <a:solidFill>
                  <a:srgbClr val="000000"/>
                </a:solidFill>
                <a:latin typeface="American Typewriter"/>
                <a:cs typeface="Arial" pitchFamily="34" charset="0"/>
              </a:rPr>
              <a:t>financing</a:t>
            </a:r>
            <a:endParaRPr lang="en-GB" sz="900" dirty="0">
              <a:solidFill>
                <a:srgbClr val="000000"/>
              </a:solidFill>
              <a:latin typeface="American Typewriter"/>
              <a:cs typeface="Arial" pitchFamily="34" charset="0"/>
            </a:endParaRPr>
          </a:p>
        </p:txBody>
      </p:sp>
      <p:sp>
        <p:nvSpPr>
          <p:cNvPr id="62" name="Rounded Rectangle 61"/>
          <p:cNvSpPr/>
          <p:nvPr/>
        </p:nvSpPr>
        <p:spPr bwMode="auto">
          <a:xfrm>
            <a:off x="3979673" y="3124033"/>
            <a:ext cx="2276308" cy="265333"/>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a:solidFill>
                  <a:srgbClr val="000000"/>
                </a:solidFill>
                <a:latin typeface="American Typewriter"/>
                <a:cs typeface="Arial" pitchFamily="34" charset="0"/>
              </a:rPr>
              <a:t>Promote financial reporting and governance</a:t>
            </a:r>
          </a:p>
        </p:txBody>
      </p:sp>
      <p:sp>
        <p:nvSpPr>
          <p:cNvPr id="63" name="Rounded Rectangle 62"/>
          <p:cNvSpPr/>
          <p:nvPr/>
        </p:nvSpPr>
        <p:spPr bwMode="auto">
          <a:xfrm>
            <a:off x="3972639" y="3464710"/>
            <a:ext cx="2276308" cy="421490"/>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800" dirty="0">
                <a:solidFill>
                  <a:srgbClr val="000000"/>
                </a:solidFill>
                <a:latin typeface="American Typewriter"/>
                <a:cs typeface="Arial" pitchFamily="34" charset="0"/>
              </a:rPr>
              <a:t>Collaborate with quality control organisations to ensure </a:t>
            </a:r>
            <a:r>
              <a:rPr lang="en-GB" sz="800" dirty="0" smtClean="0">
                <a:solidFill>
                  <a:srgbClr val="000000"/>
                </a:solidFill>
                <a:latin typeface="American Typewriter"/>
                <a:cs typeface="Arial" pitchFamily="34" charset="0"/>
              </a:rPr>
              <a:t>Micro and SMEs </a:t>
            </a:r>
            <a:r>
              <a:rPr lang="en-GB" sz="800" dirty="0">
                <a:solidFill>
                  <a:srgbClr val="000000"/>
                </a:solidFill>
                <a:latin typeface="American Typewriter"/>
                <a:cs typeface="Arial" pitchFamily="34" charset="0"/>
              </a:rPr>
              <a:t>output </a:t>
            </a:r>
            <a:r>
              <a:rPr lang="en-GB" sz="800" dirty="0" smtClean="0">
                <a:solidFill>
                  <a:srgbClr val="000000"/>
                </a:solidFill>
                <a:latin typeface="American Typewriter"/>
                <a:cs typeface="Arial" pitchFamily="34" charset="0"/>
              </a:rPr>
              <a:t>meet national &amp; international </a:t>
            </a:r>
            <a:r>
              <a:rPr lang="en-GB" sz="800" dirty="0">
                <a:solidFill>
                  <a:srgbClr val="000000"/>
                </a:solidFill>
                <a:latin typeface="American Typewriter"/>
                <a:cs typeface="Arial" pitchFamily="34" charset="0"/>
              </a:rPr>
              <a:t>standards </a:t>
            </a:r>
          </a:p>
        </p:txBody>
      </p:sp>
      <p:sp>
        <p:nvSpPr>
          <p:cNvPr id="64" name="Rounded Rectangle 63"/>
          <p:cNvSpPr/>
          <p:nvPr/>
        </p:nvSpPr>
        <p:spPr bwMode="auto">
          <a:xfrm>
            <a:off x="6727014" y="3120980"/>
            <a:ext cx="2276308" cy="321054"/>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smtClean="0">
                <a:solidFill>
                  <a:srgbClr val="000000"/>
                </a:solidFill>
                <a:latin typeface="American Typewriter"/>
                <a:cs typeface="Arial" pitchFamily="34" charset="0"/>
              </a:rPr>
              <a:t>Couple the enhancement of access to finance with business development support</a:t>
            </a:r>
            <a:endParaRPr lang="en-GB" sz="900" dirty="0">
              <a:solidFill>
                <a:srgbClr val="000000"/>
              </a:solidFill>
              <a:latin typeface="American Typewriter"/>
              <a:cs typeface="Arial" pitchFamily="34" charset="0"/>
            </a:endParaRPr>
          </a:p>
        </p:txBody>
      </p:sp>
      <p:sp>
        <p:nvSpPr>
          <p:cNvPr id="65" name="Rounded Rectangle 64"/>
          <p:cNvSpPr/>
          <p:nvPr/>
        </p:nvSpPr>
        <p:spPr bwMode="auto">
          <a:xfrm>
            <a:off x="6722020" y="3505200"/>
            <a:ext cx="2276308" cy="321054"/>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smtClean="0">
                <a:solidFill>
                  <a:srgbClr val="000000"/>
                </a:solidFill>
                <a:latin typeface="American Typewriter"/>
                <a:cs typeface="Arial" pitchFamily="34" charset="0"/>
              </a:rPr>
              <a:t>Advocate and work with the government to drive SME development</a:t>
            </a:r>
            <a:endParaRPr lang="en-GB" sz="900" dirty="0">
              <a:solidFill>
                <a:srgbClr val="000000"/>
              </a:solidFill>
              <a:latin typeface="American Typewriter"/>
              <a:cs typeface="Arial" pitchFamily="34" charset="0"/>
            </a:endParaRPr>
          </a:p>
        </p:txBody>
      </p:sp>
      <p:sp>
        <p:nvSpPr>
          <p:cNvPr id="25" name="Isosceles Triangle 24"/>
          <p:cNvSpPr/>
          <p:nvPr/>
        </p:nvSpPr>
        <p:spPr bwMode="auto">
          <a:xfrm>
            <a:off x="1143335" y="5638800"/>
            <a:ext cx="7924801" cy="152400"/>
          </a:xfrm>
          <a:prstGeom prst="triangle">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en-US" sz="1050" i="1" u="sng" dirty="0">
              <a:solidFill>
                <a:srgbClr val="000000"/>
              </a:solidFill>
              <a:latin typeface="American Typewriter"/>
              <a:cs typeface="Arial" pitchFamily="34" charset="0"/>
            </a:endParaRPr>
          </a:p>
        </p:txBody>
      </p:sp>
      <p:sp>
        <p:nvSpPr>
          <p:cNvPr id="66" name="Rounded Rectangle 65"/>
          <p:cNvSpPr/>
          <p:nvPr/>
        </p:nvSpPr>
        <p:spPr bwMode="auto">
          <a:xfrm>
            <a:off x="527010" y="3921910"/>
            <a:ext cx="8540795" cy="1716890"/>
          </a:xfrm>
          <a:prstGeom prst="roundRect">
            <a:avLst>
              <a:gd name="adj" fmla="val 10531"/>
            </a:avLst>
          </a:prstGeom>
          <a:noFill/>
          <a:ln w="9525" cap="flat" cmpd="sng" algn="ctr">
            <a:solidFill>
              <a:srgbClr val="FFFFFF"/>
            </a:solidFill>
            <a:prstDash val="solid"/>
            <a:round/>
            <a:headEnd type="none" w="med" len="med"/>
            <a:tailEnd type="none" w="med" len="med"/>
          </a:ln>
          <a:effectLst/>
        </p:spPr>
        <p:txBody>
          <a:bodyPr vert="vert270" wrap="square" lIns="36000" tIns="0" rIns="36000" bIns="0" numCol="1" rtlCol="0" anchor="t" anchorCtr="0" compatLnSpc="1">
            <a:prstTxWarp prst="textNoShape">
              <a:avLst/>
            </a:prstTxWarp>
          </a:bodyPr>
          <a:lstStyle/>
          <a:p>
            <a:pPr algn="ctr" eaLnBrk="0" fontAlgn="base" hangingPunct="0">
              <a:spcBef>
                <a:spcPct val="50000"/>
              </a:spcBef>
              <a:spcAft>
                <a:spcPct val="0"/>
              </a:spcAft>
            </a:pPr>
            <a:r>
              <a:rPr lang="en-US" sz="800" i="1" dirty="0">
                <a:solidFill>
                  <a:srgbClr val="008000"/>
                </a:solidFill>
                <a:latin typeface="American Typewriter"/>
                <a:cs typeface="Arial" pitchFamily="34" charset="0"/>
              </a:rPr>
              <a:t>FINANCIAL  MARKETS</a:t>
            </a:r>
          </a:p>
        </p:txBody>
      </p:sp>
      <p:sp>
        <p:nvSpPr>
          <p:cNvPr id="67" name="Rounded Rectangle 66"/>
          <p:cNvSpPr/>
          <p:nvPr/>
        </p:nvSpPr>
        <p:spPr bwMode="auto">
          <a:xfrm>
            <a:off x="6727015" y="3962400"/>
            <a:ext cx="2276308" cy="391026"/>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Work with </a:t>
            </a:r>
            <a:r>
              <a:rPr lang="en-US" sz="900" dirty="0" smtClean="0">
                <a:solidFill>
                  <a:srgbClr val="000000"/>
                </a:solidFill>
                <a:latin typeface="American Typewriter"/>
                <a:cs typeface="Arial" pitchFamily="34" charset="0"/>
              </a:rPr>
              <a:t>the government </a:t>
            </a:r>
            <a:r>
              <a:rPr lang="en-US" sz="900" dirty="0">
                <a:solidFill>
                  <a:srgbClr val="000000"/>
                </a:solidFill>
                <a:latin typeface="American Typewriter"/>
                <a:cs typeface="Arial" pitchFamily="34" charset="0"/>
              </a:rPr>
              <a:t>on fiscal </a:t>
            </a:r>
            <a:r>
              <a:rPr lang="en-US" sz="900" dirty="0" smtClean="0">
                <a:solidFill>
                  <a:srgbClr val="000000"/>
                </a:solidFill>
                <a:latin typeface="American Typewriter"/>
                <a:cs typeface="Arial" pitchFamily="34" charset="0"/>
              </a:rPr>
              <a:t>and </a:t>
            </a:r>
            <a:r>
              <a:rPr lang="en-US" sz="900" dirty="0">
                <a:solidFill>
                  <a:srgbClr val="000000"/>
                </a:solidFill>
                <a:latin typeface="American Typewriter"/>
                <a:cs typeface="Arial" pitchFamily="34" charset="0"/>
              </a:rPr>
              <a:t>structural policy as the foundation for long term stability of the financial system</a:t>
            </a:r>
          </a:p>
        </p:txBody>
      </p:sp>
      <p:sp>
        <p:nvSpPr>
          <p:cNvPr id="68" name="Rounded Rectangle 67"/>
          <p:cNvSpPr/>
          <p:nvPr/>
        </p:nvSpPr>
        <p:spPr bwMode="auto">
          <a:xfrm>
            <a:off x="6727015" y="4397848"/>
            <a:ext cx="2276308" cy="396290"/>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Work with the government to put an incentive structure for large companies to list on NSE</a:t>
            </a:r>
          </a:p>
        </p:txBody>
      </p:sp>
      <p:sp>
        <p:nvSpPr>
          <p:cNvPr id="69" name="Rounded Rectangle 68"/>
          <p:cNvSpPr/>
          <p:nvPr/>
        </p:nvSpPr>
        <p:spPr bwMode="auto">
          <a:xfrm>
            <a:off x="6727015" y="4833516"/>
            <a:ext cx="2276308" cy="366796"/>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Facilitate the listing </a:t>
            </a:r>
            <a:r>
              <a:rPr lang="en-US" sz="900" dirty="0" smtClean="0">
                <a:solidFill>
                  <a:srgbClr val="000000"/>
                </a:solidFill>
                <a:latin typeface="American Typewriter"/>
                <a:cs typeface="Arial" pitchFamily="34" charset="0"/>
              </a:rPr>
              <a:t>of small and </a:t>
            </a:r>
            <a:r>
              <a:rPr lang="en-US" sz="900" dirty="0">
                <a:solidFill>
                  <a:srgbClr val="000000"/>
                </a:solidFill>
                <a:latin typeface="American Typewriter"/>
                <a:cs typeface="Arial" pitchFamily="34" charset="0"/>
              </a:rPr>
              <a:t>medium enterprises</a:t>
            </a:r>
          </a:p>
        </p:txBody>
      </p:sp>
      <p:sp>
        <p:nvSpPr>
          <p:cNvPr id="70" name="Rounded Rectangle 69"/>
          <p:cNvSpPr/>
          <p:nvPr/>
        </p:nvSpPr>
        <p:spPr bwMode="auto">
          <a:xfrm>
            <a:off x="6727015" y="5249778"/>
            <a:ext cx="2276308" cy="389022"/>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smtClean="0">
                <a:solidFill>
                  <a:srgbClr val="000000"/>
                </a:solidFill>
                <a:latin typeface="American Typewriter"/>
                <a:cs typeface="Arial" pitchFamily="34" charset="0"/>
              </a:rPr>
              <a:t>Work with </a:t>
            </a:r>
            <a:r>
              <a:rPr lang="en-US" sz="900" dirty="0">
                <a:solidFill>
                  <a:srgbClr val="000000"/>
                </a:solidFill>
                <a:latin typeface="American Typewriter"/>
                <a:cs typeface="Arial" pitchFamily="34" charset="0"/>
              </a:rPr>
              <a:t>the government in </a:t>
            </a:r>
            <a:r>
              <a:rPr lang="en-GB" sz="900" dirty="0" smtClean="0">
                <a:solidFill>
                  <a:srgbClr val="000000"/>
                </a:solidFill>
                <a:latin typeface="American Typewriter"/>
                <a:cs typeface="Arial" pitchFamily="34" charset="0"/>
              </a:rPr>
              <a:t>operationalizing</a:t>
            </a:r>
            <a:r>
              <a:rPr lang="en-US" sz="900" dirty="0" smtClean="0">
                <a:solidFill>
                  <a:srgbClr val="000000"/>
                </a:solidFill>
                <a:latin typeface="American Typewriter"/>
                <a:cs typeface="Arial" pitchFamily="34" charset="0"/>
              </a:rPr>
              <a:t> </a:t>
            </a:r>
            <a:r>
              <a:rPr lang="en-US" sz="900" dirty="0">
                <a:solidFill>
                  <a:srgbClr val="000000"/>
                </a:solidFill>
                <a:latin typeface="American Typewriter"/>
                <a:cs typeface="Arial" pitchFamily="34" charset="0"/>
              </a:rPr>
              <a:t>the commodities exchange market</a:t>
            </a:r>
          </a:p>
        </p:txBody>
      </p:sp>
      <p:sp>
        <p:nvSpPr>
          <p:cNvPr id="71" name="Rounded Rectangle 70"/>
          <p:cNvSpPr/>
          <p:nvPr/>
        </p:nvSpPr>
        <p:spPr bwMode="auto">
          <a:xfrm>
            <a:off x="3979674" y="3962400"/>
            <a:ext cx="2276308" cy="376580"/>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Establish international competitive market infrastructure</a:t>
            </a:r>
          </a:p>
        </p:txBody>
      </p:sp>
      <p:sp>
        <p:nvSpPr>
          <p:cNvPr id="72" name="Rounded Rectangle 71"/>
          <p:cNvSpPr/>
          <p:nvPr/>
        </p:nvSpPr>
        <p:spPr bwMode="auto">
          <a:xfrm>
            <a:off x="3979674" y="4400901"/>
            <a:ext cx="2276308" cy="373091"/>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Ensure competitiveness of the financial markets products and services</a:t>
            </a:r>
          </a:p>
        </p:txBody>
      </p:sp>
      <p:sp>
        <p:nvSpPr>
          <p:cNvPr id="73" name="Rounded Rectangle 72"/>
          <p:cNvSpPr/>
          <p:nvPr/>
        </p:nvSpPr>
        <p:spPr bwMode="auto">
          <a:xfrm>
            <a:off x="3982766" y="4836569"/>
            <a:ext cx="2276308" cy="384475"/>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Support the integration of FM across West Africa</a:t>
            </a:r>
          </a:p>
        </p:txBody>
      </p:sp>
      <p:sp>
        <p:nvSpPr>
          <p:cNvPr id="74" name="Rounded Rectangle 73"/>
          <p:cNvSpPr/>
          <p:nvPr/>
        </p:nvSpPr>
        <p:spPr bwMode="auto">
          <a:xfrm>
            <a:off x="1308223" y="3962400"/>
            <a:ext cx="2276308" cy="421200"/>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Deepen and diversify products, services  and institutions to drive the increased participation in FM</a:t>
            </a:r>
          </a:p>
        </p:txBody>
      </p:sp>
      <p:sp>
        <p:nvSpPr>
          <p:cNvPr id="75" name="Rounded Rectangle 74"/>
          <p:cNvSpPr/>
          <p:nvPr/>
        </p:nvSpPr>
        <p:spPr bwMode="auto">
          <a:xfrm>
            <a:off x="1308223" y="4836569"/>
            <a:ext cx="2276308" cy="348099"/>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US" sz="900" dirty="0">
                <a:solidFill>
                  <a:srgbClr val="000000"/>
                </a:solidFill>
                <a:latin typeface="American Typewriter"/>
                <a:cs typeface="Arial" pitchFamily="34" charset="0"/>
              </a:rPr>
              <a:t>Facilitate the reduction of operational and transaction costs</a:t>
            </a:r>
          </a:p>
        </p:txBody>
      </p:sp>
      <p:sp>
        <p:nvSpPr>
          <p:cNvPr id="77" name="Rounded Rectangle 76"/>
          <p:cNvSpPr/>
          <p:nvPr/>
        </p:nvSpPr>
        <p:spPr bwMode="auto">
          <a:xfrm>
            <a:off x="1336436" y="5803438"/>
            <a:ext cx="7578969" cy="292562"/>
          </a:xfrm>
          <a:prstGeom prst="roundRect">
            <a:avLst>
              <a:gd name="adj" fmla="val 10531"/>
            </a:avLst>
          </a:prstGeom>
          <a:solidFill>
            <a:srgbClr val="D0FFC7"/>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defTabSz="457200"/>
            <a:r>
              <a:rPr lang="en-GB" sz="900" dirty="0">
                <a:solidFill>
                  <a:srgbClr val="000000"/>
                </a:solidFill>
                <a:latin typeface="American Typewriter"/>
                <a:cs typeface="Arial" pitchFamily="34" charset="0"/>
              </a:rPr>
              <a:t>Increase financial literacy and awareness of financial system products and services</a:t>
            </a:r>
          </a:p>
        </p:txBody>
      </p:sp>
      <p:sp>
        <p:nvSpPr>
          <p:cNvPr id="78" name="Isosceles Triangle 77"/>
          <p:cNvSpPr/>
          <p:nvPr/>
        </p:nvSpPr>
        <p:spPr bwMode="auto">
          <a:xfrm>
            <a:off x="1143335" y="6096000"/>
            <a:ext cx="7924801" cy="152400"/>
          </a:xfrm>
          <a:prstGeom prst="triangle">
            <a:avLst/>
          </a:prstGeom>
          <a:solidFill>
            <a:srgbClr val="33993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50000"/>
              </a:spcBef>
              <a:spcAft>
                <a:spcPct val="0"/>
              </a:spcAft>
            </a:pPr>
            <a:endParaRPr lang="en-US" sz="1400" i="1" dirty="0">
              <a:solidFill>
                <a:srgbClr val="FFFFFF"/>
              </a:solidFill>
              <a:latin typeface="American Typewriter"/>
              <a:cs typeface="Arial" pitchFamily="34" charset="0"/>
            </a:endParaRPr>
          </a:p>
        </p:txBody>
      </p:sp>
      <p:sp>
        <p:nvSpPr>
          <p:cNvPr id="79" name="Rounded Rectangle 78"/>
          <p:cNvSpPr/>
          <p:nvPr/>
        </p:nvSpPr>
        <p:spPr bwMode="auto">
          <a:xfrm>
            <a:off x="590975" y="5791200"/>
            <a:ext cx="8534401" cy="304800"/>
          </a:xfrm>
          <a:prstGeom prst="roundRect">
            <a:avLst>
              <a:gd name="adj" fmla="val 10531"/>
            </a:avLst>
          </a:prstGeom>
          <a:noFill/>
          <a:ln w="9525" cap="flat" cmpd="sng" algn="ctr">
            <a:solidFill>
              <a:srgbClr val="FFFFFF"/>
            </a:solidFill>
            <a:prstDash val="solid"/>
            <a:round/>
            <a:headEnd type="none" w="med" len="med"/>
            <a:tailEnd type="none" w="med" len="med"/>
          </a:ln>
          <a:effectLst/>
        </p:spPr>
        <p:txBody>
          <a:bodyPr vert="vert270" wrap="square" lIns="36000" tIns="0" rIns="36000" bIns="0" numCol="1" rtlCol="0" anchor="t" anchorCtr="0" compatLnSpc="1">
            <a:prstTxWarp prst="textNoShape">
              <a:avLst/>
            </a:prstTxWarp>
          </a:bodyPr>
          <a:lstStyle/>
          <a:p>
            <a:pPr algn="ctr" eaLnBrk="0" fontAlgn="base" hangingPunct="0">
              <a:spcBef>
                <a:spcPct val="50000"/>
              </a:spcBef>
              <a:spcAft>
                <a:spcPct val="0"/>
              </a:spcAft>
            </a:pPr>
            <a:r>
              <a:rPr lang="en-US" sz="800" i="1" dirty="0" smtClean="0">
                <a:solidFill>
                  <a:srgbClr val="008000"/>
                </a:solidFill>
                <a:latin typeface="American Typewriter"/>
                <a:cs typeface="Arial" pitchFamily="34" charset="0"/>
              </a:rPr>
              <a:t>All</a:t>
            </a:r>
            <a:endParaRPr lang="en-US" sz="800" i="1" dirty="0">
              <a:solidFill>
                <a:srgbClr val="008000"/>
              </a:solidFill>
              <a:latin typeface="American Typewriter"/>
              <a:cs typeface="Arial" pitchFamily="34" charset="0"/>
            </a:endParaRPr>
          </a:p>
        </p:txBody>
      </p:sp>
      <p:sp>
        <p:nvSpPr>
          <p:cNvPr id="80" name="TextBox 79"/>
          <p:cNvSpPr txBox="1"/>
          <p:nvPr/>
        </p:nvSpPr>
        <p:spPr>
          <a:xfrm>
            <a:off x="0" y="-64532"/>
            <a:ext cx="4876800" cy="392415"/>
          </a:xfrm>
          <a:prstGeom prst="rect">
            <a:avLst/>
          </a:prstGeom>
          <a:noFill/>
        </p:spPr>
        <p:txBody>
          <a:bodyPr vert="horz" wrap="square" rtlCol="0">
            <a:spAutoFit/>
          </a:bodyPr>
          <a:lstStyle/>
          <a:p>
            <a:pPr fontAlgn="base">
              <a:spcBef>
                <a:spcPct val="0"/>
              </a:spcBef>
              <a:spcAft>
                <a:spcPct val="0"/>
              </a:spcAft>
            </a:pPr>
            <a:r>
              <a:rPr lang="en-US" sz="1050" b="1" dirty="0" smtClean="0">
                <a:solidFill>
                  <a:srgbClr val="006600"/>
                </a:solidFill>
                <a:latin typeface="American Typewriter"/>
                <a:cs typeface="Arial" pitchFamily="34" charset="0"/>
              </a:rPr>
              <a:t>FSS2020 Strategy Map</a:t>
            </a:r>
          </a:p>
          <a:p>
            <a:pPr fontAlgn="base">
              <a:spcBef>
                <a:spcPct val="0"/>
              </a:spcBef>
              <a:spcAft>
                <a:spcPct val="0"/>
              </a:spcAft>
            </a:pPr>
            <a:r>
              <a:rPr lang="en-US" sz="900" dirty="0" smtClean="0">
                <a:solidFill>
                  <a:srgbClr val="006600"/>
                </a:solidFill>
                <a:cs typeface="Arial" pitchFamily="34" charset="0"/>
              </a:rPr>
              <a:t>Key </a:t>
            </a:r>
            <a:r>
              <a:rPr lang="en-US" sz="900" dirty="0">
                <a:solidFill>
                  <a:srgbClr val="006600"/>
                </a:solidFill>
                <a:cs typeface="Arial" pitchFamily="34" charset="0"/>
              </a:rPr>
              <a:t>Priorities: the </a:t>
            </a:r>
            <a:r>
              <a:rPr lang="en-US" sz="900" b="1" u="sng" dirty="0">
                <a:solidFill>
                  <a:srgbClr val="006600"/>
                </a:solidFill>
                <a:cs typeface="Arial" pitchFamily="34" charset="0"/>
              </a:rPr>
              <a:t>Strategic Objectives </a:t>
            </a:r>
            <a:r>
              <a:rPr lang="en-US" sz="900" dirty="0">
                <a:solidFill>
                  <a:srgbClr val="006600"/>
                </a:solidFill>
                <a:cs typeface="Arial" pitchFamily="34" charset="0"/>
              </a:rPr>
              <a:t>to be achieved between 2013-2020</a:t>
            </a:r>
            <a:endParaRPr lang="en-US" sz="900" b="1" dirty="0">
              <a:solidFill>
                <a:srgbClr val="006600"/>
              </a:solidFill>
              <a:latin typeface="American Typewriter"/>
              <a:cs typeface="Arial" pitchFamily="34" charset="0"/>
            </a:endParaRPr>
          </a:p>
        </p:txBody>
      </p:sp>
      <p:sp>
        <p:nvSpPr>
          <p:cNvPr id="81" name="Rounded Rectangle 80"/>
          <p:cNvSpPr/>
          <p:nvPr/>
        </p:nvSpPr>
        <p:spPr>
          <a:xfrm>
            <a:off x="976303" y="1315715"/>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P1</a:t>
            </a:r>
            <a:endParaRPr lang="en-GB" sz="1000" b="1" dirty="0">
              <a:solidFill>
                <a:prstClr val="black"/>
              </a:solidFill>
              <a:latin typeface="Arial Narrow" pitchFamily="34" charset="0"/>
            </a:endParaRPr>
          </a:p>
        </p:txBody>
      </p:sp>
      <p:sp>
        <p:nvSpPr>
          <p:cNvPr id="82" name="Rounded Rectangle 81"/>
          <p:cNvSpPr/>
          <p:nvPr/>
        </p:nvSpPr>
        <p:spPr>
          <a:xfrm>
            <a:off x="976303" y="1921721"/>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M1</a:t>
            </a:r>
            <a:endParaRPr lang="en-GB" sz="1000" b="1" dirty="0">
              <a:solidFill>
                <a:prstClr val="black"/>
              </a:solidFill>
              <a:latin typeface="Arial Narrow" pitchFamily="34" charset="0"/>
            </a:endParaRPr>
          </a:p>
        </p:txBody>
      </p:sp>
      <p:sp>
        <p:nvSpPr>
          <p:cNvPr id="83" name="Rounded Rectangle 82"/>
          <p:cNvSpPr/>
          <p:nvPr/>
        </p:nvSpPr>
        <p:spPr>
          <a:xfrm>
            <a:off x="976303" y="24384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I1</a:t>
            </a:r>
            <a:endParaRPr lang="en-GB" sz="1000" b="1" dirty="0">
              <a:solidFill>
                <a:prstClr val="black"/>
              </a:solidFill>
              <a:latin typeface="Arial Narrow" pitchFamily="34" charset="0"/>
            </a:endParaRPr>
          </a:p>
        </p:txBody>
      </p:sp>
      <p:sp>
        <p:nvSpPr>
          <p:cNvPr id="84" name="Rounded Rectangle 83"/>
          <p:cNvSpPr/>
          <p:nvPr/>
        </p:nvSpPr>
        <p:spPr>
          <a:xfrm>
            <a:off x="976303" y="27432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I2</a:t>
            </a:r>
            <a:endParaRPr lang="en-GB" sz="1000" b="1" dirty="0">
              <a:solidFill>
                <a:prstClr val="black"/>
              </a:solidFill>
              <a:latin typeface="Arial Narrow" pitchFamily="34" charset="0"/>
            </a:endParaRPr>
          </a:p>
        </p:txBody>
      </p:sp>
      <p:sp>
        <p:nvSpPr>
          <p:cNvPr id="85" name="Rounded Rectangle 84"/>
          <p:cNvSpPr/>
          <p:nvPr/>
        </p:nvSpPr>
        <p:spPr>
          <a:xfrm>
            <a:off x="976303" y="312098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SM1</a:t>
            </a:r>
            <a:endParaRPr lang="en-GB" sz="1000" b="1" dirty="0">
              <a:solidFill>
                <a:prstClr val="black"/>
              </a:solidFill>
              <a:latin typeface="Arial Narrow" pitchFamily="34" charset="0"/>
            </a:endParaRPr>
          </a:p>
        </p:txBody>
      </p:sp>
      <p:sp>
        <p:nvSpPr>
          <p:cNvPr id="86" name="Rounded Rectangle 85"/>
          <p:cNvSpPr/>
          <p:nvPr/>
        </p:nvSpPr>
        <p:spPr>
          <a:xfrm>
            <a:off x="976303" y="35052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SM2</a:t>
            </a:r>
            <a:endParaRPr lang="en-GB" sz="1000" b="1" dirty="0">
              <a:solidFill>
                <a:prstClr val="black"/>
              </a:solidFill>
              <a:latin typeface="Arial Narrow" pitchFamily="34" charset="0"/>
            </a:endParaRPr>
          </a:p>
        </p:txBody>
      </p:sp>
      <p:sp>
        <p:nvSpPr>
          <p:cNvPr id="87" name="Rounded Rectangle 86"/>
          <p:cNvSpPr/>
          <p:nvPr/>
        </p:nvSpPr>
        <p:spPr>
          <a:xfrm>
            <a:off x="976303" y="39624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FM1</a:t>
            </a:r>
            <a:endParaRPr lang="en-GB" sz="1000" b="1" dirty="0">
              <a:solidFill>
                <a:prstClr val="black"/>
              </a:solidFill>
              <a:latin typeface="Arial Narrow" pitchFamily="34" charset="0"/>
            </a:endParaRPr>
          </a:p>
        </p:txBody>
      </p:sp>
      <p:sp>
        <p:nvSpPr>
          <p:cNvPr id="88" name="Rounded Rectangle 87"/>
          <p:cNvSpPr/>
          <p:nvPr/>
        </p:nvSpPr>
        <p:spPr>
          <a:xfrm>
            <a:off x="976303" y="4833516"/>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FM2</a:t>
            </a:r>
            <a:endParaRPr lang="en-GB" sz="1000" b="1" dirty="0">
              <a:solidFill>
                <a:prstClr val="black"/>
              </a:solidFill>
              <a:latin typeface="Arial Narrow" pitchFamily="34" charset="0"/>
            </a:endParaRPr>
          </a:p>
        </p:txBody>
      </p:sp>
      <p:sp>
        <p:nvSpPr>
          <p:cNvPr id="89" name="Rounded Rectangle 88"/>
          <p:cNvSpPr/>
          <p:nvPr/>
        </p:nvSpPr>
        <p:spPr>
          <a:xfrm>
            <a:off x="1055082" y="584358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All</a:t>
            </a:r>
            <a:r>
              <a:rPr lang="en-GB" sz="1000" b="1" dirty="0">
                <a:solidFill>
                  <a:prstClr val="black"/>
                </a:solidFill>
                <a:latin typeface="Arial Narrow" pitchFamily="34" charset="0"/>
              </a:rPr>
              <a:t>1</a:t>
            </a:r>
          </a:p>
        </p:txBody>
      </p:sp>
      <p:sp>
        <p:nvSpPr>
          <p:cNvPr id="90" name="Rounded Rectangle 89"/>
          <p:cNvSpPr/>
          <p:nvPr/>
        </p:nvSpPr>
        <p:spPr>
          <a:xfrm>
            <a:off x="3657606" y="1315715"/>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P2</a:t>
            </a:r>
            <a:endParaRPr lang="en-GB" sz="1000" b="1" dirty="0">
              <a:solidFill>
                <a:prstClr val="black"/>
              </a:solidFill>
              <a:latin typeface="Arial Narrow" pitchFamily="34" charset="0"/>
            </a:endParaRPr>
          </a:p>
        </p:txBody>
      </p:sp>
      <p:sp>
        <p:nvSpPr>
          <p:cNvPr id="91" name="Rounded Rectangle 90"/>
          <p:cNvSpPr/>
          <p:nvPr/>
        </p:nvSpPr>
        <p:spPr>
          <a:xfrm>
            <a:off x="3657606" y="1921721"/>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M2</a:t>
            </a:r>
            <a:endParaRPr lang="en-GB" sz="1000" b="1" dirty="0">
              <a:solidFill>
                <a:prstClr val="black"/>
              </a:solidFill>
              <a:latin typeface="Arial Narrow" pitchFamily="34" charset="0"/>
            </a:endParaRPr>
          </a:p>
        </p:txBody>
      </p:sp>
      <p:sp>
        <p:nvSpPr>
          <p:cNvPr id="92" name="Rounded Rectangle 91"/>
          <p:cNvSpPr/>
          <p:nvPr/>
        </p:nvSpPr>
        <p:spPr>
          <a:xfrm>
            <a:off x="3657606" y="24384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I3</a:t>
            </a:r>
            <a:endParaRPr lang="en-GB" sz="1000" b="1" dirty="0">
              <a:solidFill>
                <a:prstClr val="black"/>
              </a:solidFill>
              <a:latin typeface="Arial Narrow" pitchFamily="34" charset="0"/>
            </a:endParaRPr>
          </a:p>
        </p:txBody>
      </p:sp>
      <p:sp>
        <p:nvSpPr>
          <p:cNvPr id="93" name="Rounded Rectangle 92"/>
          <p:cNvSpPr/>
          <p:nvPr/>
        </p:nvSpPr>
        <p:spPr>
          <a:xfrm>
            <a:off x="3657606" y="312098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SM3</a:t>
            </a:r>
            <a:endParaRPr lang="en-GB" sz="1000" b="1" dirty="0">
              <a:solidFill>
                <a:prstClr val="black"/>
              </a:solidFill>
              <a:latin typeface="Arial Narrow" pitchFamily="34" charset="0"/>
            </a:endParaRPr>
          </a:p>
        </p:txBody>
      </p:sp>
      <p:sp>
        <p:nvSpPr>
          <p:cNvPr id="94" name="Rounded Rectangle 93"/>
          <p:cNvSpPr/>
          <p:nvPr/>
        </p:nvSpPr>
        <p:spPr>
          <a:xfrm>
            <a:off x="3657606" y="35052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SM4</a:t>
            </a:r>
            <a:endParaRPr lang="en-GB" sz="1000" b="1" dirty="0">
              <a:solidFill>
                <a:prstClr val="black"/>
              </a:solidFill>
              <a:latin typeface="Arial Narrow" pitchFamily="34" charset="0"/>
            </a:endParaRPr>
          </a:p>
        </p:txBody>
      </p:sp>
      <p:sp>
        <p:nvSpPr>
          <p:cNvPr id="95" name="Rounded Rectangle 94"/>
          <p:cNvSpPr/>
          <p:nvPr/>
        </p:nvSpPr>
        <p:spPr>
          <a:xfrm>
            <a:off x="3657606" y="39624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FM3</a:t>
            </a:r>
            <a:endParaRPr lang="en-GB" sz="1000" b="1" dirty="0">
              <a:solidFill>
                <a:prstClr val="black"/>
              </a:solidFill>
              <a:latin typeface="Arial Narrow" pitchFamily="34" charset="0"/>
            </a:endParaRPr>
          </a:p>
        </p:txBody>
      </p:sp>
      <p:sp>
        <p:nvSpPr>
          <p:cNvPr id="96" name="Rounded Rectangle 95"/>
          <p:cNvSpPr/>
          <p:nvPr/>
        </p:nvSpPr>
        <p:spPr>
          <a:xfrm>
            <a:off x="3657606" y="4397848"/>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FM4</a:t>
            </a:r>
            <a:endParaRPr lang="en-GB" sz="1000" b="1" dirty="0">
              <a:solidFill>
                <a:prstClr val="black"/>
              </a:solidFill>
              <a:latin typeface="Arial Narrow" pitchFamily="34" charset="0"/>
            </a:endParaRPr>
          </a:p>
        </p:txBody>
      </p:sp>
      <p:sp>
        <p:nvSpPr>
          <p:cNvPr id="97" name="Rounded Rectangle 96"/>
          <p:cNvSpPr/>
          <p:nvPr/>
        </p:nvSpPr>
        <p:spPr>
          <a:xfrm>
            <a:off x="3657606" y="4833516"/>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FM5</a:t>
            </a:r>
            <a:endParaRPr lang="en-GB" sz="1000" b="1" dirty="0">
              <a:solidFill>
                <a:prstClr val="black"/>
              </a:solidFill>
              <a:latin typeface="Arial Narrow" pitchFamily="34" charset="0"/>
            </a:endParaRPr>
          </a:p>
        </p:txBody>
      </p:sp>
      <p:sp>
        <p:nvSpPr>
          <p:cNvPr id="98" name="Rounded Rectangle 97"/>
          <p:cNvSpPr/>
          <p:nvPr/>
        </p:nvSpPr>
        <p:spPr>
          <a:xfrm>
            <a:off x="6400806" y="1315715"/>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P3</a:t>
            </a:r>
            <a:endParaRPr lang="en-GB" sz="1000" b="1" dirty="0">
              <a:solidFill>
                <a:prstClr val="black"/>
              </a:solidFill>
              <a:latin typeface="Arial Narrow" pitchFamily="34" charset="0"/>
            </a:endParaRPr>
          </a:p>
        </p:txBody>
      </p:sp>
      <p:sp>
        <p:nvSpPr>
          <p:cNvPr id="99" name="Rounded Rectangle 98"/>
          <p:cNvSpPr/>
          <p:nvPr/>
        </p:nvSpPr>
        <p:spPr>
          <a:xfrm>
            <a:off x="6400806" y="1921721"/>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M3</a:t>
            </a:r>
            <a:endParaRPr lang="en-GB" sz="1000" b="1" dirty="0">
              <a:solidFill>
                <a:prstClr val="black"/>
              </a:solidFill>
              <a:latin typeface="Arial Narrow" pitchFamily="34" charset="0"/>
            </a:endParaRPr>
          </a:p>
        </p:txBody>
      </p:sp>
      <p:sp>
        <p:nvSpPr>
          <p:cNvPr id="100" name="Rounded Rectangle 99"/>
          <p:cNvSpPr/>
          <p:nvPr/>
        </p:nvSpPr>
        <p:spPr>
          <a:xfrm>
            <a:off x="6400806" y="24384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I4</a:t>
            </a:r>
            <a:endParaRPr lang="en-GB" sz="1000" b="1" dirty="0">
              <a:solidFill>
                <a:prstClr val="black"/>
              </a:solidFill>
              <a:latin typeface="Arial Narrow" pitchFamily="34" charset="0"/>
            </a:endParaRPr>
          </a:p>
        </p:txBody>
      </p:sp>
      <p:sp>
        <p:nvSpPr>
          <p:cNvPr id="101" name="Rounded Rectangle 100"/>
          <p:cNvSpPr/>
          <p:nvPr/>
        </p:nvSpPr>
        <p:spPr>
          <a:xfrm>
            <a:off x="6400806" y="312098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SM5</a:t>
            </a:r>
            <a:endParaRPr lang="en-GB" sz="1000" b="1" dirty="0">
              <a:solidFill>
                <a:prstClr val="black"/>
              </a:solidFill>
              <a:latin typeface="Arial Narrow" pitchFamily="34" charset="0"/>
            </a:endParaRPr>
          </a:p>
        </p:txBody>
      </p:sp>
      <p:sp>
        <p:nvSpPr>
          <p:cNvPr id="102" name="Rounded Rectangle 101"/>
          <p:cNvSpPr/>
          <p:nvPr/>
        </p:nvSpPr>
        <p:spPr>
          <a:xfrm>
            <a:off x="6400806" y="35052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SM6</a:t>
            </a:r>
            <a:endParaRPr lang="en-GB" sz="1000" b="1" dirty="0">
              <a:solidFill>
                <a:prstClr val="black"/>
              </a:solidFill>
              <a:latin typeface="Arial Narrow" pitchFamily="34" charset="0"/>
            </a:endParaRPr>
          </a:p>
        </p:txBody>
      </p:sp>
      <p:sp>
        <p:nvSpPr>
          <p:cNvPr id="103" name="Rounded Rectangle 102"/>
          <p:cNvSpPr/>
          <p:nvPr/>
        </p:nvSpPr>
        <p:spPr>
          <a:xfrm>
            <a:off x="6400806" y="3962400"/>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FM6</a:t>
            </a:r>
            <a:endParaRPr lang="en-GB" sz="1000" b="1" dirty="0">
              <a:solidFill>
                <a:prstClr val="black"/>
              </a:solidFill>
              <a:latin typeface="Arial Narrow" pitchFamily="34" charset="0"/>
            </a:endParaRPr>
          </a:p>
        </p:txBody>
      </p:sp>
      <p:sp>
        <p:nvSpPr>
          <p:cNvPr id="104" name="Rounded Rectangle 103"/>
          <p:cNvSpPr/>
          <p:nvPr/>
        </p:nvSpPr>
        <p:spPr>
          <a:xfrm>
            <a:off x="6400806" y="4397848"/>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FM7</a:t>
            </a:r>
            <a:endParaRPr lang="en-GB" sz="1000" b="1" dirty="0">
              <a:solidFill>
                <a:prstClr val="black"/>
              </a:solidFill>
              <a:latin typeface="Arial Narrow" pitchFamily="34" charset="0"/>
            </a:endParaRPr>
          </a:p>
        </p:txBody>
      </p:sp>
      <p:sp>
        <p:nvSpPr>
          <p:cNvPr id="105" name="Rounded Rectangle 104"/>
          <p:cNvSpPr/>
          <p:nvPr/>
        </p:nvSpPr>
        <p:spPr>
          <a:xfrm>
            <a:off x="6400806" y="4833516"/>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FM8</a:t>
            </a:r>
            <a:endParaRPr lang="en-GB" sz="1000" b="1" dirty="0">
              <a:solidFill>
                <a:prstClr val="black"/>
              </a:solidFill>
              <a:latin typeface="Arial Narrow" pitchFamily="34" charset="0"/>
            </a:endParaRPr>
          </a:p>
        </p:txBody>
      </p:sp>
      <p:sp>
        <p:nvSpPr>
          <p:cNvPr id="106" name="Rounded Rectangle 105"/>
          <p:cNvSpPr/>
          <p:nvPr/>
        </p:nvSpPr>
        <p:spPr>
          <a:xfrm>
            <a:off x="6400806" y="5249778"/>
            <a:ext cx="289789" cy="252420"/>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FM9</a:t>
            </a:r>
            <a:endParaRPr lang="en-GB" sz="1000" b="1" dirty="0">
              <a:solidFill>
                <a:prstClr val="black"/>
              </a:solidFill>
              <a:latin typeface="Arial Narrow" pitchFamily="34" charset="0"/>
            </a:endParaRPr>
          </a:p>
        </p:txBody>
      </p:sp>
      <p:sp>
        <p:nvSpPr>
          <p:cNvPr id="108" name="Rounded Rectangle 107"/>
          <p:cNvSpPr/>
          <p:nvPr/>
        </p:nvSpPr>
        <p:spPr>
          <a:xfrm>
            <a:off x="1125415" y="6311067"/>
            <a:ext cx="289789" cy="23267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E1</a:t>
            </a:r>
            <a:endParaRPr lang="en-GB" sz="1000" b="1" dirty="0">
              <a:solidFill>
                <a:prstClr val="black"/>
              </a:solidFill>
              <a:latin typeface="Arial Narrow" pitchFamily="34" charset="0"/>
            </a:endParaRPr>
          </a:p>
        </p:txBody>
      </p:sp>
      <p:sp>
        <p:nvSpPr>
          <p:cNvPr id="109" name="Rounded Rectangle 108"/>
          <p:cNvSpPr/>
          <p:nvPr/>
        </p:nvSpPr>
        <p:spPr>
          <a:xfrm>
            <a:off x="2954215" y="6311067"/>
            <a:ext cx="289789" cy="23267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E2</a:t>
            </a:r>
            <a:endParaRPr lang="en-GB" sz="1000" b="1" dirty="0">
              <a:solidFill>
                <a:prstClr val="black"/>
              </a:solidFill>
              <a:latin typeface="Arial Narrow" pitchFamily="34" charset="0"/>
            </a:endParaRPr>
          </a:p>
        </p:txBody>
      </p:sp>
      <p:sp>
        <p:nvSpPr>
          <p:cNvPr id="110" name="Rounded Rectangle 109"/>
          <p:cNvSpPr/>
          <p:nvPr/>
        </p:nvSpPr>
        <p:spPr>
          <a:xfrm>
            <a:off x="4783015" y="6311067"/>
            <a:ext cx="289789" cy="23267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E3</a:t>
            </a:r>
            <a:endParaRPr lang="en-GB" sz="1000" b="1" dirty="0">
              <a:solidFill>
                <a:prstClr val="black"/>
              </a:solidFill>
              <a:latin typeface="Arial Narrow" pitchFamily="34" charset="0"/>
            </a:endParaRPr>
          </a:p>
        </p:txBody>
      </p:sp>
      <p:sp>
        <p:nvSpPr>
          <p:cNvPr id="111" name="Rounded Rectangle 110"/>
          <p:cNvSpPr/>
          <p:nvPr/>
        </p:nvSpPr>
        <p:spPr>
          <a:xfrm>
            <a:off x="6541482" y="6311067"/>
            <a:ext cx="289789" cy="232677"/>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defTabSz="457200">
              <a:lnSpc>
                <a:spcPct val="90000"/>
              </a:lnSpc>
            </a:pPr>
            <a:r>
              <a:rPr lang="en-GB" sz="1000" b="1" dirty="0" smtClean="0">
                <a:solidFill>
                  <a:prstClr val="black"/>
                </a:solidFill>
                <a:latin typeface="Arial Narrow" pitchFamily="34" charset="0"/>
              </a:rPr>
              <a:t>E4</a:t>
            </a:r>
            <a:endParaRPr lang="en-GB" sz="1000" b="1" dirty="0">
              <a:solidFill>
                <a:prstClr val="black"/>
              </a:solidFill>
              <a:latin typeface="Arial Narrow" pitchFamily="34" charset="0"/>
            </a:endParaRPr>
          </a:p>
        </p:txBody>
      </p:sp>
      <p:sp>
        <p:nvSpPr>
          <p:cNvPr id="112" name="TextBox 111"/>
          <p:cNvSpPr txBox="1"/>
          <p:nvPr/>
        </p:nvSpPr>
        <p:spPr>
          <a:xfrm>
            <a:off x="351692" y="685800"/>
            <a:ext cx="914400" cy="381000"/>
          </a:xfrm>
          <a:prstGeom prst="rect">
            <a:avLst/>
          </a:prstGeom>
          <a:noFill/>
        </p:spPr>
        <p:txBody>
          <a:bodyPr vert="horz" wrap="square" rtlCol="0">
            <a:spAutoFit/>
          </a:bodyPr>
          <a:lstStyle>
            <a:defPPr>
              <a:defRPr lang="en-US"/>
            </a:defPPr>
            <a:lvl1pPr algn="ctr">
              <a:defRPr sz="1050">
                <a:latin typeface="American Typewriter"/>
              </a:defRPr>
            </a:lvl1pPr>
          </a:lstStyle>
          <a:p>
            <a:pPr algn="l" fontAlgn="base">
              <a:spcBef>
                <a:spcPct val="0"/>
              </a:spcBef>
              <a:spcAft>
                <a:spcPct val="0"/>
              </a:spcAft>
            </a:pPr>
            <a:r>
              <a:rPr lang="en-US" sz="900" dirty="0" smtClean="0">
                <a:solidFill>
                  <a:srgbClr val="000000"/>
                </a:solidFill>
                <a:cs typeface="Arial" pitchFamily="34" charset="0"/>
              </a:rPr>
              <a:t>Strategic Themes:</a:t>
            </a:r>
            <a:endParaRPr lang="en-US" sz="900" dirty="0">
              <a:solidFill>
                <a:srgbClr val="000000"/>
              </a:solidFill>
              <a:cs typeface="Arial" pitchFamily="34" charset="0"/>
            </a:endParaRPr>
          </a:p>
        </p:txBody>
      </p:sp>
      <p:sp>
        <p:nvSpPr>
          <p:cNvPr id="113" name="TextBox 112"/>
          <p:cNvSpPr txBox="1"/>
          <p:nvPr/>
        </p:nvSpPr>
        <p:spPr>
          <a:xfrm>
            <a:off x="351692" y="293688"/>
            <a:ext cx="803339" cy="369332"/>
          </a:xfrm>
          <a:prstGeom prst="rect">
            <a:avLst/>
          </a:prstGeom>
          <a:noFill/>
        </p:spPr>
        <p:txBody>
          <a:bodyPr vert="horz" wrap="square" rtlCol="0">
            <a:spAutoFit/>
          </a:bodyPr>
          <a:lstStyle/>
          <a:p>
            <a:pPr fontAlgn="base">
              <a:spcBef>
                <a:spcPct val="0"/>
              </a:spcBef>
              <a:spcAft>
                <a:spcPct val="0"/>
              </a:spcAft>
            </a:pPr>
            <a:r>
              <a:rPr lang="en-US" sz="900" dirty="0" smtClean="0">
                <a:solidFill>
                  <a:srgbClr val="000000"/>
                </a:solidFill>
                <a:latin typeface="American Typewriter"/>
                <a:cs typeface="Arial" pitchFamily="34" charset="0"/>
              </a:rPr>
              <a:t>Desired End-State:</a:t>
            </a:r>
            <a:endParaRPr lang="en-US" sz="900" dirty="0">
              <a:solidFill>
                <a:srgbClr val="000000"/>
              </a:solidFill>
              <a:latin typeface="American Typewriter"/>
              <a:cs typeface="Arial" pitchFamily="34" charset="0"/>
            </a:endParaRPr>
          </a:p>
        </p:txBody>
      </p:sp>
      <p:sp>
        <p:nvSpPr>
          <p:cNvPr id="114" name="TextBox 113"/>
          <p:cNvSpPr txBox="1"/>
          <p:nvPr/>
        </p:nvSpPr>
        <p:spPr>
          <a:xfrm>
            <a:off x="0" y="304800"/>
            <a:ext cx="295466" cy="685800"/>
          </a:xfrm>
          <a:prstGeom prst="rect">
            <a:avLst/>
          </a:prstGeom>
          <a:solidFill>
            <a:schemeClr val="bg1"/>
          </a:solidFill>
        </p:spPr>
        <p:txBody>
          <a:bodyPr vert="vert270" wrap="square" rtlCol="0">
            <a:spAutoFit/>
          </a:bodyPr>
          <a:lstStyle/>
          <a:p>
            <a:pPr fontAlgn="base">
              <a:lnSpc>
                <a:spcPct val="80000"/>
              </a:lnSpc>
              <a:spcBef>
                <a:spcPct val="0"/>
              </a:spcBef>
              <a:spcAft>
                <a:spcPct val="0"/>
              </a:spcAft>
            </a:pPr>
            <a:r>
              <a:rPr lang="en-US" sz="900" dirty="0" smtClean="0">
                <a:solidFill>
                  <a:srgbClr val="000000"/>
                </a:solidFill>
                <a:latin typeface="American Typewriter"/>
                <a:cs typeface="Arial" pitchFamily="34" charset="0"/>
              </a:rPr>
              <a:t>Outcomes</a:t>
            </a:r>
            <a:endParaRPr lang="en-US" sz="900" dirty="0">
              <a:solidFill>
                <a:srgbClr val="000000"/>
              </a:solidFill>
              <a:latin typeface="American Typewriter"/>
              <a:cs typeface="Arial" pitchFamily="34" charset="0"/>
            </a:endParaRPr>
          </a:p>
        </p:txBody>
      </p:sp>
    </p:spTree>
    <p:extLst>
      <p:ext uri="{BB962C8B-B14F-4D97-AF65-F5344CB8AC3E}">
        <p14:creationId xmlns:p14="http://schemas.microsoft.com/office/powerpoint/2010/main" xmlns="" val="169578134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5544" y="116631"/>
            <a:ext cx="8510133" cy="672665"/>
          </a:xfrm>
        </p:spPr>
        <p:txBody>
          <a:bodyPr/>
          <a:lstStyle/>
          <a:p>
            <a:r>
              <a:rPr lang="en-US" dirty="0" smtClean="0"/>
              <a:t>FINANCIAL SECTOR</a:t>
            </a:r>
            <a:r>
              <a:rPr lang="en-US" dirty="0"/>
              <a:t/>
            </a:r>
            <a:br>
              <a:rPr lang="en-US" dirty="0"/>
            </a:br>
            <a:r>
              <a:rPr lang="en-US" sz="1600" dirty="0"/>
              <a:t>The Measures to monitor and track performance for each objectives, with Targets for 2020 to highlight the Value Gap</a:t>
            </a:r>
          </a:p>
        </p:txBody>
      </p:sp>
      <p:sp>
        <p:nvSpPr>
          <p:cNvPr id="42" name="Slide Number Placeholder 4"/>
          <p:cNvSpPr>
            <a:spLocks noGrp="1"/>
          </p:cNvSpPr>
          <p:nvPr>
            <p:ph type="sldNum" sz="quarter" idx="4"/>
          </p:nvPr>
        </p:nvSpPr>
        <p:spPr/>
        <p:txBody>
          <a:bodyPr/>
          <a:lstStyle/>
          <a:p>
            <a:r>
              <a:rPr lang="en-US" altLang="zh-SG" smtClean="0"/>
              <a:t>Slide </a:t>
            </a:r>
            <a:fld id="{96E09542-DD70-4535-99F2-4D44B7C29035}" type="slidenum">
              <a:rPr lang="zh-SG" altLang="en-US" smtClean="0"/>
              <a:pPr/>
              <a:t>9</a:t>
            </a:fld>
            <a:r>
              <a:rPr lang="zh-SG" altLang="en-US" smtClean="0"/>
              <a:t>  </a:t>
            </a:r>
            <a:r>
              <a:rPr lang="en-US" altLang="zh-SG" smtClean="0"/>
              <a:t/>
            </a:r>
            <a:br>
              <a:rPr lang="en-US" altLang="zh-SG" smtClean="0"/>
            </a:br>
            <a:endParaRPr lang="en-US" altLang="zh-SG" dirty="0"/>
          </a:p>
        </p:txBody>
      </p:sp>
      <p:sp>
        <p:nvSpPr>
          <p:cNvPr id="10" name="TextBox 9"/>
          <p:cNvSpPr txBox="1"/>
          <p:nvPr/>
        </p:nvSpPr>
        <p:spPr>
          <a:xfrm>
            <a:off x="152401" y="1297554"/>
            <a:ext cx="507831" cy="885898"/>
          </a:xfrm>
          <a:prstGeom prst="rect">
            <a:avLst/>
          </a:prstGeom>
          <a:noFill/>
        </p:spPr>
        <p:txBody>
          <a:bodyPr vert="vert270" wrap="square" rtlCol="0">
            <a:spAutoFit/>
          </a:bodyPr>
          <a:lstStyle/>
          <a:p>
            <a:pPr algn="ctr"/>
            <a:r>
              <a:rPr lang="en-US" sz="1050" dirty="0" smtClean="0">
                <a:solidFill>
                  <a:srgbClr val="000000"/>
                </a:solidFill>
                <a:latin typeface="American Typewriter"/>
              </a:rPr>
              <a:t>Desired outcome</a:t>
            </a:r>
            <a:endParaRPr lang="en-US" sz="1050" dirty="0">
              <a:solidFill>
                <a:srgbClr val="000000"/>
              </a:solidFill>
              <a:latin typeface="American Typewriter"/>
            </a:endParaRPr>
          </a:p>
        </p:txBody>
      </p:sp>
      <p:sp>
        <p:nvSpPr>
          <p:cNvPr id="21" name="TextBox 20"/>
          <p:cNvSpPr txBox="1"/>
          <p:nvPr/>
        </p:nvSpPr>
        <p:spPr>
          <a:xfrm>
            <a:off x="163867" y="2281053"/>
            <a:ext cx="492443" cy="1440348"/>
          </a:xfrm>
          <a:prstGeom prst="rect">
            <a:avLst/>
          </a:prstGeom>
          <a:noFill/>
        </p:spPr>
        <p:txBody>
          <a:bodyPr vert="vert270" wrap="square" rtlCol="0">
            <a:spAutoFit/>
          </a:bodyPr>
          <a:lstStyle/>
          <a:p>
            <a:pPr algn="ctr"/>
            <a:r>
              <a:rPr lang="en-US" sz="1000" dirty="0" smtClean="0">
                <a:solidFill>
                  <a:srgbClr val="000000"/>
                </a:solidFill>
                <a:latin typeface="American Typewriter"/>
              </a:rPr>
              <a:t>Financial System Drivers:</a:t>
            </a:r>
            <a:endParaRPr lang="en-US" sz="1000" dirty="0">
              <a:solidFill>
                <a:srgbClr val="000000"/>
              </a:solidFill>
              <a:latin typeface="American Typewriter"/>
            </a:endParaRPr>
          </a:p>
        </p:txBody>
      </p:sp>
      <p:sp>
        <p:nvSpPr>
          <p:cNvPr id="5" name="Rounded Rectangle 4"/>
          <p:cNvSpPr/>
          <p:nvPr/>
        </p:nvSpPr>
        <p:spPr bwMode="auto">
          <a:xfrm>
            <a:off x="1052696" y="789296"/>
            <a:ext cx="7504539" cy="341004"/>
          </a:xfrm>
          <a:prstGeom prst="roundRect">
            <a:avLst>
              <a:gd name="adj" fmla="val 9653"/>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r>
              <a:rPr lang="en-US" sz="1100" dirty="0">
                <a:solidFill>
                  <a:srgbClr val="FFFFFF"/>
                </a:solidFill>
              </a:rPr>
              <a:t>By 2020, to be the safest and most diversified financial system among emerging markets, supporting the real economy</a:t>
            </a:r>
          </a:p>
          <a:p>
            <a:pPr algn="ctr" eaLnBrk="0" hangingPunct="0">
              <a:spcBef>
                <a:spcPct val="50000"/>
              </a:spcBef>
            </a:pPr>
            <a:endParaRPr lang="en-US" sz="1100" dirty="0">
              <a:solidFill>
                <a:srgbClr val="FFFFFF"/>
              </a:solidFill>
            </a:endParaRPr>
          </a:p>
          <a:p>
            <a:pPr algn="ctr" eaLnBrk="0" hangingPunct="0">
              <a:spcBef>
                <a:spcPct val="50000"/>
              </a:spcBef>
            </a:pPr>
            <a:endParaRPr lang="en-US" sz="1100" dirty="0">
              <a:solidFill>
                <a:srgbClr val="FFFFFF"/>
              </a:solidFill>
            </a:endParaRPr>
          </a:p>
        </p:txBody>
      </p:sp>
      <p:sp>
        <p:nvSpPr>
          <p:cNvPr id="6" name="Isosceles Triangle 5"/>
          <p:cNvSpPr/>
          <p:nvPr/>
        </p:nvSpPr>
        <p:spPr bwMode="auto">
          <a:xfrm>
            <a:off x="1118085" y="1143000"/>
            <a:ext cx="1876135" cy="152400"/>
          </a:xfrm>
          <a:prstGeom prst="triangle">
            <a:avLst/>
          </a:prstGeom>
          <a:solidFill>
            <a:srgbClr val="33993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1100" i="1" dirty="0">
              <a:solidFill>
                <a:srgbClr val="FFFFFF"/>
              </a:solidFill>
              <a:latin typeface="American Typewriter"/>
            </a:endParaRPr>
          </a:p>
        </p:txBody>
      </p:sp>
      <p:sp>
        <p:nvSpPr>
          <p:cNvPr id="11" name="Isosceles Triangle 10"/>
          <p:cNvSpPr/>
          <p:nvPr/>
        </p:nvSpPr>
        <p:spPr bwMode="auto">
          <a:xfrm>
            <a:off x="3874745" y="1143000"/>
            <a:ext cx="1794564" cy="152400"/>
          </a:xfrm>
          <a:prstGeom prst="triangle">
            <a:avLst/>
          </a:prstGeom>
          <a:solidFill>
            <a:srgbClr val="33993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1100" i="1" dirty="0">
              <a:solidFill>
                <a:srgbClr val="FFFFFF"/>
              </a:solidFill>
              <a:latin typeface="American Typewriter"/>
            </a:endParaRPr>
          </a:p>
        </p:txBody>
      </p:sp>
      <p:sp>
        <p:nvSpPr>
          <p:cNvPr id="12" name="Isosceles Triangle 11"/>
          <p:cNvSpPr/>
          <p:nvPr/>
        </p:nvSpPr>
        <p:spPr bwMode="auto">
          <a:xfrm>
            <a:off x="6712981" y="1133540"/>
            <a:ext cx="1549850" cy="152400"/>
          </a:xfrm>
          <a:prstGeom prst="triangle">
            <a:avLst/>
          </a:prstGeom>
          <a:solidFill>
            <a:srgbClr val="339933"/>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1100" i="1" dirty="0">
              <a:solidFill>
                <a:srgbClr val="FFFFFF"/>
              </a:solidFill>
              <a:latin typeface="American Typewriter"/>
            </a:endParaRPr>
          </a:p>
        </p:txBody>
      </p:sp>
      <p:sp>
        <p:nvSpPr>
          <p:cNvPr id="30" name="Rounded Rectangle 29"/>
          <p:cNvSpPr/>
          <p:nvPr/>
        </p:nvSpPr>
        <p:spPr bwMode="auto">
          <a:xfrm>
            <a:off x="762000" y="5537200"/>
            <a:ext cx="8001000" cy="717560"/>
          </a:xfrm>
          <a:prstGeom prst="roundRect">
            <a:avLst>
              <a:gd name="adj" fmla="val 7410"/>
            </a:avLst>
          </a:prstGeom>
          <a:noFill/>
          <a:ln w="12700">
            <a:noFill/>
          </a:ln>
          <a:effectLst/>
        </p:spPr>
        <p:txBody>
          <a:bodyPr wrap="square" lIns="18288" tIns="0" rIns="18288" bIns="45720" anchor="ctr" anchorCtr="0">
            <a:noAutofit/>
          </a:bodyPr>
          <a:lstStyle/>
          <a:p>
            <a:pPr marL="228600" indent="-228600" algn="ctr"/>
            <a:endParaRPr lang="en-US" sz="1300" dirty="0">
              <a:solidFill>
                <a:srgbClr val="002060"/>
              </a:solidFill>
              <a:latin typeface="American Typewriter"/>
              <a:cs typeface="American Typewriter"/>
            </a:endParaRPr>
          </a:p>
        </p:txBody>
      </p:sp>
      <p:sp>
        <p:nvSpPr>
          <p:cNvPr id="19" name="Rounded Rectangle 18"/>
          <p:cNvSpPr/>
          <p:nvPr/>
        </p:nvSpPr>
        <p:spPr bwMode="auto">
          <a:xfrm>
            <a:off x="6190056" y="1663700"/>
            <a:ext cx="2595708" cy="4991101"/>
          </a:xfrm>
          <a:prstGeom prst="roundRect">
            <a:avLst>
              <a:gd name="adj" fmla="val 5691"/>
            </a:avLst>
          </a:prstGeom>
          <a:solidFill>
            <a:srgbClr val="FFF6C4"/>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2000" i="1" u="sng" dirty="0" smtClean="0">
              <a:solidFill>
                <a:srgbClr val="000000"/>
              </a:solidFill>
              <a:latin typeface="American Typewriter"/>
            </a:endParaRPr>
          </a:p>
        </p:txBody>
      </p:sp>
      <p:sp>
        <p:nvSpPr>
          <p:cNvPr id="18" name="Rounded Rectangle 17"/>
          <p:cNvSpPr/>
          <p:nvPr/>
        </p:nvSpPr>
        <p:spPr bwMode="auto">
          <a:xfrm>
            <a:off x="3474173" y="1663700"/>
            <a:ext cx="2595708" cy="4991100"/>
          </a:xfrm>
          <a:prstGeom prst="roundRect">
            <a:avLst>
              <a:gd name="adj" fmla="val 5691"/>
            </a:avLst>
          </a:prstGeom>
          <a:solidFill>
            <a:srgbClr val="FFF6C4"/>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2000" i="1" u="sng" dirty="0" smtClean="0">
              <a:solidFill>
                <a:srgbClr val="000000"/>
              </a:solidFill>
              <a:latin typeface="American Typewriter"/>
            </a:endParaRPr>
          </a:p>
        </p:txBody>
      </p:sp>
      <p:sp>
        <p:nvSpPr>
          <p:cNvPr id="4" name="Rounded Rectangle 3"/>
          <p:cNvSpPr/>
          <p:nvPr/>
        </p:nvSpPr>
        <p:spPr bwMode="auto">
          <a:xfrm>
            <a:off x="947363" y="1856061"/>
            <a:ext cx="2595708" cy="4991100"/>
          </a:xfrm>
          <a:prstGeom prst="roundRect">
            <a:avLst>
              <a:gd name="adj" fmla="val 5691"/>
            </a:avLst>
          </a:prstGeom>
          <a:solidFill>
            <a:srgbClr val="FFF6C4"/>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2000" i="1" u="sng" dirty="0" smtClean="0">
              <a:solidFill>
                <a:srgbClr val="000000"/>
              </a:solidFill>
              <a:latin typeface="American Typewriter"/>
            </a:endParaRPr>
          </a:p>
        </p:txBody>
      </p:sp>
      <p:sp>
        <p:nvSpPr>
          <p:cNvPr id="43" name="TextBox 42"/>
          <p:cNvSpPr txBox="1"/>
          <p:nvPr/>
        </p:nvSpPr>
        <p:spPr>
          <a:xfrm>
            <a:off x="152401" y="812800"/>
            <a:ext cx="346249" cy="733498"/>
          </a:xfrm>
          <a:prstGeom prst="rect">
            <a:avLst/>
          </a:prstGeom>
          <a:noFill/>
        </p:spPr>
        <p:txBody>
          <a:bodyPr vert="vert270" wrap="square" rtlCol="0">
            <a:spAutoFit/>
          </a:bodyPr>
          <a:lstStyle/>
          <a:p>
            <a:pPr algn="ctr"/>
            <a:r>
              <a:rPr lang="en-US" sz="1050" dirty="0" smtClean="0">
                <a:solidFill>
                  <a:srgbClr val="000000"/>
                </a:solidFill>
                <a:latin typeface="American Typewriter"/>
              </a:rPr>
              <a:t>Our Vision</a:t>
            </a:r>
            <a:endParaRPr lang="en-US" sz="1050" dirty="0">
              <a:solidFill>
                <a:srgbClr val="000000"/>
              </a:solidFill>
              <a:latin typeface="American Typewriter"/>
            </a:endParaRPr>
          </a:p>
        </p:txBody>
      </p:sp>
      <p:sp>
        <p:nvSpPr>
          <p:cNvPr id="39" name="Rounded Rectangle 38"/>
          <p:cNvSpPr/>
          <p:nvPr/>
        </p:nvSpPr>
        <p:spPr bwMode="auto">
          <a:xfrm>
            <a:off x="849666" y="1819749"/>
            <a:ext cx="2438400" cy="453487"/>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800" dirty="0">
                <a:solidFill>
                  <a:srgbClr val="000000"/>
                </a:solidFill>
                <a:latin typeface="American Typewriter"/>
              </a:rPr>
              <a:t>Deepen and diversify products, services  and institutions to drive the increased participation in FM</a:t>
            </a:r>
          </a:p>
        </p:txBody>
      </p:sp>
      <p:sp>
        <p:nvSpPr>
          <p:cNvPr id="61" name="Rounded Rectangle 60"/>
          <p:cNvSpPr/>
          <p:nvPr/>
        </p:nvSpPr>
        <p:spPr bwMode="auto">
          <a:xfrm>
            <a:off x="1112825" y="5997998"/>
            <a:ext cx="7444410" cy="292562"/>
          </a:xfrm>
          <a:prstGeom prst="roundRect">
            <a:avLst>
              <a:gd name="adj" fmla="val 10531"/>
            </a:avLst>
          </a:prstGeom>
          <a:solidFill>
            <a:srgbClr val="D0FFC7"/>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GB" sz="800" dirty="0">
                <a:solidFill>
                  <a:srgbClr val="000000"/>
                </a:solidFill>
                <a:latin typeface="American Typewriter"/>
              </a:rPr>
              <a:t>Increase financial literacy and awareness of financial system products and services</a:t>
            </a:r>
          </a:p>
        </p:txBody>
      </p:sp>
      <p:sp>
        <p:nvSpPr>
          <p:cNvPr id="62" name="Rounded Rectangle 61"/>
          <p:cNvSpPr/>
          <p:nvPr/>
        </p:nvSpPr>
        <p:spPr>
          <a:xfrm>
            <a:off x="829624" y="5830013"/>
            <a:ext cx="350645" cy="335971"/>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1100" b="1" dirty="0" smtClean="0">
                <a:solidFill>
                  <a:prstClr val="black"/>
                </a:solidFill>
                <a:latin typeface="Arial Narrow" pitchFamily="34" charset="0"/>
              </a:rPr>
              <a:t>All</a:t>
            </a:r>
            <a:r>
              <a:rPr lang="en-GB" sz="1100" b="1" dirty="0">
                <a:solidFill>
                  <a:prstClr val="black"/>
                </a:solidFill>
                <a:latin typeface="Arial Narrow" pitchFamily="34" charset="0"/>
              </a:rPr>
              <a:t>1</a:t>
            </a:r>
          </a:p>
        </p:txBody>
      </p:sp>
      <p:sp>
        <p:nvSpPr>
          <p:cNvPr id="63" name="Isosceles Triangle 62"/>
          <p:cNvSpPr/>
          <p:nvPr/>
        </p:nvSpPr>
        <p:spPr bwMode="auto">
          <a:xfrm>
            <a:off x="6298207" y="1575000"/>
            <a:ext cx="2379399" cy="152400"/>
          </a:xfrm>
          <a:prstGeom prst="triangle">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1000" i="1" u="sng" dirty="0">
              <a:solidFill>
                <a:srgbClr val="FFFFFF"/>
              </a:solidFill>
              <a:latin typeface="American Typewriter"/>
            </a:endParaRPr>
          </a:p>
        </p:txBody>
      </p:sp>
      <p:sp>
        <p:nvSpPr>
          <p:cNvPr id="64" name="Rounded Rectangle 63"/>
          <p:cNvSpPr/>
          <p:nvPr/>
        </p:nvSpPr>
        <p:spPr bwMode="auto">
          <a:xfrm>
            <a:off x="3646608" y="1244600"/>
            <a:ext cx="2250838" cy="393700"/>
          </a:xfrm>
          <a:prstGeom prst="roundRect">
            <a:avLst>
              <a:gd name="adj" fmla="val 10531"/>
            </a:avLst>
          </a:prstGeom>
          <a:solidFill>
            <a:srgbClr val="008000"/>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900" dirty="0">
                <a:solidFill>
                  <a:srgbClr val="FFFFFF"/>
                </a:solidFill>
                <a:latin typeface="American Typewriter"/>
                <a:cs typeface="American Typewriter"/>
              </a:rPr>
              <a:t>Enhance integration with external financial markets</a:t>
            </a:r>
          </a:p>
        </p:txBody>
      </p:sp>
      <p:sp>
        <p:nvSpPr>
          <p:cNvPr id="65" name="Rounded Rectangle 64"/>
          <p:cNvSpPr/>
          <p:nvPr/>
        </p:nvSpPr>
        <p:spPr bwMode="auto">
          <a:xfrm>
            <a:off x="930206" y="1244600"/>
            <a:ext cx="2251882" cy="393700"/>
          </a:xfrm>
          <a:prstGeom prst="roundRect">
            <a:avLst>
              <a:gd name="adj" fmla="val 10531"/>
            </a:avLst>
          </a:prstGeom>
          <a:solidFill>
            <a:srgbClr val="008000"/>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r>
              <a:rPr lang="en-US" sz="900" dirty="0">
                <a:solidFill>
                  <a:srgbClr val="FFFFFF"/>
                </a:solidFill>
                <a:latin typeface="American Typewriter"/>
                <a:cs typeface="American Typewriter"/>
              </a:rPr>
              <a:t>Strengthen and deepen the domestic market</a:t>
            </a:r>
          </a:p>
        </p:txBody>
      </p:sp>
      <p:sp>
        <p:nvSpPr>
          <p:cNvPr id="66" name="Rounded Rectangle 65"/>
          <p:cNvSpPr/>
          <p:nvPr/>
        </p:nvSpPr>
        <p:spPr bwMode="auto">
          <a:xfrm>
            <a:off x="6362488" y="1244600"/>
            <a:ext cx="2250838" cy="393700"/>
          </a:xfrm>
          <a:prstGeom prst="roundRect">
            <a:avLst>
              <a:gd name="adj" fmla="val 10531"/>
            </a:avLst>
          </a:prstGeom>
          <a:solidFill>
            <a:srgbClr val="008000"/>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900" dirty="0" smtClean="0">
                <a:solidFill>
                  <a:srgbClr val="FFFFFF"/>
                </a:solidFill>
                <a:latin typeface="American Typewriter"/>
                <a:cs typeface="American Typewriter"/>
              </a:rPr>
              <a:t>Promote sustainable economic development</a:t>
            </a:r>
            <a:endParaRPr lang="en-US" sz="900" dirty="0">
              <a:solidFill>
                <a:srgbClr val="FFFFFF"/>
              </a:solidFill>
              <a:latin typeface="American Typewriter"/>
              <a:cs typeface="American Typewriter"/>
            </a:endParaRPr>
          </a:p>
        </p:txBody>
      </p:sp>
      <p:sp>
        <p:nvSpPr>
          <p:cNvPr id="67" name="Isosceles Triangle 66"/>
          <p:cNvSpPr/>
          <p:nvPr/>
        </p:nvSpPr>
        <p:spPr bwMode="auto">
          <a:xfrm>
            <a:off x="3581404" y="1549800"/>
            <a:ext cx="2379399" cy="152400"/>
          </a:xfrm>
          <a:prstGeom prst="triangle">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1000" i="1" u="sng" dirty="0">
              <a:solidFill>
                <a:srgbClr val="FFFFFF"/>
              </a:solidFill>
              <a:latin typeface="American Typewriter"/>
            </a:endParaRPr>
          </a:p>
        </p:txBody>
      </p:sp>
      <p:sp>
        <p:nvSpPr>
          <p:cNvPr id="68" name="Isosceles Triangle 67"/>
          <p:cNvSpPr/>
          <p:nvPr/>
        </p:nvSpPr>
        <p:spPr bwMode="auto">
          <a:xfrm>
            <a:off x="914405" y="1524400"/>
            <a:ext cx="2379399" cy="152400"/>
          </a:xfrm>
          <a:prstGeom prst="triangle">
            <a:avLst/>
          </a:prstGeom>
          <a:solidFill>
            <a:srgbClr val="006600"/>
          </a:solidFill>
          <a:ln w="9525" cap="flat" cmpd="sng" algn="ctr">
            <a:solidFill>
              <a:schemeClr val="bg1"/>
            </a:solidFill>
            <a:prstDash val="solid"/>
            <a:round/>
            <a:headEnd type="none" w="med" len="med"/>
            <a:tailEnd type="none" w="med" len="med"/>
          </a:ln>
          <a:effectLst>
            <a:outerShdw blurRad="50800" dist="38100" dir="2700000" algn="tl" rotWithShape="0">
              <a:schemeClr val="bg2">
                <a:alpha val="43000"/>
              </a:schemeClr>
            </a:outerShdw>
          </a:effectLst>
        </p:spPr>
        <p:txBody>
          <a:bodyPr vert="horz" wrap="square" lIns="91440" tIns="45720" rIns="91440" bIns="45720" numCol="1" rtlCol="0" anchor="t" anchorCtr="0" compatLnSpc="1">
            <a:prstTxWarp prst="textNoShape">
              <a:avLst/>
            </a:prstTxWarp>
          </a:bodyPr>
          <a:lstStyle/>
          <a:p>
            <a:pPr algn="ctr" eaLnBrk="0" hangingPunct="0">
              <a:spcBef>
                <a:spcPct val="50000"/>
              </a:spcBef>
            </a:pPr>
            <a:endParaRPr lang="en-US" sz="1000" i="1" u="sng" dirty="0">
              <a:solidFill>
                <a:srgbClr val="FFFFFF"/>
              </a:solidFill>
              <a:latin typeface="American Typewriter"/>
            </a:endParaRPr>
          </a:p>
        </p:txBody>
      </p:sp>
      <p:sp>
        <p:nvSpPr>
          <p:cNvPr id="80" name="Rounded Rectangle 79"/>
          <p:cNvSpPr/>
          <p:nvPr/>
        </p:nvSpPr>
        <p:spPr bwMode="auto">
          <a:xfrm>
            <a:off x="6271861" y="4235935"/>
            <a:ext cx="2438400" cy="282421"/>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800" dirty="0">
                <a:solidFill>
                  <a:srgbClr val="000000"/>
                </a:solidFill>
                <a:latin typeface="American Typewriter"/>
              </a:rPr>
              <a:t>	Facilitate the listing of small and medium enterprises</a:t>
            </a:r>
          </a:p>
        </p:txBody>
      </p:sp>
      <p:sp>
        <p:nvSpPr>
          <p:cNvPr id="81" name="Rounded Rectangle 80"/>
          <p:cNvSpPr/>
          <p:nvPr/>
        </p:nvSpPr>
        <p:spPr bwMode="auto">
          <a:xfrm>
            <a:off x="6404465" y="5015391"/>
            <a:ext cx="2305797" cy="272203"/>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700" dirty="0">
                <a:solidFill>
                  <a:srgbClr val="000000"/>
                </a:solidFill>
                <a:latin typeface="American Typewriter"/>
              </a:rPr>
              <a:t>Work with the government in </a:t>
            </a:r>
            <a:r>
              <a:rPr lang="en-GB" sz="700" dirty="0" smtClean="0">
                <a:solidFill>
                  <a:srgbClr val="000000"/>
                </a:solidFill>
                <a:latin typeface="American Typewriter"/>
              </a:rPr>
              <a:t>operationalizing</a:t>
            </a:r>
            <a:r>
              <a:rPr lang="en-US" sz="700" dirty="0" smtClean="0">
                <a:solidFill>
                  <a:srgbClr val="000000"/>
                </a:solidFill>
                <a:latin typeface="American Typewriter"/>
              </a:rPr>
              <a:t> </a:t>
            </a:r>
            <a:r>
              <a:rPr lang="en-US" sz="700" dirty="0">
                <a:solidFill>
                  <a:srgbClr val="000000"/>
                </a:solidFill>
                <a:latin typeface="American Typewriter"/>
              </a:rPr>
              <a:t>the commodities exchange market</a:t>
            </a:r>
          </a:p>
        </p:txBody>
      </p:sp>
      <p:sp>
        <p:nvSpPr>
          <p:cNvPr id="75" name="Rounded Rectangle 74"/>
          <p:cNvSpPr/>
          <p:nvPr/>
        </p:nvSpPr>
        <p:spPr>
          <a:xfrm>
            <a:off x="6202547" y="4229236"/>
            <a:ext cx="303199" cy="2320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a:solidFill>
                  <a:prstClr val="black"/>
                </a:solidFill>
                <a:latin typeface="Arial Narrow" pitchFamily="34" charset="0"/>
              </a:rPr>
              <a:t>F</a:t>
            </a:r>
            <a:r>
              <a:rPr lang="en-GB" sz="900" b="1" dirty="0" smtClean="0">
                <a:solidFill>
                  <a:prstClr val="black"/>
                </a:solidFill>
                <a:latin typeface="Arial Narrow" pitchFamily="34" charset="0"/>
              </a:rPr>
              <a:t>M8</a:t>
            </a:r>
            <a:endParaRPr lang="en-GB" sz="900" b="1" dirty="0">
              <a:solidFill>
                <a:prstClr val="black"/>
              </a:solidFill>
              <a:latin typeface="Arial Narrow" pitchFamily="34" charset="0"/>
            </a:endParaRPr>
          </a:p>
        </p:txBody>
      </p:sp>
      <p:sp>
        <p:nvSpPr>
          <p:cNvPr id="82" name="Rounded Rectangle 81"/>
          <p:cNvSpPr/>
          <p:nvPr/>
        </p:nvSpPr>
        <p:spPr>
          <a:xfrm>
            <a:off x="6201523" y="2690651"/>
            <a:ext cx="303199" cy="2320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smtClean="0">
                <a:solidFill>
                  <a:prstClr val="black"/>
                </a:solidFill>
                <a:latin typeface="Arial Narrow" pitchFamily="34" charset="0"/>
              </a:rPr>
              <a:t>FM7</a:t>
            </a:r>
            <a:endParaRPr lang="en-GB" sz="900" b="1" dirty="0">
              <a:solidFill>
                <a:prstClr val="black"/>
              </a:solidFill>
              <a:latin typeface="Arial Narrow" pitchFamily="34" charset="0"/>
            </a:endParaRPr>
          </a:p>
        </p:txBody>
      </p:sp>
      <p:sp>
        <p:nvSpPr>
          <p:cNvPr id="83" name="Rounded Rectangle 82"/>
          <p:cNvSpPr/>
          <p:nvPr/>
        </p:nvSpPr>
        <p:spPr>
          <a:xfrm>
            <a:off x="6238322" y="5017893"/>
            <a:ext cx="303199" cy="2320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smtClean="0">
                <a:solidFill>
                  <a:prstClr val="black"/>
                </a:solidFill>
                <a:latin typeface="Arial Narrow" pitchFamily="34" charset="0"/>
              </a:rPr>
              <a:t>FM9</a:t>
            </a:r>
            <a:endParaRPr lang="en-GB" sz="900" b="1" dirty="0">
              <a:solidFill>
                <a:prstClr val="black"/>
              </a:solidFill>
              <a:latin typeface="Arial Narrow" pitchFamily="34" charset="0"/>
            </a:endParaRPr>
          </a:p>
        </p:txBody>
      </p:sp>
      <p:sp>
        <p:nvSpPr>
          <p:cNvPr id="56" name="TextBox 55"/>
          <p:cNvSpPr txBox="1"/>
          <p:nvPr/>
        </p:nvSpPr>
        <p:spPr>
          <a:xfrm>
            <a:off x="1662421" y="6207008"/>
            <a:ext cx="6600410" cy="447793"/>
          </a:xfrm>
          <a:prstGeom prst="rect">
            <a:avLst/>
          </a:prstGeom>
          <a:solidFill>
            <a:srgbClr val="FFF6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endParaRPr lang="en-US" dirty="0">
              <a:solidFill>
                <a:srgbClr val="000000"/>
              </a:solidFill>
            </a:endParaRPr>
          </a:p>
        </p:txBody>
      </p:sp>
      <p:sp>
        <p:nvSpPr>
          <p:cNvPr id="57" name="TextBox 56"/>
          <p:cNvSpPr txBox="1"/>
          <p:nvPr/>
        </p:nvSpPr>
        <p:spPr>
          <a:xfrm>
            <a:off x="6504723" y="5287593"/>
            <a:ext cx="2172883" cy="4000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dirty="0"/>
              <a:t>Measure FM-M11: Volume and Value of trade carried out of the </a:t>
            </a:r>
            <a:r>
              <a:rPr lang="en-US" dirty="0" smtClean="0"/>
              <a:t>exchange</a:t>
            </a:r>
          </a:p>
          <a:p>
            <a:r>
              <a:rPr lang="en-US" dirty="0" smtClean="0"/>
              <a:t>Baseline: NGN 1bn; Target: NGN 60bn</a:t>
            </a:r>
            <a:endParaRPr lang="en-US" dirty="0"/>
          </a:p>
          <a:p>
            <a:endParaRPr lang="en-US" dirty="0"/>
          </a:p>
        </p:txBody>
      </p:sp>
      <p:sp>
        <p:nvSpPr>
          <p:cNvPr id="86" name="TextBox 85"/>
          <p:cNvSpPr txBox="1"/>
          <p:nvPr/>
        </p:nvSpPr>
        <p:spPr>
          <a:xfrm>
            <a:off x="947020" y="2305936"/>
            <a:ext cx="2280386" cy="174980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sz="1000" dirty="0" smtClean="0"/>
              <a:t>Measure FM-M1: </a:t>
            </a:r>
            <a:r>
              <a:rPr lang="en-US" sz="1000" dirty="0" smtClean="0">
                <a:solidFill>
                  <a:srgbClr val="000000"/>
                </a:solidFill>
              </a:rPr>
              <a:t>Market penetration of financial services</a:t>
            </a:r>
          </a:p>
          <a:p>
            <a:r>
              <a:rPr lang="en-US" sz="1000" dirty="0" smtClean="0"/>
              <a:t>2012 Baseline: </a:t>
            </a:r>
            <a:r>
              <a:rPr lang="en-US" sz="1000" dirty="0" smtClean="0">
                <a:solidFill>
                  <a:srgbClr val="000000"/>
                </a:solidFill>
              </a:rPr>
              <a:t>No data as yet, measure in development;  </a:t>
            </a:r>
            <a:r>
              <a:rPr lang="en-US" sz="1000" dirty="0" smtClean="0"/>
              <a:t>2020 Target: </a:t>
            </a:r>
            <a:r>
              <a:rPr lang="en-US" sz="1000" dirty="0" smtClean="0">
                <a:solidFill>
                  <a:srgbClr val="000000"/>
                </a:solidFill>
              </a:rPr>
              <a:t>To be set at 4 times baseline </a:t>
            </a:r>
          </a:p>
          <a:p>
            <a:endParaRPr lang="en-US" sz="700" dirty="0" smtClean="0"/>
          </a:p>
          <a:p>
            <a:r>
              <a:rPr lang="en-US" sz="1000" dirty="0" smtClean="0"/>
              <a:t>Measure </a:t>
            </a:r>
            <a:r>
              <a:rPr lang="en-US" sz="1000" dirty="0"/>
              <a:t>FM</a:t>
            </a:r>
            <a:r>
              <a:rPr lang="en-US" sz="1000" dirty="0" smtClean="0"/>
              <a:t>-M2: Index Score on Demand for Financial Market Services </a:t>
            </a:r>
          </a:p>
          <a:p>
            <a:r>
              <a:rPr lang="en-US" sz="1000" dirty="0" smtClean="0"/>
              <a:t>2012 Baseline: </a:t>
            </a:r>
            <a:r>
              <a:rPr lang="en-US" sz="1000" dirty="0" smtClean="0">
                <a:solidFill>
                  <a:srgbClr val="000000"/>
                </a:solidFill>
              </a:rPr>
              <a:t>Behind a number of African countries; </a:t>
            </a:r>
            <a:r>
              <a:rPr lang="en-US" sz="1000" dirty="0" smtClean="0"/>
              <a:t>2020</a:t>
            </a:r>
            <a:r>
              <a:rPr lang="en-US" sz="1000" dirty="0" smtClean="0">
                <a:solidFill>
                  <a:srgbClr val="000000"/>
                </a:solidFill>
              </a:rPr>
              <a:t> </a:t>
            </a:r>
            <a:r>
              <a:rPr lang="en-US" sz="1000" dirty="0" smtClean="0"/>
              <a:t>Target: </a:t>
            </a:r>
            <a:r>
              <a:rPr lang="en-US" sz="1000" dirty="0" smtClean="0">
                <a:solidFill>
                  <a:srgbClr val="000000"/>
                </a:solidFill>
              </a:rPr>
              <a:t>To be the top ranked African country</a:t>
            </a:r>
            <a:endParaRPr lang="en-US" sz="1000" dirty="0">
              <a:solidFill>
                <a:srgbClr val="000000"/>
              </a:solidFill>
            </a:endParaRPr>
          </a:p>
        </p:txBody>
      </p:sp>
      <p:sp>
        <p:nvSpPr>
          <p:cNvPr id="85" name="TextBox 84"/>
          <p:cNvSpPr txBox="1"/>
          <p:nvPr/>
        </p:nvSpPr>
        <p:spPr>
          <a:xfrm>
            <a:off x="1058837" y="4803437"/>
            <a:ext cx="2017445" cy="89039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sz="1000" dirty="0"/>
              <a:t>Measure FM</a:t>
            </a:r>
            <a:r>
              <a:rPr lang="en-US" sz="1000" dirty="0" smtClean="0"/>
              <a:t>-M3: </a:t>
            </a:r>
            <a:r>
              <a:rPr lang="en-US" sz="1000" dirty="0" smtClean="0">
                <a:solidFill>
                  <a:srgbClr val="000000"/>
                </a:solidFill>
              </a:rPr>
              <a:t>Average Transaction Cost</a:t>
            </a:r>
          </a:p>
          <a:p>
            <a:r>
              <a:rPr lang="en-US" sz="1000" dirty="0" smtClean="0"/>
              <a:t>2012 Baseline: </a:t>
            </a:r>
            <a:r>
              <a:rPr lang="en-US" sz="1000" dirty="0" smtClean="0">
                <a:solidFill>
                  <a:srgbClr val="000000"/>
                </a:solidFill>
              </a:rPr>
              <a:t>16.6% and higher than South Africa by about 80%;  </a:t>
            </a:r>
            <a:r>
              <a:rPr lang="en-US" sz="1000" dirty="0" smtClean="0"/>
              <a:t>2020 Target: </a:t>
            </a:r>
            <a:r>
              <a:rPr lang="en-US" sz="1000" dirty="0" smtClean="0">
                <a:solidFill>
                  <a:srgbClr val="000000"/>
                </a:solidFill>
              </a:rPr>
              <a:t>6-8% </a:t>
            </a:r>
            <a:endParaRPr lang="en-US" sz="1000" dirty="0">
              <a:solidFill>
                <a:srgbClr val="000000"/>
              </a:solidFill>
            </a:endParaRPr>
          </a:p>
        </p:txBody>
      </p:sp>
      <p:sp>
        <p:nvSpPr>
          <p:cNvPr id="84" name="TextBox 83"/>
          <p:cNvSpPr txBox="1"/>
          <p:nvPr/>
        </p:nvSpPr>
        <p:spPr>
          <a:xfrm>
            <a:off x="3788839" y="2285124"/>
            <a:ext cx="2108608" cy="72232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sz="1000" dirty="0"/>
              <a:t>Measure FM</a:t>
            </a:r>
            <a:r>
              <a:rPr lang="en-US" sz="1000" dirty="0" smtClean="0"/>
              <a:t>-M4: </a:t>
            </a:r>
            <a:r>
              <a:rPr lang="en-US" sz="1000" dirty="0" smtClean="0">
                <a:solidFill>
                  <a:srgbClr val="000000"/>
                </a:solidFill>
              </a:rPr>
              <a:t>Ratio of Domestic to Foreign Funds in the FM</a:t>
            </a:r>
          </a:p>
          <a:p>
            <a:r>
              <a:rPr lang="en-US" sz="1000" dirty="0" smtClean="0"/>
              <a:t>2012 Baseline: </a:t>
            </a:r>
            <a:r>
              <a:rPr lang="en-US" sz="1000" dirty="0" smtClean="0">
                <a:solidFill>
                  <a:srgbClr val="000000"/>
                </a:solidFill>
              </a:rPr>
              <a:t>4:6; </a:t>
            </a:r>
            <a:r>
              <a:rPr lang="en-US" sz="1000" dirty="0" smtClean="0"/>
              <a:t>2020 Target: </a:t>
            </a:r>
            <a:r>
              <a:rPr lang="en-US" sz="1000" dirty="0" smtClean="0">
                <a:solidFill>
                  <a:srgbClr val="000000"/>
                </a:solidFill>
              </a:rPr>
              <a:t>6:4</a:t>
            </a:r>
            <a:endParaRPr lang="en-US" sz="1000" dirty="0">
              <a:solidFill>
                <a:srgbClr val="000000"/>
              </a:solidFill>
            </a:endParaRPr>
          </a:p>
        </p:txBody>
      </p:sp>
      <p:sp>
        <p:nvSpPr>
          <p:cNvPr id="78" name="TextBox 77"/>
          <p:cNvSpPr txBox="1"/>
          <p:nvPr/>
        </p:nvSpPr>
        <p:spPr>
          <a:xfrm>
            <a:off x="3718376" y="3520740"/>
            <a:ext cx="2312891" cy="7466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sz="1000" dirty="0"/>
              <a:t>Measure FM</a:t>
            </a:r>
            <a:r>
              <a:rPr lang="en-US" sz="1000" dirty="0" smtClean="0"/>
              <a:t>-M5:  </a:t>
            </a:r>
            <a:r>
              <a:rPr lang="en-US" sz="1000" dirty="0" smtClean="0">
                <a:solidFill>
                  <a:srgbClr val="000000"/>
                </a:solidFill>
              </a:rPr>
              <a:t>Ranking International Financial Center Development Index</a:t>
            </a:r>
          </a:p>
          <a:p>
            <a:r>
              <a:rPr lang="en-US" sz="1000" dirty="0" smtClean="0"/>
              <a:t>2012 Baseline: </a:t>
            </a:r>
            <a:r>
              <a:rPr lang="en-US" sz="1000" dirty="0" smtClean="0">
                <a:solidFill>
                  <a:srgbClr val="000000"/>
                </a:solidFill>
              </a:rPr>
              <a:t>Currently unranked</a:t>
            </a:r>
          </a:p>
          <a:p>
            <a:r>
              <a:rPr lang="en-US" sz="1000" dirty="0" smtClean="0"/>
              <a:t>2020 Target:  </a:t>
            </a:r>
            <a:r>
              <a:rPr lang="en-US" sz="1000" dirty="0" smtClean="0">
                <a:solidFill>
                  <a:srgbClr val="000000"/>
                </a:solidFill>
              </a:rPr>
              <a:t>Ranked in the top 3 in Africa</a:t>
            </a:r>
            <a:endParaRPr lang="en-US" sz="1000" dirty="0">
              <a:solidFill>
                <a:srgbClr val="000000"/>
              </a:solidFill>
            </a:endParaRPr>
          </a:p>
        </p:txBody>
      </p:sp>
      <p:sp>
        <p:nvSpPr>
          <p:cNvPr id="52" name="Rounded Rectangle 51"/>
          <p:cNvSpPr/>
          <p:nvPr/>
        </p:nvSpPr>
        <p:spPr bwMode="auto">
          <a:xfrm>
            <a:off x="849666" y="4473928"/>
            <a:ext cx="2438400" cy="339958"/>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800" dirty="0">
                <a:solidFill>
                  <a:srgbClr val="000000"/>
                </a:solidFill>
                <a:latin typeface="American Typewriter"/>
              </a:rPr>
              <a:t>Facilitate the reduction of operational and transaction costs</a:t>
            </a:r>
          </a:p>
        </p:txBody>
      </p:sp>
      <p:sp>
        <p:nvSpPr>
          <p:cNvPr id="38" name="Rounded Rectangle 37"/>
          <p:cNvSpPr/>
          <p:nvPr/>
        </p:nvSpPr>
        <p:spPr bwMode="auto">
          <a:xfrm>
            <a:off x="3592866" y="1819749"/>
            <a:ext cx="2438400" cy="453487"/>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800" dirty="0">
                <a:solidFill>
                  <a:srgbClr val="000000"/>
                </a:solidFill>
                <a:latin typeface="American Typewriter"/>
              </a:rPr>
              <a:t>	Establish international competitive market infrastructure</a:t>
            </a:r>
          </a:p>
        </p:txBody>
      </p:sp>
      <p:sp>
        <p:nvSpPr>
          <p:cNvPr id="41" name="Rounded Rectangle 40"/>
          <p:cNvSpPr/>
          <p:nvPr/>
        </p:nvSpPr>
        <p:spPr bwMode="auto">
          <a:xfrm>
            <a:off x="3592866" y="3073403"/>
            <a:ext cx="2438400" cy="437884"/>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800" dirty="0">
                <a:solidFill>
                  <a:srgbClr val="000000"/>
                </a:solidFill>
                <a:latin typeface="American Typewriter"/>
              </a:rPr>
              <a:t>Ensure competitiveness of the financial markets products and services</a:t>
            </a:r>
          </a:p>
        </p:txBody>
      </p:sp>
      <p:sp>
        <p:nvSpPr>
          <p:cNvPr id="69" name="Rounded Rectangle 68"/>
          <p:cNvSpPr/>
          <p:nvPr/>
        </p:nvSpPr>
        <p:spPr>
          <a:xfrm>
            <a:off x="749496" y="1684718"/>
            <a:ext cx="303199" cy="2320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a:solidFill>
                  <a:prstClr val="black"/>
                </a:solidFill>
                <a:latin typeface="Arial Narrow" pitchFamily="34" charset="0"/>
              </a:rPr>
              <a:t>F</a:t>
            </a:r>
            <a:r>
              <a:rPr lang="en-GB" sz="900" b="1" dirty="0" smtClean="0">
                <a:solidFill>
                  <a:prstClr val="black"/>
                </a:solidFill>
                <a:latin typeface="Arial Narrow" pitchFamily="34" charset="0"/>
              </a:rPr>
              <a:t>M1</a:t>
            </a:r>
            <a:endParaRPr lang="en-GB" sz="900" b="1" dirty="0">
              <a:solidFill>
                <a:prstClr val="black"/>
              </a:solidFill>
              <a:latin typeface="Arial Narrow" pitchFamily="34" charset="0"/>
            </a:endParaRPr>
          </a:p>
        </p:txBody>
      </p:sp>
      <p:sp>
        <p:nvSpPr>
          <p:cNvPr id="70" name="Rounded Rectangle 69"/>
          <p:cNvSpPr/>
          <p:nvPr/>
        </p:nvSpPr>
        <p:spPr>
          <a:xfrm>
            <a:off x="745544" y="4490806"/>
            <a:ext cx="303199" cy="2320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a:solidFill>
                  <a:prstClr val="black"/>
                </a:solidFill>
                <a:latin typeface="Arial Narrow" pitchFamily="34" charset="0"/>
              </a:rPr>
              <a:t>F</a:t>
            </a:r>
            <a:r>
              <a:rPr lang="en-GB" sz="900" b="1" dirty="0" smtClean="0">
                <a:solidFill>
                  <a:prstClr val="black"/>
                </a:solidFill>
                <a:latin typeface="Arial Narrow" pitchFamily="34" charset="0"/>
              </a:rPr>
              <a:t>M2</a:t>
            </a:r>
            <a:endParaRPr lang="en-GB" sz="900" b="1" dirty="0">
              <a:solidFill>
                <a:prstClr val="black"/>
              </a:solidFill>
              <a:latin typeface="Arial Narrow" pitchFamily="34" charset="0"/>
            </a:endParaRPr>
          </a:p>
        </p:txBody>
      </p:sp>
      <p:sp>
        <p:nvSpPr>
          <p:cNvPr id="72" name="Rounded Rectangle 71"/>
          <p:cNvSpPr/>
          <p:nvPr/>
        </p:nvSpPr>
        <p:spPr>
          <a:xfrm>
            <a:off x="3485639" y="1786318"/>
            <a:ext cx="303199" cy="2320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a:solidFill>
                  <a:prstClr val="black"/>
                </a:solidFill>
                <a:latin typeface="Arial Narrow" pitchFamily="34" charset="0"/>
              </a:rPr>
              <a:t>F</a:t>
            </a:r>
            <a:r>
              <a:rPr lang="en-GB" sz="900" b="1" dirty="0" smtClean="0">
                <a:solidFill>
                  <a:prstClr val="black"/>
                </a:solidFill>
                <a:latin typeface="Arial Narrow" pitchFamily="34" charset="0"/>
              </a:rPr>
              <a:t>M3</a:t>
            </a:r>
            <a:endParaRPr lang="en-GB" sz="900" b="1" dirty="0">
              <a:solidFill>
                <a:prstClr val="black"/>
              </a:solidFill>
              <a:latin typeface="Arial Narrow" pitchFamily="34" charset="0"/>
            </a:endParaRPr>
          </a:p>
        </p:txBody>
      </p:sp>
      <p:sp>
        <p:nvSpPr>
          <p:cNvPr id="73" name="Rounded Rectangle 72"/>
          <p:cNvSpPr/>
          <p:nvPr/>
        </p:nvSpPr>
        <p:spPr>
          <a:xfrm>
            <a:off x="3474669" y="2971449"/>
            <a:ext cx="303199" cy="2320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a:solidFill>
                  <a:prstClr val="black"/>
                </a:solidFill>
                <a:latin typeface="Arial Narrow" pitchFamily="34" charset="0"/>
              </a:rPr>
              <a:t>F</a:t>
            </a:r>
            <a:r>
              <a:rPr lang="en-GB" sz="900" b="1" dirty="0" smtClean="0">
                <a:solidFill>
                  <a:prstClr val="black"/>
                </a:solidFill>
                <a:latin typeface="Arial Narrow" pitchFamily="34" charset="0"/>
              </a:rPr>
              <a:t>M4</a:t>
            </a:r>
            <a:endParaRPr lang="en-GB" sz="900" b="1" dirty="0">
              <a:solidFill>
                <a:prstClr val="black"/>
              </a:solidFill>
              <a:latin typeface="Arial Narrow" pitchFamily="34" charset="0"/>
            </a:endParaRPr>
          </a:p>
        </p:txBody>
      </p:sp>
      <p:sp>
        <p:nvSpPr>
          <p:cNvPr id="46" name="Rounded Rectangle 45"/>
          <p:cNvSpPr/>
          <p:nvPr/>
        </p:nvSpPr>
        <p:spPr bwMode="auto">
          <a:xfrm>
            <a:off x="3522403" y="4513615"/>
            <a:ext cx="2438400" cy="350018"/>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800" dirty="0">
                <a:solidFill>
                  <a:srgbClr val="000000"/>
                </a:solidFill>
                <a:latin typeface="American Typewriter"/>
              </a:rPr>
              <a:t>    Support the integration of FM across West Africa</a:t>
            </a:r>
          </a:p>
        </p:txBody>
      </p:sp>
      <p:sp>
        <p:nvSpPr>
          <p:cNvPr id="50" name="Rounded Rectangle 49"/>
          <p:cNvSpPr/>
          <p:nvPr/>
        </p:nvSpPr>
        <p:spPr>
          <a:xfrm>
            <a:off x="3415176" y="4463319"/>
            <a:ext cx="303199" cy="2320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smtClean="0">
                <a:solidFill>
                  <a:prstClr val="black"/>
                </a:solidFill>
                <a:latin typeface="Arial Narrow" pitchFamily="34" charset="0"/>
              </a:rPr>
              <a:t>FM5</a:t>
            </a:r>
            <a:endParaRPr lang="en-GB" sz="900" b="1" dirty="0">
              <a:solidFill>
                <a:prstClr val="black"/>
              </a:solidFill>
              <a:latin typeface="Arial Narrow" pitchFamily="34" charset="0"/>
            </a:endParaRPr>
          </a:p>
        </p:txBody>
      </p:sp>
      <p:sp>
        <p:nvSpPr>
          <p:cNvPr id="77" name="TextBox 76"/>
          <p:cNvSpPr txBox="1"/>
          <p:nvPr/>
        </p:nvSpPr>
        <p:spPr>
          <a:xfrm>
            <a:off x="3646608" y="4899944"/>
            <a:ext cx="2206122" cy="7448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dirty="0"/>
              <a:t>Measure FM</a:t>
            </a:r>
            <a:r>
              <a:rPr lang="en-US" dirty="0" smtClean="0"/>
              <a:t>-M6: </a:t>
            </a:r>
            <a:r>
              <a:rPr lang="en-US" dirty="0" smtClean="0">
                <a:solidFill>
                  <a:srgbClr val="000000"/>
                </a:solidFill>
              </a:rPr>
              <a:t>Value of Intra-Capital flow in and out of Nigeria to other West African countries</a:t>
            </a:r>
          </a:p>
          <a:p>
            <a:r>
              <a:rPr lang="en-US" dirty="0" smtClean="0"/>
              <a:t>Baseline:  </a:t>
            </a:r>
            <a:r>
              <a:rPr lang="en-US" dirty="0" smtClean="0">
                <a:solidFill>
                  <a:srgbClr val="000000"/>
                </a:solidFill>
              </a:rPr>
              <a:t>No data as yet</a:t>
            </a:r>
            <a:r>
              <a:rPr lang="en-US" dirty="0" smtClean="0"/>
              <a:t>; Target: </a:t>
            </a:r>
            <a:r>
              <a:rPr lang="en-US" dirty="0" smtClean="0">
                <a:solidFill>
                  <a:srgbClr val="000000"/>
                </a:solidFill>
              </a:rPr>
              <a:t>tbd</a:t>
            </a:r>
            <a:endParaRPr lang="en-US" dirty="0">
              <a:solidFill>
                <a:srgbClr val="000000"/>
              </a:solidFill>
            </a:endParaRPr>
          </a:p>
        </p:txBody>
      </p:sp>
      <p:sp>
        <p:nvSpPr>
          <p:cNvPr id="45" name="Rounded Rectangle 44"/>
          <p:cNvSpPr/>
          <p:nvPr/>
        </p:nvSpPr>
        <p:spPr bwMode="auto">
          <a:xfrm>
            <a:off x="6362488" y="1764566"/>
            <a:ext cx="2347774" cy="376788"/>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800" dirty="0" smtClean="0">
                <a:solidFill>
                  <a:srgbClr val="000000"/>
                </a:solidFill>
                <a:latin typeface="American Typewriter"/>
              </a:rPr>
              <a:t>	Work </a:t>
            </a:r>
            <a:r>
              <a:rPr lang="en-US" sz="800" dirty="0">
                <a:solidFill>
                  <a:srgbClr val="000000"/>
                </a:solidFill>
                <a:latin typeface="American Typewriter"/>
              </a:rPr>
              <a:t>with the government on fiscal and structural policy as the foundation for long term stability of the financial system</a:t>
            </a:r>
          </a:p>
        </p:txBody>
      </p:sp>
      <p:sp>
        <p:nvSpPr>
          <p:cNvPr id="74" name="Rounded Rectangle 73"/>
          <p:cNvSpPr/>
          <p:nvPr/>
        </p:nvSpPr>
        <p:spPr>
          <a:xfrm>
            <a:off x="6236693" y="1779361"/>
            <a:ext cx="215261" cy="160954"/>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lnSpc>
                <a:spcPct val="90000"/>
              </a:lnSpc>
            </a:pPr>
            <a:r>
              <a:rPr lang="en-GB" sz="900" b="1" dirty="0" smtClean="0">
                <a:solidFill>
                  <a:prstClr val="black"/>
                </a:solidFill>
                <a:latin typeface="Arial Narrow" pitchFamily="34" charset="0"/>
              </a:rPr>
              <a:t>FM6</a:t>
            </a:r>
            <a:endParaRPr lang="en-GB" sz="900" b="1" dirty="0">
              <a:solidFill>
                <a:prstClr val="black"/>
              </a:solidFill>
              <a:latin typeface="Arial Narrow" pitchFamily="34" charset="0"/>
            </a:endParaRPr>
          </a:p>
        </p:txBody>
      </p:sp>
      <p:sp>
        <p:nvSpPr>
          <p:cNvPr id="76" name="TextBox 75"/>
          <p:cNvSpPr txBox="1"/>
          <p:nvPr/>
        </p:nvSpPr>
        <p:spPr>
          <a:xfrm>
            <a:off x="6426967" y="2119987"/>
            <a:ext cx="2336034" cy="5366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sz="1000" dirty="0"/>
              <a:t>Measure FM-</a:t>
            </a:r>
            <a:r>
              <a:rPr lang="en-US" sz="1000" dirty="0" smtClean="0"/>
              <a:t>M7: Value of recurrent to non-recurrent expenditure</a:t>
            </a:r>
          </a:p>
          <a:p>
            <a:r>
              <a:rPr lang="en-US" sz="1000" dirty="0"/>
              <a:t>Baseline:  </a:t>
            </a:r>
            <a:r>
              <a:rPr lang="en-US" sz="1000" dirty="0">
                <a:solidFill>
                  <a:srgbClr val="000000"/>
                </a:solidFill>
              </a:rPr>
              <a:t>No data as yet</a:t>
            </a:r>
            <a:r>
              <a:rPr lang="en-US" sz="1000" dirty="0"/>
              <a:t>; Target: </a:t>
            </a:r>
            <a:r>
              <a:rPr lang="en-US" sz="1000" dirty="0">
                <a:solidFill>
                  <a:srgbClr val="000000"/>
                </a:solidFill>
              </a:rPr>
              <a:t>tbd</a:t>
            </a:r>
          </a:p>
          <a:p>
            <a:endParaRPr lang="en-US" sz="1000" dirty="0" smtClean="0"/>
          </a:p>
          <a:p>
            <a:endParaRPr lang="en-US" sz="1000" dirty="0"/>
          </a:p>
        </p:txBody>
      </p:sp>
      <p:sp>
        <p:nvSpPr>
          <p:cNvPr id="79" name="Rounded Rectangle 78"/>
          <p:cNvSpPr/>
          <p:nvPr/>
        </p:nvSpPr>
        <p:spPr bwMode="auto">
          <a:xfrm>
            <a:off x="6505747" y="2743201"/>
            <a:ext cx="2192519" cy="374818"/>
          </a:xfrm>
          <a:prstGeom prst="roundRect">
            <a:avLst>
              <a:gd name="adj" fmla="val 10531"/>
            </a:avLst>
          </a:prstGeom>
          <a:solidFill>
            <a:schemeClr val="bg2">
              <a:lumMod val="20000"/>
              <a:lumOff val="80000"/>
            </a:schemeClr>
          </a:solidFill>
          <a:ln w="12700">
            <a:solidFill>
              <a:srgbClr val="006600">
                <a:alpha val="51000"/>
              </a:srgbClr>
            </a:solidFill>
          </a:ln>
          <a:effectLst>
            <a:outerShdw blurRad="44450" dist="27940" dir="5400000" algn="ctr">
              <a:srgbClr val="000000">
                <a:alpha val="32000"/>
              </a:srgbClr>
            </a:outerShdw>
          </a:effectLst>
        </p:spPr>
        <p:txBody>
          <a:bodyPr wrap="square" lIns="18288" tIns="0" rIns="18288" bIns="45720" anchor="ctr" anchorCtr="0">
            <a:noAutofit/>
          </a:bodyPr>
          <a:lstStyle/>
          <a:p>
            <a:pPr algn="ctr"/>
            <a:r>
              <a:rPr lang="en-US" sz="800" dirty="0">
                <a:solidFill>
                  <a:srgbClr val="000000"/>
                </a:solidFill>
                <a:latin typeface="American Typewriter"/>
              </a:rPr>
              <a:t>	Work with the government to 	put an incentive structure for large companies to list on NSE</a:t>
            </a:r>
          </a:p>
        </p:txBody>
      </p:sp>
      <p:sp>
        <p:nvSpPr>
          <p:cNvPr id="71" name="TextBox 70"/>
          <p:cNvSpPr txBox="1"/>
          <p:nvPr/>
        </p:nvSpPr>
        <p:spPr>
          <a:xfrm>
            <a:off x="6365644" y="3161097"/>
            <a:ext cx="2513903" cy="115950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sz="800" dirty="0"/>
              <a:t>Measure FM-M8: </a:t>
            </a:r>
            <a:r>
              <a:rPr lang="en-US" sz="800" dirty="0">
                <a:solidFill>
                  <a:srgbClr val="000000"/>
                </a:solidFill>
              </a:rPr>
              <a:t>% of currently unlisted large companies listed on NSE </a:t>
            </a:r>
            <a:endParaRPr lang="en-US" sz="800" dirty="0" smtClean="0">
              <a:solidFill>
                <a:srgbClr val="000000"/>
              </a:solidFill>
            </a:endParaRPr>
          </a:p>
          <a:p>
            <a:r>
              <a:rPr lang="en-US" sz="800" dirty="0" smtClean="0"/>
              <a:t>Baseline: </a:t>
            </a:r>
            <a:r>
              <a:rPr lang="en-US" sz="800" dirty="0" smtClean="0">
                <a:solidFill>
                  <a:srgbClr val="000000"/>
                </a:solidFill>
              </a:rPr>
              <a:t>N/A</a:t>
            </a:r>
            <a:r>
              <a:rPr lang="en-US" sz="800" dirty="0" smtClean="0"/>
              <a:t>; Target: </a:t>
            </a:r>
            <a:r>
              <a:rPr lang="en-US" sz="800" dirty="0" smtClean="0">
                <a:solidFill>
                  <a:srgbClr val="000000"/>
                </a:solidFill>
              </a:rPr>
              <a:t>50% of identified</a:t>
            </a:r>
            <a:endParaRPr lang="en-US" sz="800" dirty="0">
              <a:solidFill>
                <a:srgbClr val="000000"/>
              </a:solidFill>
            </a:endParaRPr>
          </a:p>
          <a:p>
            <a:r>
              <a:rPr lang="en-US" sz="800" dirty="0"/>
              <a:t>Measure FM-M9: </a:t>
            </a:r>
            <a:r>
              <a:rPr lang="en-US" sz="800" dirty="0">
                <a:solidFill>
                  <a:srgbClr val="000000"/>
                </a:solidFill>
              </a:rPr>
              <a:t>Market Cap &amp; Num of new companies listed by sector (O&amp;G, Telecom, Power and Agriculture</a:t>
            </a:r>
            <a:r>
              <a:rPr lang="en-US" sz="800" dirty="0" smtClean="0">
                <a:solidFill>
                  <a:srgbClr val="000000"/>
                </a:solidFill>
              </a:rPr>
              <a:t>).  </a:t>
            </a:r>
            <a:endParaRPr lang="en-US" sz="100" dirty="0" smtClean="0">
              <a:solidFill>
                <a:srgbClr val="000000"/>
              </a:solidFill>
            </a:endParaRPr>
          </a:p>
          <a:p>
            <a:r>
              <a:rPr lang="en-US" sz="800" dirty="0" smtClean="0"/>
              <a:t>Baseline</a:t>
            </a:r>
            <a:r>
              <a:rPr lang="en-US" sz="800" dirty="0"/>
              <a:t>:  </a:t>
            </a:r>
            <a:r>
              <a:rPr lang="en-US" sz="800" dirty="0">
                <a:solidFill>
                  <a:srgbClr val="000000"/>
                </a:solidFill>
              </a:rPr>
              <a:t>No data as yet</a:t>
            </a:r>
            <a:r>
              <a:rPr lang="en-US" sz="800" dirty="0"/>
              <a:t>; Target: </a:t>
            </a:r>
            <a:r>
              <a:rPr lang="en-US" sz="800" dirty="0">
                <a:solidFill>
                  <a:srgbClr val="000000"/>
                </a:solidFill>
              </a:rPr>
              <a:t>tbd</a:t>
            </a:r>
          </a:p>
          <a:p>
            <a:endParaRPr lang="en-US" sz="800" dirty="0">
              <a:solidFill>
                <a:srgbClr val="000000"/>
              </a:solidFill>
            </a:endParaRPr>
          </a:p>
          <a:p>
            <a:endParaRPr lang="en-US" sz="800" dirty="0"/>
          </a:p>
        </p:txBody>
      </p:sp>
      <p:sp>
        <p:nvSpPr>
          <p:cNvPr id="58" name="TextBox 57"/>
          <p:cNvSpPr txBox="1"/>
          <p:nvPr/>
        </p:nvSpPr>
        <p:spPr>
          <a:xfrm>
            <a:off x="6504722" y="4480256"/>
            <a:ext cx="2108604" cy="41968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R="0" indent="0" defTabSz="914400" eaLnBrk="0" fontAlgn="base" hangingPunct="0">
              <a:lnSpc>
                <a:spcPct val="100000"/>
              </a:lnSpc>
              <a:spcBef>
                <a:spcPct val="50000"/>
              </a:spcBef>
              <a:spcAft>
                <a:spcPct val="0"/>
              </a:spcAft>
              <a:buClrTx/>
              <a:buSzTx/>
              <a:buFontTx/>
              <a:buNone/>
              <a:tabLst/>
              <a:defRPr kumimoji="0" sz="900" b="0" i="0" u="none" strike="noStrike" cap="none" normalizeH="0" baseline="0">
                <a:ln>
                  <a:noFill/>
                </a:ln>
                <a:solidFill>
                  <a:srgbClr val="008000"/>
                </a:solidFill>
                <a:effectLst/>
                <a:latin typeface="Calibri"/>
                <a:cs typeface="Calibri"/>
              </a:defRPr>
            </a:lvl1pPr>
          </a:lstStyle>
          <a:p>
            <a:r>
              <a:rPr lang="en-US" sz="800" dirty="0"/>
              <a:t>Measure FM-M10: Market Cap &amp; Num of new SMEs </a:t>
            </a:r>
            <a:r>
              <a:rPr lang="en-US" sz="800" dirty="0" smtClean="0"/>
              <a:t>listed</a:t>
            </a:r>
          </a:p>
          <a:p>
            <a:r>
              <a:rPr lang="en-US" sz="800" dirty="0"/>
              <a:t>Baseline:  </a:t>
            </a:r>
            <a:r>
              <a:rPr lang="en-US" sz="800" dirty="0">
                <a:solidFill>
                  <a:srgbClr val="000000"/>
                </a:solidFill>
              </a:rPr>
              <a:t>No data as yet</a:t>
            </a:r>
            <a:r>
              <a:rPr lang="en-US" sz="800" dirty="0"/>
              <a:t>; Target: </a:t>
            </a:r>
            <a:r>
              <a:rPr lang="en-US" sz="800" dirty="0">
                <a:solidFill>
                  <a:srgbClr val="000000"/>
                </a:solidFill>
              </a:rPr>
              <a:t>tbd</a:t>
            </a:r>
          </a:p>
          <a:p>
            <a:endParaRPr lang="en-US" sz="800" dirty="0"/>
          </a:p>
        </p:txBody>
      </p:sp>
    </p:spTree>
    <p:extLst>
      <p:ext uri="{BB962C8B-B14F-4D97-AF65-F5344CB8AC3E}">
        <p14:creationId xmlns:p14="http://schemas.microsoft.com/office/powerpoint/2010/main" xmlns="" val="1213960541"/>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1"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2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3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4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3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3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3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3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4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4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4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4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44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4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46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47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4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49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0"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5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1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2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53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54_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5_Default Design">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36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7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38_Revamping FSS2020 Strategy 5 Dikwa">
  <a:themeElements>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1800" b="0" i="1" u="sng" strike="noStrike" cap="none" normalizeH="0" baseline="0" smtClean="0">
            <a:ln>
              <a:noFill/>
            </a:ln>
            <a:solidFill>
              <a:schemeClr val="tx1"/>
            </a:solidFill>
            <a:effectLst/>
            <a:latin typeface="Verdana" pitchFamily="34" charset="0"/>
          </a:defRPr>
        </a:defPPr>
      </a:lstStyle>
    </a:lnDef>
  </a:objectDefaults>
  <a:extraClrSchemeLst>
    <a:extraClrScheme>
      <a:clrScheme name="1_Default Design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12590</TotalTime>
  <Words>2763</Words>
  <Application>Microsoft Office PowerPoint</Application>
  <PresentationFormat>On-screen Show (4:3)</PresentationFormat>
  <Paragraphs>506</Paragraphs>
  <Slides>16</Slides>
  <Notes>6</Notes>
  <HiddenSlides>0</HiddenSlides>
  <MMClips>0</MMClips>
  <ScaleCrop>false</ScaleCrop>
  <HeadingPairs>
    <vt:vector size="4" baseType="variant">
      <vt:variant>
        <vt:lpstr>Theme</vt:lpstr>
      </vt:variant>
      <vt:variant>
        <vt:i4>95</vt:i4>
      </vt:variant>
      <vt:variant>
        <vt:lpstr>Slide Titles</vt:lpstr>
      </vt:variant>
      <vt:variant>
        <vt:i4>16</vt:i4>
      </vt:variant>
    </vt:vector>
  </HeadingPairs>
  <TitlesOfParts>
    <vt:vector size="111" baseType="lpstr">
      <vt:lpstr>1_Default Design</vt:lpstr>
      <vt:lpstr>Custom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23_Default Design</vt:lpstr>
      <vt:lpstr>25_Default Design</vt:lpstr>
      <vt:lpstr>20_Default Design</vt:lpstr>
      <vt:lpstr>16_Default Design</vt:lpstr>
      <vt:lpstr>17_Default Design</vt:lpstr>
      <vt:lpstr>18_Default Design</vt:lpstr>
      <vt:lpstr>19_Default Design</vt:lpstr>
      <vt:lpstr>21_Default Design</vt:lpstr>
      <vt:lpstr>22_Default Design</vt:lpstr>
      <vt:lpstr>24_Default Design</vt:lpstr>
      <vt:lpstr>26_Default Design</vt:lpstr>
      <vt:lpstr>Revamping FSS2020 Strategy 5 Dikwa</vt:lpstr>
      <vt:lpstr>1_Revamping FSS2020 Strategy 5 Dikwa</vt:lpstr>
      <vt:lpstr>3_Revamping FSS2020 Strategy 5 Dikwa</vt:lpstr>
      <vt:lpstr>4_Revamping FSS2020 Strategy 5 Dikwa</vt:lpstr>
      <vt:lpstr>5_Revamping FSS2020 Strategy 5 Dikwa</vt:lpstr>
      <vt:lpstr>6_Revamping FSS2020 Strategy 5 Dikwa</vt:lpstr>
      <vt:lpstr>7_Revamping FSS2020 Strategy 5 Dikwa</vt:lpstr>
      <vt:lpstr>8_Revamping FSS2020 Strategy 5 Dikwa</vt:lpstr>
      <vt:lpstr>9_Revamping FSS2020 Strategy 5 Dikwa</vt:lpstr>
      <vt:lpstr>10_Revamping FSS2020 Strategy 5 Dikwa</vt:lpstr>
      <vt:lpstr>11_Revamping FSS2020 Strategy 5 Dikwa</vt:lpstr>
      <vt:lpstr>12_Revamping FSS2020 Strategy 5 Dikwa</vt:lpstr>
      <vt:lpstr>13_Revamping FSS2020 Strategy 5 Dikwa</vt:lpstr>
      <vt:lpstr>14_Revamping FSS2020 Strategy 5 Dikwa</vt:lpstr>
      <vt:lpstr>15_Revamping FSS2020 Strategy 5 Dikwa</vt:lpstr>
      <vt:lpstr>16_Revamping FSS2020 Strategy 5 Dikwa</vt:lpstr>
      <vt:lpstr>17_Revamping FSS2020 Strategy 5 Dikwa</vt:lpstr>
      <vt:lpstr>18_Revamping FSS2020 Strategy 5 Dikwa</vt:lpstr>
      <vt:lpstr>19_Revamping FSS2020 Strategy 5 Dikwa</vt:lpstr>
      <vt:lpstr>20_Revamping FSS2020 Strategy 5 Dikwa</vt:lpstr>
      <vt:lpstr>21_Revamping FSS2020 Strategy 5 Dikwa</vt:lpstr>
      <vt:lpstr>22_Revamping FSS2020 Strategy 5 Dikwa</vt:lpstr>
      <vt:lpstr>23_Revamping FSS2020 Strategy 5 Dikwa</vt:lpstr>
      <vt:lpstr>24_Revamping FSS2020 Strategy 5 Dikwa</vt:lpstr>
      <vt:lpstr>25_Revamping FSS2020 Strategy 5 Dikwa</vt:lpstr>
      <vt:lpstr>26_Revamping FSS2020 Strategy 5 Dikwa</vt:lpstr>
      <vt:lpstr>27_Revamping FSS2020 Strategy 5 Dikwa</vt:lpstr>
      <vt:lpstr>28_Revamping FSS2020 Strategy 5 Dikwa</vt:lpstr>
      <vt:lpstr>29_Revamping FSS2020 Strategy 5 Dikwa</vt:lpstr>
      <vt:lpstr>27_Default Design</vt:lpstr>
      <vt:lpstr>2_Revamping FSS2020 Strategy 5 Dikwa</vt:lpstr>
      <vt:lpstr>30_Revamping FSS2020 Strategy 5 Dikwa</vt:lpstr>
      <vt:lpstr>31_Revamping FSS2020 Strategy 5 Dikwa</vt:lpstr>
      <vt:lpstr>32_Revamping FSS2020 Strategy 5 Dikwa</vt:lpstr>
      <vt:lpstr>33_Revamping FSS2020 Strategy 5 Dikwa</vt:lpstr>
      <vt:lpstr>34_Revamping FSS2020 Strategy 5 Dikwa</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35_Revamping FSS2020 Strategy 5 Dikwa</vt:lpstr>
      <vt:lpstr>51_Default Design</vt:lpstr>
      <vt:lpstr>52_Default Design</vt:lpstr>
      <vt:lpstr>53_Default Design</vt:lpstr>
      <vt:lpstr>54_Default Design</vt:lpstr>
      <vt:lpstr>55_Default Design</vt:lpstr>
      <vt:lpstr>36_Revamping FSS2020 Strategy 5 Dikwa</vt:lpstr>
      <vt:lpstr>37_Revamping FSS2020 Strategy 5 Dikwa</vt:lpstr>
      <vt:lpstr>38_Revamping FSS2020 Strategy 5 Dikwa</vt:lpstr>
      <vt:lpstr> THE FSS2020 INITIATIVES – THE SUCCESS STORY</vt:lpstr>
      <vt:lpstr>OUTLINE</vt:lpstr>
      <vt:lpstr>FSS2020 THE PLATFORM AND HISTORY</vt:lpstr>
      <vt:lpstr>FSS2020 PLATFORM  AND HISTORY CONTD</vt:lpstr>
      <vt:lpstr>THE VISION AND MISSION</vt:lpstr>
      <vt:lpstr>THE FSS2020 STRATEGIC OBJECTIVES </vt:lpstr>
      <vt:lpstr>FSS2020: THE JOURNEY AND DESTINATION   </vt:lpstr>
      <vt:lpstr>Slide 8</vt:lpstr>
      <vt:lpstr>FINANCIAL SECTOR The Measures to monitor and track performance for each objectives, with Targets for 2020 to highlight the Value Gap</vt:lpstr>
      <vt:lpstr>A summary of the 24 Transformational Programmes:</vt:lpstr>
      <vt:lpstr>FSS2020 STRATEGIC ALIGNMENT WITH SEC</vt:lpstr>
      <vt:lpstr>FSS2020 STRATEGY ALIGNMENT WITH SEC</vt:lpstr>
      <vt:lpstr>UPDATE AND REVIEW OF PERFORMANCE</vt:lpstr>
      <vt:lpstr>NEXT STEPS</vt:lpstr>
      <vt:lpstr>CONCLUSION</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REVAMPING THE FSS2020 STRATEGY EXECUTION AND VISIONING PROCESSES TO BECOME THE SAFEST AND FASTEST GROWING ECONOMY AND ATTAIN INTERNATIONAL FINANCIAL CENTRE STATUS OF CHOICE¹.</dc:title>
  <dc:creator>jokosenumi17986</dc:creator>
  <cp:lastModifiedBy>dmegbunu</cp:lastModifiedBy>
  <cp:revision>872</cp:revision>
  <cp:lastPrinted>2016-02-17T19:58:30Z</cp:lastPrinted>
  <dcterms:created xsi:type="dcterms:W3CDTF">2012-05-28T16:32:25Z</dcterms:created>
  <dcterms:modified xsi:type="dcterms:W3CDTF">2016-04-13T15:08:22Z</dcterms:modified>
</cp:coreProperties>
</file>