
<file path=[Content_Types].xml><?xml version="1.0" encoding="utf-8"?>
<Types xmlns="http://schemas.openxmlformats.org/package/2006/content-types">
  <Override PartName="/ppt/slideLayouts/slideLayout307.xml" ContentType="application/vnd.openxmlformats-officedocument.presentationml.slideLayout+xml"/>
  <Override PartName="/ppt/slideLayouts/slideLayout638.xml" ContentType="application/vnd.openxmlformats-officedocument.presentationml.slideLayout+xml"/>
  <Override PartName="/ppt/slideLayouts/slideLayout824.xml" ContentType="application/vnd.openxmlformats-officedocument.presentationml.slideLayout+xml"/>
  <Override PartName="/ppt/slideLayouts/slideLayout969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663.xml" ContentType="application/vnd.openxmlformats-officedocument.presentationml.slideLayout+xml"/>
  <Override PartName="/ppt/slideLayouts/slideLayout994.xml" ContentType="application/vnd.openxmlformats-officedocument.presentationml.slideLayout+xml"/>
  <Override PartName="/ppt/slideMasters/slideMaster55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739.xml" ContentType="application/vnd.openxmlformats-officedocument.presentationml.slideLayout+xml"/>
  <Default Extension="xml" ContentType="application/xml"/>
  <Override PartName="/ppt/slideLayouts/slideLayout24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theme/theme76.xml" ContentType="application/vnd.openxmlformats-officedocument.theme+xml"/>
  <Override PartName="/ppt/slideLayouts/slideLayout925.xml" ContentType="application/vnd.openxmlformats-officedocument.presentationml.slideLayout+xml"/>
  <Override PartName="/ppt/slideMasters/slideMaster80.xml" ContentType="application/vnd.openxmlformats-officedocument.presentationml.slideMaster+xml"/>
  <Override PartName="/ppt/slideLayouts/slideLayout10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764.xml" ContentType="application/vnd.openxmlformats-officedocument.presentationml.slideLayout+xml"/>
  <Override PartName="/ppt/slideMasters/slideMaster11.xml" ContentType="application/vnd.openxmlformats-officedocument.presentationml.slideMaster+xml"/>
  <Override PartName="/ppt/slideLayouts/slideLayout272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950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348.xml" ContentType="application/vnd.openxmlformats-officedocument.presentationml.slideLayout+xml"/>
  <Override PartName="/ppt/theme/theme32.xml" ContentType="application/vnd.openxmlformats-officedocument.theme+xml"/>
  <Override PartName="/ppt/slideLayouts/slideLayout679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720.xml" ContentType="application/vnd.openxmlformats-officedocument.presentationml.slideLayout+xml"/>
  <Override PartName="/ppt/slideLayouts/slideLayout865.xml" ContentType="application/vnd.openxmlformats-officedocument.presentationml.slideLayout+xml"/>
  <Default Extension="png" ContentType="image/png"/>
  <Override PartName="/ppt/slideLayouts/slideLayout118.xml" ContentType="application/vnd.openxmlformats-officedocument.presentationml.slideLayout+xml"/>
  <Override PartName="/ppt/slideLayouts/slideLayout890.xml" ContentType="application/vnd.openxmlformats-officedocument.presentationml.slideLayout+xml"/>
  <Override PartName="/ppt/slideLayouts/slideLayout1015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635.xml" ContentType="application/vnd.openxmlformats-officedocument.presentationml.slideLayout+xml"/>
  <Override PartName="/ppt/slideLayouts/slideLayout966.xml" ContentType="application/vnd.openxmlformats-officedocument.presentationml.slideLayout+xml"/>
  <Override PartName="/ppt/theme/themeOverride6.xml" ContentType="application/vnd.openxmlformats-officedocument.themeOverride+xml"/>
  <Override PartName="/ppt/slideMasters/slideMaster27.xml" ContentType="application/vnd.openxmlformats-officedocument.presentationml.slideMaster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821.xml" ContentType="application/vnd.openxmlformats-officedocument.presentationml.slideLayout+xml"/>
  <Override PartName="/ppt/slideLayouts/slideLayout219.xml" ContentType="application/vnd.openxmlformats-officedocument.presentationml.slideLayout+xml"/>
  <Override PartName="/ppt/theme/theme48.xml" ContentType="application/vnd.openxmlformats-officedocument.theme+xml"/>
  <Override PartName="/ppt/slideLayouts/slideLayout660.xml" ContentType="application/vnd.openxmlformats-officedocument.presentationml.slideLayout+xml"/>
  <Override PartName="/ppt/slideLayouts/slideLayout991.xml" ContentType="application/vnd.openxmlformats-officedocument.presentationml.slideLayout+xml"/>
  <Override PartName="/ppt/slideMasters/slideMaster52.xml" ContentType="application/vnd.openxmlformats-officedocument.presentationml.slideMaster+xml"/>
  <Override PartName="/ppt/slideLayouts/slideLayout21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736.xml" ContentType="application/vnd.openxmlformats-officedocument.presentationml.slideLayout+xml"/>
  <Override PartName="/ppt/theme/theme73.xml" ContentType="application/vnd.openxmlformats-officedocument.theme+xml"/>
  <Override PartName="/ppt/slideLayouts/slideLayout922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761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837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676.xml" ContentType="application/vnd.openxmlformats-officedocument.presentationml.slideLayout+xml"/>
  <Override PartName="/ppt/slideLayouts/slideLayout862.xml" ContentType="application/vnd.openxmlformats-officedocument.presentationml.slideLayout+xml"/>
  <Override PartName="/ppt/slideMasters/slideMaster68.xml" ContentType="application/vnd.openxmlformats-officedocument.presentationml.slideMaster+xml"/>
  <Override PartName="/ppt/slideLayouts/slideLayout37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607.xml" ContentType="application/vnd.openxmlformats-officedocument.presentationml.slideLayout+xml"/>
  <Override PartName="/ppt/slideLayouts/slideLayout938.xml" ContentType="application/vnd.openxmlformats-officedocument.presentationml.slideLayout+xml"/>
  <Override PartName="/ppt/theme/theme89.xml" ContentType="application/vnd.openxmlformats-officedocument.theme+xml"/>
  <Override PartName="/ppt/slideMasters/slideMaster93.xml" ContentType="application/vnd.openxmlformats-officedocument.presentationml.slideMaster+xml"/>
  <Override PartName="/ppt/slideLayouts/slideLayout62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777.xml" ContentType="application/vnd.openxmlformats-officedocument.presentationml.slideLayout+xml"/>
  <Override PartName="/ppt/slideLayouts/slideLayout1012.xml" ContentType="application/vnd.openxmlformats-officedocument.presentationml.slideLayout+xml"/>
  <Override PartName="/ppt/theme/themeOverride3.xml" ContentType="application/vnd.openxmlformats-officedocument.themeOverride+xml"/>
  <Override PartName="/ppt/slideLayouts/slideLayout140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632.xml" ContentType="application/vnd.openxmlformats-officedocument.presentationml.slideLayout+xml"/>
  <Override PartName="/ppt/slideLayouts/slideLayout963.xml" ContentType="application/vnd.openxmlformats-officedocument.presentationml.slideLayout+xml"/>
  <Override PartName="/ppt/slideMasters/slideMaster24.xml" ContentType="application/vnd.openxmlformats-officedocument.presentationml.slideMaster+xml"/>
  <Override PartName="/ppt/slideLayouts/slideLayout471.xml" ContentType="application/vnd.openxmlformats-officedocument.presentationml.slideLayout+xml"/>
  <Override PartName="/ppt/theme/theme45.xml" ContentType="application/vnd.openxmlformats-officedocument.theme+xml"/>
  <Override PartName="/ppt/slideLayouts/slideLayout708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733.xml" ContentType="application/vnd.openxmlformats-officedocument.presentationml.slideLayout+xml"/>
  <Override PartName="/ppt/slideLayouts/slideLayout878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572.xml" ContentType="application/vnd.openxmlformats-officedocument.presentationml.slideLayout+xml"/>
  <Override PartName="/ppt/theme/theme70.xml" ContentType="application/vnd.openxmlformats-officedocument.theme+xml"/>
  <Override PartName="/ppt/slideLayouts/slideLayout80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64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834.xml" ContentType="application/vnd.openxmlformats-officedocument.presentationml.slideLayout+xml"/>
  <Override PartName="/ppt/slideLayouts/slideLayout97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342.xml" ContentType="application/vnd.openxmlformats-officedocument.presentationml.slideLayout+xml"/>
  <Override PartName="/ppt/slideLayouts/slideLayout673.xml" ContentType="application/vnd.openxmlformats-officedocument.presentationml.slideLayout+xml"/>
  <Override PartName="/ppt/slideMasters/slideMaster65.xml" ContentType="application/vnd.openxmlformats-officedocument.presentationml.slideMaster+xml"/>
  <Override PartName="/ppt/slideLayouts/slideLayout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749.xml" ContentType="application/vnd.openxmlformats-officedocument.presentationml.slideLayout+xml"/>
  <Override PartName="/ppt/theme/theme86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604.xml" ContentType="application/vnd.openxmlformats-officedocument.presentationml.slideLayout+xml"/>
  <Override PartName="/ppt/slideLayouts/slideLayout935.xml" ContentType="application/vnd.openxmlformats-officedocument.presentationml.slideLayout+xml"/>
  <Override PartName="/ppt/slideMasters/slideMaster90.xml" ContentType="application/vnd.openxmlformats-officedocument.presentationml.slideMaster+xml"/>
  <Override PartName="/ppt/theme/theme17.xml" ContentType="application/vnd.openxmlformats-officedocument.theme+xml"/>
  <Override PartName="/ppt/slideLayouts/slideLayout443.xml" ContentType="application/vnd.openxmlformats-officedocument.presentationml.slideLayout+xml"/>
  <Override PartName="/ppt/slideLayouts/slideLayout774.xml" ContentType="application/vnd.openxmlformats-officedocument.presentationml.slideLayout+xml"/>
  <Override PartName="/ppt/slideLayouts/slideLayout960.xml" ContentType="application/vnd.openxmlformats-officedocument.presentationml.slideLayout+xml"/>
  <Override PartName="/ppt/slideMasters/slideMaster21.xml" ContentType="application/vnd.openxmlformats-officedocument.presentationml.slideMaster+xml"/>
  <Override PartName="/ppt/slideLayouts/slideLayout282.xml" ContentType="application/vnd.openxmlformats-officedocument.presentationml.slideLayout+xml"/>
  <Override PartName="/ppt/theme/theme42.xml" ContentType="application/vnd.openxmlformats-officedocument.theme+xml"/>
  <Override PartName="/ppt/slideLayouts/slideLayout519.xml" ContentType="application/vnd.openxmlformats-officedocument.presentationml.slideLayout+xml"/>
  <Override PartName="/ppt/slideLayouts/slideLayout705.xml" ContentType="application/vnd.openxmlformats-officedocument.presentationml.slideLayout+xml"/>
  <Override PartName="/ppt/theme/theme9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689.xml" ContentType="application/vnd.openxmlformats-officedocument.presentationml.slideLayout+xml"/>
  <Override PartName="/ppt/slideLayouts/slideLayout875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730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806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645.xml" ContentType="application/vnd.openxmlformats-officedocument.presentationml.slideLayout+xml"/>
  <Override PartName="/ppt/slideLayouts/slideLayout831.xml" ContentType="application/vnd.openxmlformats-officedocument.presentationml.slideLayout+xml"/>
  <Override PartName="/ppt/slideLayouts/slideLayout976.xml" ContentType="application/vnd.openxmlformats-officedocument.presentationml.slideLayout+xml"/>
  <Override PartName="/ppt/slideMasters/slideMaster37.xml" ContentType="application/vnd.openxmlformats-officedocument.presentationml.slideMaster+xml"/>
  <Override PartName="/ppt/slideLayouts/slideLayout15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theme/theme58.xml" ContentType="application/vnd.openxmlformats-officedocument.theme+xml"/>
  <Override PartName="/ppt/slideLayouts/slideLayout670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907.xml" ContentType="application/vnd.openxmlformats-officedocument.presentationml.slideLayout+xml"/>
  <Override PartName="/ppt/slideMasters/slideMaster62.xml" ContentType="application/vnd.openxmlformats-officedocument.presentationml.slideMaster+xml"/>
  <Override PartName="/ppt/slideLayouts/slideLayout31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601.xml" ContentType="application/vnd.openxmlformats-officedocument.presentationml.slideLayout+xml"/>
  <Override PartName="/ppt/slideLayouts/slideLayout746.xml" ContentType="application/vnd.openxmlformats-officedocument.presentationml.slideLayout+xml"/>
  <Override PartName="/ppt/theme/theme83.xml" ContentType="application/vnd.openxmlformats-officedocument.theme+xml"/>
  <Override PartName="/ppt/slideLayouts/slideLayout932.xml" ContentType="application/vnd.openxmlformats-officedocument.presentationml.slideLayout+xml"/>
  <Override PartName="/ppt/theme/theme14.xml" ContentType="application/vnd.openxmlformats-officedocument.theme+xml"/>
  <Override PartName="/ppt/slideLayouts/slideLayout440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771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847.xml" ContentType="application/vnd.openxmlformats-officedocument.presentationml.slideLayout+xml"/>
  <Override PartName="/ppt/theme/theme6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686.xml" ContentType="application/vnd.openxmlformats-officedocument.presentationml.slideLayout+xml"/>
  <Override PartName="/ppt/slideLayouts/slideLayout702.xml" ContentType="application/vnd.openxmlformats-officedocument.presentationml.slideLayout+xml"/>
  <Override PartName="/ppt/slideMasters/slideMaster78.xml" ContentType="application/vnd.openxmlformats-officedocument.presentationml.slideMaster+xml"/>
  <Override PartName="/ppt/slideLayouts/slideLayout194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872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617.xml" ContentType="application/vnd.openxmlformats-officedocument.presentationml.slideLayout+xml"/>
  <Override PartName="/ppt/slideLayouts/slideLayout803.xml" ContentType="application/vnd.openxmlformats-officedocument.presentationml.slideLayout+xml"/>
  <Override PartName="/ppt/slideLayouts/slideLayout948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642.xml" ContentType="application/vnd.openxmlformats-officedocument.presentationml.slideLayout+xml"/>
  <Override PartName="/ppt/slideLayouts/slideLayout787.xml" ContentType="application/vnd.openxmlformats-officedocument.presentationml.slideLayout+xml"/>
  <Override PartName="/ppt/slideLayouts/slideLayout1022.xml" ContentType="application/vnd.openxmlformats-officedocument.presentationml.slideLayout+xml"/>
  <Override PartName="/ppt/slideMasters/slideMaster34.xml" ContentType="application/vnd.openxmlformats-officedocument.presentationml.slideMaster+xml"/>
  <Override PartName="/ppt/slideLayouts/slideLayout150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973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theme/theme55.xml" ContentType="application/vnd.openxmlformats-officedocument.theme+xml"/>
  <Override PartName="/ppt/slideLayouts/slideLayout718.xml" ContentType="application/vnd.openxmlformats-officedocument.presentationml.slideLayout+xml"/>
  <Override PartName="/ppt/slideLayouts/slideLayout904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396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743.xml" ContentType="application/vnd.openxmlformats-officedocument.presentationml.slideLayout+xml"/>
  <Override PartName="/ppt/theme/theme80.xml" ContentType="application/vnd.openxmlformats-officedocument.theme+xml"/>
  <Override PartName="/ppt/slideLayouts/slideLayout888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819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327.xml" ContentType="application/vnd.openxmlformats-officedocument.presentationml.slideLayout+xml"/>
  <Override PartName="/ppt/slideLayouts/slideLayout658.xml" ContentType="application/vnd.openxmlformats-officedocument.presentationml.slideLayout+xml"/>
  <Override PartName="/ppt/slideLayouts/slideLayout989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844.xml" ContentType="application/vnd.openxmlformats-officedocument.presentationml.slideLayout+xml"/>
  <Override PartName="/ppt/theme/theme3.xml" ContentType="application/vnd.openxmlformats-officedocument.theme+xml"/>
  <Override PartName="/ppt/slideLayouts/slideLayout352.xml" ContentType="application/vnd.openxmlformats-officedocument.presentationml.slideLayout+xml"/>
  <Override PartName="/ppt/slideLayouts/slideLayout683.xml" ContentType="application/vnd.openxmlformats-officedocument.presentationml.slideLayout+xml"/>
  <Override PartName="/ppt/slideMasters/slideMaster75.xml" ContentType="application/vnd.openxmlformats-officedocument.presentationml.slideMaster+xml"/>
  <Override PartName="/ppt/slideLayouts/slideLayout44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614.xml" ContentType="application/vnd.openxmlformats-officedocument.presentationml.slideLayout+xml"/>
  <Override PartName="/ppt/slideLayouts/slideLayout759.xml" ContentType="application/vnd.openxmlformats-officedocument.presentationml.slideLayout+xml"/>
  <Override PartName="/ppt/slideLayouts/slideLayout945.xml" ContentType="application/vnd.openxmlformats-officedocument.presentationml.slideLayout+xml"/>
  <Override PartName="/ppt/theme/theme96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598.xml" ContentType="application/vnd.openxmlformats-officedocument.presentationml.slideLayout+xml"/>
  <Override PartName="/ppt/slideLayouts/slideLayout784.xml" ContentType="application/vnd.openxmlformats-officedocument.presentationml.slideLayout+xml"/>
  <Override PartName="/ppt/slideLayouts/slideLayout800.xml" ContentType="application/vnd.openxmlformats-officedocument.presentationml.slideLayout+xml"/>
  <Override PartName="/ppt/slideLayouts/slideLayout292.xml" ContentType="application/vnd.openxmlformats-officedocument.presentationml.slideLayout+xml"/>
  <Override PartName="/ppt/theme/theme27.xml" ContentType="application/vnd.openxmlformats-officedocument.theme+xml"/>
  <Override PartName="/ppt/slideLayouts/slideLayout529.xml" ContentType="application/vnd.openxmlformats-officedocument.presentationml.slideLayout+xml"/>
  <Override PartName="/ppt/slideLayouts/slideLayout970.xml" ContentType="application/vnd.openxmlformats-officedocument.presentationml.slideLayout+xml"/>
  <Override PartName="/ppt/slideMasters/slideMaster31.xml" ContentType="application/vnd.openxmlformats-officedocument.presentationml.slideMaster+xml"/>
  <Override PartName="/ppt/commentAuthors.xml" ContentType="application/vnd.openxmlformats-officedocument.presentationml.commentAuthors+xml"/>
  <Override PartName="/ppt/slideLayouts/slideLayout368.xml" ContentType="application/vnd.openxmlformats-officedocument.presentationml.slideLayout+xml"/>
  <Override PartName="/ppt/theme/theme52.xml" ContentType="application/vnd.openxmlformats-officedocument.theme+xml"/>
  <Override PartName="/ppt/slideLayouts/slideLayout715.xml" ContentType="application/vnd.openxmlformats-officedocument.presentationml.slideLayout+xml"/>
  <Override PartName="/ppt/slideLayouts/slideLayout901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22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699.xml" ContentType="application/vnd.openxmlformats-officedocument.presentationml.slideLayout+xml"/>
  <Override PartName="/ppt/slideLayouts/slideLayout740.xml" ContentType="application/vnd.openxmlformats-officedocument.presentationml.slideLayout+xml"/>
  <Override PartName="/ppt/slideLayouts/slideLayout885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816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655.xml" ContentType="application/vnd.openxmlformats-officedocument.presentationml.slideLayout+xml"/>
  <Override PartName="/ppt/slideLayouts/slideLayout841.xml" ContentType="application/vnd.openxmlformats-officedocument.presentationml.slideLayout+xml"/>
  <Override PartName="/ppt/slideLayouts/slideLayout986.xml" ContentType="application/vnd.openxmlformats-officedocument.presentationml.slideLayout+xml"/>
  <Override PartName="/ppt/slideMasters/slideMaster47.xml" ContentType="application/vnd.openxmlformats-officedocument.presentationml.slideMaster+xml"/>
  <Override PartName="/ppt/slideLayouts/slideLayout16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680.xml" ContentType="application/vnd.openxmlformats-officedocument.presentationml.slideLayout+xml"/>
  <Override PartName="/ppt/theme/theme68.xml" ContentType="application/vnd.openxmlformats-officedocument.theme+xml"/>
  <Override PartName="/ppt/slideLayouts/slideLayout917.xml" ContentType="application/vnd.openxmlformats-officedocument.presentationml.slideLayout+xml"/>
  <Override PartName="/ppt/slideMasters/slideMaster72.xml" ContentType="application/vnd.openxmlformats-officedocument.presentationml.slideMaster+xml"/>
  <Override PartName="/ppt/slideLayouts/slideLayout41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756.xml" ContentType="application/vnd.openxmlformats-officedocument.presentationml.slideLayout+xml"/>
  <Override PartName="/ppt/theme/theme93.xml" ContentType="application/vnd.openxmlformats-officedocument.theme+xml"/>
  <Override PartName="/ppt/slideLayouts/slideLayout264.xml" ContentType="application/vnd.openxmlformats-officedocument.presentationml.slideLayout+xml"/>
  <Override PartName="/ppt/slideLayouts/slideLayout595.xml" ContentType="application/vnd.openxmlformats-officedocument.presentationml.slideLayout+xml"/>
  <Override PartName="/ppt/slideLayouts/slideLayout611.xml" ContentType="application/vnd.openxmlformats-officedocument.presentationml.slideLayout+xml"/>
  <Override PartName="/ppt/slideLayouts/slideLayout942.xml" ContentType="application/vnd.openxmlformats-officedocument.presentationml.slideLayout+xml"/>
  <Override PartName="/ppt/theme/theme24.xml" ContentType="application/vnd.openxmlformats-officedocument.theme+xml"/>
  <Override PartName="/ppt/slideLayouts/slideLayout450.xml" ContentType="application/vnd.openxmlformats-officedocument.presentationml.slideLayout+xml"/>
  <Override PartName="/ppt/slideLayouts/slideLayout781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712.xml" ContentType="application/vnd.openxmlformats-officedocument.presentationml.slideLayout+xml"/>
  <Override PartName="/ppt/slideLayouts/slideLayout857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220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696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Masters/slideMaster88.xml" ContentType="application/vnd.openxmlformats-officedocument.presentationml.slideMaster+xml"/>
  <Override PartName="/ppt/slideLayouts/slideLayout57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882.xml" ContentType="application/vnd.openxmlformats-officedocument.presentationml.slideLayout+xml"/>
  <Override PartName="/ppt/slideLayouts/slideLayout1007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627.xml" ContentType="application/vnd.openxmlformats-officedocument.presentationml.slideLayout+xml"/>
  <Override PartName="/ppt/slideLayouts/slideLayout813.xml" ContentType="application/vnd.openxmlformats-officedocument.presentationml.slideLayout+xml"/>
  <Override PartName="/ppt/slideLayouts/slideLayout958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82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652.xml" ContentType="application/vnd.openxmlformats-officedocument.presentationml.slideLayout+xml"/>
  <Override PartName="/ppt/slideLayouts/slideLayout797.xml" ContentType="application/vnd.openxmlformats-officedocument.presentationml.slideLayout+xml"/>
  <Override PartName="/ppt/slideLayouts/slideLayout983.xml" ContentType="application/vnd.openxmlformats-officedocument.presentationml.slideLayout+xml"/>
  <Override PartName="/ppt/slideMasters/slideMaster44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theme/theme65.xml" ContentType="application/vnd.openxmlformats-officedocument.theme+xml"/>
  <Override PartName="/ppt/slideLayouts/slideLayout728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898.xml" ContentType="application/vnd.openxmlformats-officedocument.presentationml.slideLayout+xml"/>
  <Override PartName="/ppt/slideLayouts/slideLayout914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753.xml" ContentType="application/vnd.openxmlformats-officedocument.presentationml.slideLayout+xml"/>
  <Override PartName="/ppt/theme/theme90.xml" ContentType="application/vnd.openxmlformats-officedocument.theme+xml"/>
  <Override PartName="/ppt/theme/theme21.xml" ContentType="application/vnd.openxmlformats-officedocument.theme+xml"/>
  <Override PartName="/ppt/slideLayouts/slideLayout261.xml" ContentType="application/vnd.openxmlformats-officedocument.presentationml.slideLayout+xml"/>
  <Override PartName="/ppt/slideLayouts/slideLayout592.xml" ContentType="application/vnd.openxmlformats-officedocument.presentationml.slideLayout+xml"/>
  <Override PartName="/ppt/slideLayouts/slideLayout829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668.xml" ContentType="application/vnd.openxmlformats-officedocument.presentationml.slideLayout+xml"/>
  <Override PartName="/ppt/slideLayouts/slideLayout854.xml" ContentType="application/vnd.openxmlformats-officedocument.presentationml.slideLayout+xml"/>
  <Override PartName="/ppt/slideLayouts/slideLayout999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693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1004.xml" ContentType="application/vnd.openxmlformats-officedocument.presentationml.slideLayout+xml"/>
  <Override PartName="/ppt/slideMasters/slideMaster85.xml" ContentType="application/vnd.openxmlformats-officedocument.presentationml.slideMaster+xml"/>
  <Override PartName="/ppt/slideLayouts/slideLayout54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624.xml" ContentType="application/vnd.openxmlformats-officedocument.presentationml.slideLayout+xml"/>
  <Override PartName="/ppt/slideLayouts/slideLayout769.xml" ContentType="application/vnd.openxmlformats-officedocument.presentationml.slideLayout+xml"/>
  <Override PartName="/ppt/slideLayouts/slideLayout955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132.xml" ContentType="application/vnd.openxmlformats-officedocument.presentationml.slideLayout+xml"/>
  <Override PartName="/ppt/theme/theme37.xml" ContentType="application/vnd.openxmlformats-officedocument.theme+xml"/>
  <Override PartName="/ppt/slideLayouts/slideLayout463.xml" ContentType="application/vnd.openxmlformats-officedocument.presentationml.slideLayout+xml"/>
  <Override PartName="/ppt/slideLayouts/slideLayout794.xml" ContentType="application/vnd.openxmlformats-officedocument.presentationml.slideLayout+xml"/>
  <Override PartName="/ppt/slideLayouts/slideLayout81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0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980.xml" ContentType="application/vnd.openxmlformats-officedocument.presentationml.slideLayout+xml"/>
  <Override PartName="/ppt/slideMasters/slideMaster4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378.xml" ContentType="application/vnd.openxmlformats-officedocument.presentationml.slideLayout+xml"/>
  <Override PartName="/ppt/theme/theme62.xml" ContentType="application/vnd.openxmlformats-officedocument.theme+xml"/>
  <Override PartName="/ppt/slideLayouts/slideLayout725.xml" ContentType="application/vnd.openxmlformats-officedocument.presentationml.slideLayout+xml"/>
  <Override PartName="/ppt/slideLayouts/slideLayout911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750.xml" ContentType="application/vnd.openxmlformats-officedocument.presentationml.slideLayout+xml"/>
  <Override PartName="/ppt/slideLayouts/slideLayout895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826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665.xml" ContentType="application/vnd.openxmlformats-officedocument.presentationml.slideLayout+xml"/>
  <Override PartName="/ppt/slideMasters/slideMaster57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804.xml" ContentType="application/vnd.openxmlformats-officedocument.presentationml.slideLayout+xml"/>
  <Override PartName="/ppt/slideLayouts/slideLayout851.xml" ContentType="application/vnd.openxmlformats-officedocument.presentationml.slideLayout+xml"/>
  <Override PartName="/ppt/slideLayouts/slideLayout949.xml" ContentType="application/vnd.openxmlformats-officedocument.presentationml.slideLayout+xml"/>
  <Override PartName="/ppt/slideLayouts/slideLayout996.xml" ContentType="application/vnd.openxmlformats-officedocument.presentationml.slideLayout+xml"/>
  <Override PartName="/ppt/slideLayouts/slideLayout1023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6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643.xml" ContentType="application/vnd.openxmlformats-officedocument.presentationml.slideLayout+xml"/>
  <Override PartName="/ppt/slideLayouts/slideLayout690.xml" ContentType="application/vnd.openxmlformats-officedocument.presentationml.slideLayout+xml"/>
  <Override PartName="/ppt/slideLayouts/slideLayout788.xml" ContentType="application/vnd.openxmlformats-officedocument.presentationml.slideLayout+xml"/>
  <Override PartName="/ppt/theme/theme78.xml" ContentType="application/vnd.openxmlformats-officedocument.theme+xml"/>
  <Override PartName="/ppt/slideLayouts/slideLayout927.xml" ContentType="application/vnd.openxmlformats-officedocument.presentationml.slideLayout+xml"/>
  <Override PartName="/ppt/slideLayouts/slideLayout974.xml" ContentType="application/vnd.openxmlformats-officedocument.presentationml.slideLayout+xml"/>
  <Override PartName="/ppt/slideMasters/slideMaster35.xml" ContentType="application/vnd.openxmlformats-officedocument.presentationml.slideMaster+xml"/>
  <Override PartName="/ppt/slideMasters/slideMaster82.xml" ContentType="application/vnd.openxmlformats-officedocument.presentationml.slideMaster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82.xml" ContentType="application/vnd.openxmlformats-officedocument.presentationml.slideLayout+xml"/>
  <Override PartName="/ppt/theme/theme56.xml" ContentType="application/vnd.openxmlformats-officedocument.theme+xml"/>
  <Override PartName="/ppt/slideLayouts/slideLayout621.xml" ContentType="application/vnd.openxmlformats-officedocument.presentationml.slideLayout+xml"/>
  <Override PartName="/ppt/slideLayouts/slideLayout719.xml" ContentType="application/vnd.openxmlformats-officedocument.presentationml.slideLayout+xml"/>
  <Override PartName="/ppt/slideLayouts/slideLayout766.xml" ContentType="application/vnd.openxmlformats-officedocument.presentationml.slideLayout+xml"/>
  <Override PartName="/ppt/slideLayouts/slideLayout1001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889.xml" ContentType="application/vnd.openxmlformats-officedocument.presentationml.slideLayout+xml"/>
  <Override PartName="/ppt/slideLayouts/slideLayout905.xml" ContentType="application/vnd.openxmlformats-officedocument.presentationml.slideLayout+xml"/>
  <Override PartName="/ppt/slideLayouts/slideLayout952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34.xml" ContentType="application/vnd.openxmlformats-officedocument.theme+xml"/>
  <Override PartName="/ppt/slideLayouts/slideLayout397.xml" ContentType="application/vnd.openxmlformats-officedocument.presentationml.slideLayout+xml"/>
  <Override PartName="/ppt/slideLayouts/slideLayout744.xml" ContentType="application/vnd.openxmlformats-officedocument.presentationml.slideLayout+xml"/>
  <Override PartName="/ppt/slideLayouts/slideLayout791.xml" ContentType="application/vnd.openxmlformats-officedocument.presentationml.slideLayout+xml"/>
  <Override PartName="/ppt/theme/theme81.xml" ContentType="application/vnd.openxmlformats-officedocument.theme+xml"/>
  <Override PartName="/ppt/slideLayouts/slideLayout930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722.xml" ContentType="application/vnd.openxmlformats-officedocument.presentationml.slideLayout+xml"/>
  <Override PartName="/ppt/slideLayouts/slideLayout867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659.xml" ContentType="application/vnd.openxmlformats-officedocument.presentationml.slideLayout+xml"/>
  <Override PartName="/ppt/slideLayouts/slideLayout845.xml" ContentType="application/vnd.openxmlformats-officedocument.presentationml.slideLayout+xml"/>
  <Override PartName="/ppt/slideLayouts/slideLayout892.xml" ContentType="application/vnd.openxmlformats-officedocument.presentationml.slideLayout+xml"/>
  <Override PartName="/ppt/slideLayouts/slideLayout1017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637.xml" ContentType="application/vnd.openxmlformats-officedocument.presentationml.slideLayout+xml"/>
  <Override PartName="/ppt/slideLayouts/slideLayout684.xml" ContentType="application/vnd.openxmlformats-officedocument.presentationml.slideLayout+xml"/>
  <Override PartName="/ppt/slideLayouts/slideLayout700.xml" ContentType="application/vnd.openxmlformats-officedocument.presentationml.slideLayout+xml"/>
  <Override PartName="/ppt/slideLayouts/slideLayout968.xml" ContentType="application/vnd.openxmlformats-officedocument.presentationml.slideLayout+xml"/>
  <Override PartName="/ppt/slideMasters/slideMaster29.xml" ContentType="application/vnd.openxmlformats-officedocument.presentationml.slideMaster+xml"/>
  <Override PartName="/ppt/slideMasters/slideMaster76.xml" ContentType="application/vnd.openxmlformats-officedocument.presentationml.slideMaster+xml"/>
  <Override PartName="/ppt/slideLayouts/slideLayout45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823.xml" ContentType="application/vnd.openxmlformats-officedocument.presentationml.slideLayout+xml"/>
  <Override PartName="/ppt/slideLayouts/slideLayout870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599.xml" ContentType="application/vnd.openxmlformats-officedocument.presentationml.slideLayout+xml"/>
  <Override PartName="/ppt/slideLayouts/slideLayout615.xml" ContentType="application/vnd.openxmlformats-officedocument.presentationml.slideLayout+xml"/>
  <Override PartName="/ppt/slideLayouts/slideLayout662.xml" ContentType="application/vnd.openxmlformats-officedocument.presentationml.slideLayout+xml"/>
  <Override PartName="/ppt/slideLayouts/slideLayout801.xml" ContentType="application/vnd.openxmlformats-officedocument.presentationml.slideLayout+xml"/>
  <Override PartName="/ppt/slideLayouts/slideLayout946.xml" ContentType="application/vnd.openxmlformats-officedocument.presentationml.slideLayout+xml"/>
  <Override PartName="/ppt/slideLayouts/slideLayout993.xml" ContentType="application/vnd.openxmlformats-officedocument.presentationml.slideLayout+xml"/>
  <Override PartName="/ppt/theme/theme97.xml" ContentType="application/vnd.openxmlformats-officedocument.theme+xml"/>
  <Override PartName="/ppt/slideMasters/slideMaster54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28.xml" ContentType="application/vnd.openxmlformats-officedocument.theme+xml"/>
  <Override PartName="/ppt/slideLayouts/slideLayout407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640.xml" ContentType="application/vnd.openxmlformats-officedocument.presentationml.slideLayout+xml"/>
  <Override PartName="/ppt/slideLayouts/slideLayout738.xml" ContentType="application/vnd.openxmlformats-officedocument.presentationml.slideLayout+xml"/>
  <Override PartName="/ppt/slideLayouts/slideLayout785.xml" ContentType="application/vnd.openxmlformats-officedocument.presentationml.slideLayout+xml"/>
  <Override PartName="/ppt/theme/theme75.xml" ContentType="application/vnd.openxmlformats-officedocument.theme+xml"/>
  <Override PartName="/ppt/slideLayouts/slideLayout924.xml" ContentType="application/vnd.openxmlformats-officedocument.presentationml.slideLayout+xml"/>
  <Override PartName="/ppt/slideLayouts/slideLayout1020.xml" ContentType="application/vnd.openxmlformats-officedocument.presentationml.slideLayout+xml"/>
  <Override PartName="/ppt/slideMasters/slideMaster32.xml" ContentType="application/vnd.openxmlformats-officedocument.presentationml.slideMaster+xml"/>
  <Override PartName="/ppt/slideLayouts/slideLayout101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716.xml" ContentType="application/vnd.openxmlformats-officedocument.presentationml.slideLayout+xml"/>
  <Override PartName="/ppt/slideLayouts/slideLayout763.xml" ContentType="application/vnd.openxmlformats-officedocument.presentationml.slideLayout+xml"/>
  <Override PartName="/ppt/slideLayouts/slideLayout971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55.xml" ContentType="application/vnd.openxmlformats-officedocument.presentationml.slideLayout+xml"/>
  <Override PartName="/ppt/theme/theme53.xml" ContentType="application/vnd.openxmlformats-officedocument.theme+xml"/>
  <Override PartName="/ppt/slideLayouts/slideLayout902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Layouts/slideLayout347.xml" ContentType="application/vnd.openxmlformats-officedocument.presentationml.slideLayout+xml"/>
  <Override PartName="/ppt/theme/theme31.xml" ContentType="application/vnd.openxmlformats-officedocument.theme+xml"/>
  <Override PartName="/ppt/slideLayouts/slideLayout394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741.xml" ContentType="application/vnd.openxmlformats-officedocument.presentationml.slideLayout+xml"/>
  <Override PartName="/ppt/slideLayouts/slideLayout839.xml" ContentType="application/vnd.openxmlformats-officedocument.presentationml.slideLayout+xml"/>
  <Override PartName="/ppt/slideLayouts/slideLayout886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678.xml" ContentType="application/vnd.openxmlformats-officedocument.presentationml.slideLayout+xml"/>
  <Override PartName="/ppt/slideLayouts/slideLayout817.xml" ContentType="application/vnd.openxmlformats-officedocument.presentationml.slideLayout+xml"/>
  <Override PartName="/ppt/slideLayouts/slideLayout864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609.xml" ContentType="application/vnd.openxmlformats-officedocument.presentationml.slideLayout+xml"/>
  <Override PartName="/ppt/slideLayouts/slideLayout656.xml" ContentType="application/vnd.openxmlformats-officedocument.presentationml.slideLayout+xml"/>
  <Override PartName="/ppt/slideLayouts/slideLayout987.xml" ContentType="application/vnd.openxmlformats-officedocument.presentationml.slideLayout+xml"/>
  <Override PartName="/ppt/slideMasters/slideMaster48.xml" ContentType="application/vnd.openxmlformats-officedocument.presentationml.slideMaster+xml"/>
  <Override PartName="/ppt/slideMasters/slideMaster95.xml" ContentType="application/vnd.openxmlformats-officedocument.presentationml.slideMaster+xml"/>
  <Override PartName="/ppt/slideLayouts/slideLayout17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511.xml" ContentType="application/vnd.openxmlformats-officedocument.presentationml.slideLayout+xml"/>
  <Override PartName="/ppt/theme/theme69.xml" ContentType="application/vnd.openxmlformats-officedocument.theme+xml"/>
  <Override PartName="/ppt/slideLayouts/slideLayout779.xml" ContentType="application/vnd.openxmlformats-officedocument.presentationml.slideLayout+xml"/>
  <Override PartName="/ppt/slideLayouts/slideLayout842.xml" ContentType="application/vnd.openxmlformats-officedocument.presentationml.slideLayout+xml"/>
  <Override PartName="/ppt/slideLayouts/slideLayout1014.xml" ContentType="application/vnd.openxmlformats-officedocument.presentationml.slideLayout+xml"/>
  <Override PartName="/ppt/theme/themeOverride5.xml" ContentType="application/vnd.openxmlformats-officedocument.themeOverride+xml"/>
  <Override PartName="/ppt/theme/theme1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634.xml" ContentType="application/vnd.openxmlformats-officedocument.presentationml.slideLayout+xml"/>
  <Override PartName="/ppt/slideLayouts/slideLayout681.xml" ContentType="application/vnd.openxmlformats-officedocument.presentationml.slideLayout+xml"/>
  <Override PartName="/ppt/slideLayouts/slideLayout820.xml" ContentType="application/vnd.openxmlformats-officedocument.presentationml.slideLayout+xml"/>
  <Override PartName="/ppt/slideLayouts/slideLayout918.xml" ContentType="application/vnd.openxmlformats-officedocument.presentationml.slideLayout+xml"/>
  <Override PartName="/ppt/slideLayouts/slideLayout965.xml" ContentType="application/vnd.openxmlformats-officedocument.presentationml.slideLayout+xml"/>
  <Override PartName="/ppt/slideMasters/slideMaster26.xml" ContentType="application/vnd.openxmlformats-officedocument.presentationml.slideMaster+xml"/>
  <Override PartName="/ppt/slideMasters/slideMaster73.xml" ContentType="application/vnd.openxmlformats-officedocument.presentationml.slideMaster+xml"/>
  <Override PartName="/ppt/slideLayouts/slideLayout42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73.xml" ContentType="application/vnd.openxmlformats-officedocument.presentationml.slideLayout+xml"/>
  <Override PartName="/ppt/theme/theme47.xml" ContentType="application/vnd.openxmlformats-officedocument.theme+xml"/>
  <Override PartName="/ppt/slideLayouts/slideLayout612.xml" ContentType="application/vnd.openxmlformats-officedocument.presentationml.slideLayout+xml"/>
  <Override PartName="/ppt/slideLayouts/slideLayout757.xml" ContentType="application/vnd.openxmlformats-officedocument.presentationml.slideLayout+xml"/>
  <Override PartName="/ppt/slideLayouts/slideLayout943.xml" ContentType="application/vnd.openxmlformats-officedocument.presentationml.slideLayout+xml"/>
  <Override PartName="/ppt/slideLayouts/slideLayout990.xml" ContentType="application/vnd.openxmlformats-officedocument.presentationml.slideLayout+xml"/>
  <Override PartName="/ppt/theme/theme94.xml" ContentType="application/vnd.openxmlformats-officedocument.theme+xml"/>
  <Override PartName="/ppt/slideMasters/slideMaster51.xml" ContentType="application/vnd.openxmlformats-officedocument.presentationml.slideMaster+xml"/>
  <Override PartName="/ppt/slideLayouts/slideLayout20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735.xml" ContentType="application/vnd.openxmlformats-officedocument.presentationml.slideLayout+xml"/>
  <Override PartName="/ppt/slideLayouts/slideLayout78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90.xml" ContentType="application/vnd.openxmlformats-officedocument.presentationml.slideLayout+xml"/>
  <Override PartName="/ppt/theme/theme25.xml" ContentType="application/vnd.openxmlformats-officedocument.theme+xml"/>
  <Override PartName="/ppt/slideLayouts/slideLayout388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74.xml" ContentType="application/vnd.openxmlformats-officedocument.presentationml.slideLayout+xml"/>
  <Override PartName="/ppt/theme/theme72.xml" ContentType="application/vnd.openxmlformats-officedocument.theme+xml"/>
  <Override PartName="/ppt/slideLayouts/slideLayout921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66.xml" ContentType="application/vnd.openxmlformats-officedocument.presentationml.slideLayout+xml"/>
  <Override PartName="/ppt/theme/theme50.xml" ContentType="application/vnd.openxmlformats-officedocument.theme+xml"/>
  <Override PartName="/ppt/slideLayouts/slideLayout713.xml" ContentType="application/vnd.openxmlformats-officedocument.presentationml.slideLayout+xml"/>
  <Override PartName="/ppt/slideLayouts/slideLayout760.xml" ContentType="application/vnd.openxmlformats-officedocument.presentationml.slideLayout+xml"/>
  <Override PartName="/ppt/slideLayouts/slideLayout858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158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697.xml" ContentType="application/vnd.openxmlformats-officedocument.presentationml.slideLayout+xml"/>
  <Override PartName="/ppt/slideLayouts/slideLayout836.xml" ContentType="application/vnd.openxmlformats-officedocument.presentationml.slideLayout+xml"/>
  <Override PartName="/ppt/slideLayouts/slideLayout883.xml" ContentType="application/vnd.openxmlformats-officedocument.presentationml.slideLayout+xml"/>
  <Override PartName="/ppt/slideLayouts/slideLayout1008.xml" ContentType="application/vnd.openxmlformats-officedocument.presentationml.slideLayout+xml"/>
  <Override PartName="/ppt/slideMasters/slideMaster89.xml" ContentType="application/vnd.openxmlformats-officedocument.presentationml.slideMaster+xml"/>
  <Override PartName="/ppt/slideLayouts/slideLayout58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628.xml" ContentType="application/vnd.openxmlformats-officedocument.presentationml.slideLayout+xml"/>
  <Override PartName="/ppt/slideLayouts/slideLayout675.xml" ContentType="application/vnd.openxmlformats-officedocument.presentationml.slideLayout+xml"/>
  <Override PartName="/ppt/slideLayouts/slideLayout959.xml" ContentType="application/vnd.openxmlformats-officedocument.presentationml.slideLayout+xml"/>
  <Override PartName="/ppt/slideMasters/slideMaster67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798.xml" ContentType="application/vnd.openxmlformats-officedocument.presentationml.slideLayout+xml"/>
  <Override PartName="/ppt/slideLayouts/slideLayout814.xml" ContentType="application/vnd.openxmlformats-officedocument.presentationml.slideLayout+xml"/>
  <Override PartName="/ppt/slideLayouts/slideLayout861.xml" ContentType="application/vnd.openxmlformats-officedocument.presentationml.slideLayout+xml"/>
  <Override PartName="/ppt/theme/theme88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606.xml" ContentType="application/vnd.openxmlformats-officedocument.presentationml.slideLayout+xml"/>
  <Override PartName="/ppt/slideLayouts/slideLayout653.xml" ContentType="application/vnd.openxmlformats-officedocument.presentationml.slideLayout+xml"/>
  <Override PartName="/ppt/slideLayouts/slideLayout937.xml" ContentType="application/vnd.openxmlformats-officedocument.presentationml.slideLayout+xml"/>
  <Override PartName="/ppt/slideLayouts/slideLayout984.xml" ContentType="application/vnd.openxmlformats-officedocument.presentationml.slideLayout+xml"/>
  <Override PartName="/ppt/slideLayouts/slideLayout1011.xml" ContentType="application/vnd.openxmlformats-officedocument.presentationml.slideLayout+xml"/>
  <Override PartName="/ppt/slideMasters/slideMaster45.xml" ContentType="application/vnd.openxmlformats-officedocument.presentationml.slideMaster+xml"/>
  <Override PartName="/ppt/slideMasters/slideMaster92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19.xml" ContentType="application/vnd.openxmlformats-officedocument.theme+xml"/>
  <Override PartName="/ppt/slideLayouts/slideLayout300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631.xml" ContentType="application/vnd.openxmlformats-officedocument.presentationml.slideLayout+xml"/>
  <Override PartName="/ppt/theme/theme66.xml" ContentType="application/vnd.openxmlformats-officedocument.theme+xml"/>
  <Override PartName="/ppt/slideLayouts/slideLayout729.xml" ContentType="application/vnd.openxmlformats-officedocument.presentationml.slideLayout+xml"/>
  <Override PartName="/ppt/slideLayouts/slideLayout776.xml" ContentType="application/vnd.openxmlformats-officedocument.presentationml.slideLayout+xml"/>
  <Override PartName="/ppt/slideLayouts/slideLayout915.xml" ContentType="application/vnd.openxmlformats-officedocument.presentationml.slideLayout+xml"/>
  <Override PartName="/ppt/slideLayouts/slideLayout962.xml" ContentType="application/vnd.openxmlformats-officedocument.presentationml.slideLayout+xml"/>
  <Override PartName="/ppt/theme/themeOverride2.xml" ContentType="application/vnd.openxmlformats-officedocument.themeOverride+xml"/>
  <Override PartName="/ppt/slideMasters/slideMaster23.xml" ContentType="application/vnd.openxmlformats-officedocument.presentationml.slideMaster+xml"/>
  <Override PartName="/ppt/slideMasters/slideMaster70.xml" ContentType="application/vnd.openxmlformats-officedocument.presentationml.slideMaster+xml"/>
  <Override PartName="/ppt/slideLayouts/slideLayout237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70.xml" ContentType="application/vnd.openxmlformats-officedocument.presentationml.slideLayout+xml"/>
  <Override PartName="/ppt/theme/theme44.xml" ContentType="application/vnd.openxmlformats-officedocument.theme+xml"/>
  <Override PartName="/ppt/slideLayouts/slideLayout568.xml" ContentType="application/vnd.openxmlformats-officedocument.presentationml.slideLayout+xml"/>
  <Override PartName="/ppt/slideLayouts/slideLayout707.xml" ContentType="application/vnd.openxmlformats-officedocument.presentationml.slideLayout+xml"/>
  <Override PartName="/ppt/slideLayouts/slideLayout754.xml" ContentType="application/vnd.openxmlformats-officedocument.presentationml.slideLayout+xml"/>
  <Override PartName="/ppt/slideLayouts/slideLayout899.xml" ContentType="application/vnd.openxmlformats-officedocument.presentationml.slideLayout+xml"/>
  <Override PartName="/ppt/theme/theme91.xml" ContentType="application/vnd.openxmlformats-officedocument.theme+xml"/>
  <Default Extension="wdp" ContentType="image/vnd.ms-photo"/>
  <Override PartName="/ppt/slideLayouts/slideLayout215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93.xml" ContentType="application/vnd.openxmlformats-officedocument.presentationml.slideLayout+xml"/>
  <Override PartName="/ppt/slideLayouts/slideLayout877.xml" ContentType="application/vnd.openxmlformats-officedocument.presentationml.slideLayout+xml"/>
  <Override PartName="/ppt/slideLayouts/slideLayout940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22.xml" ContentType="application/vnd.openxmlformats-officedocument.theme+xml"/>
  <Override PartName="/ppt/slideLayouts/slideLayout338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669.xml" ContentType="application/vnd.openxmlformats-officedocument.presentationml.slideLayout+xml"/>
  <Override PartName="/ppt/slideLayouts/slideLayout732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710.xml" ContentType="application/vnd.openxmlformats-officedocument.presentationml.slideLayout+xml"/>
  <Override PartName="/ppt/slideLayouts/slideLayout808.xml" ContentType="application/vnd.openxmlformats-officedocument.presentationml.slideLayout+xml"/>
  <Override PartName="/ppt/slideLayouts/slideLayout855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647.xml" ContentType="application/vnd.openxmlformats-officedocument.presentationml.slideLayout+xml"/>
  <Override PartName="/ppt/slideLayouts/slideLayout694.xml" ContentType="application/vnd.openxmlformats-officedocument.presentationml.slideLayout+xml"/>
  <Override PartName="/ppt/slideLayouts/slideLayout97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86.xml" ContentType="application/vnd.openxmlformats-officedocument.presentationml.slideMaster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625.xml" ContentType="application/vnd.openxmlformats-officedocument.presentationml.slideLayout+xml"/>
  <Override PartName="/ppt/slideLayouts/slideLayout672.xml" ContentType="application/vnd.openxmlformats-officedocument.presentationml.slideLayout+xml"/>
  <Override PartName="/ppt/slideLayouts/slideLayout833.xml" ContentType="application/vnd.openxmlformats-officedocument.presentationml.slideLayout+xml"/>
  <Override PartName="/ppt/slideLayouts/slideLayout880.xml" ContentType="application/vnd.openxmlformats-officedocument.presentationml.slideLayout+xml"/>
  <Override PartName="/ppt/slideLayouts/slideLayout100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811.xml" ContentType="application/vnd.openxmlformats-officedocument.presentationml.slideLayout+xml"/>
  <Override PartName="/ppt/slideLayouts/slideLayout909.xml" ContentType="application/vnd.openxmlformats-officedocument.presentationml.slideLayout+xml"/>
  <Override PartName="/ppt/slideLayouts/slideLayout956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theme/theme38.xml" ContentType="application/vnd.openxmlformats-officedocument.theme+xml"/>
  <Override PartName="/ppt/slideLayouts/slideLayout603.xml" ContentType="application/vnd.openxmlformats-officedocument.presentationml.slideLayout+xml"/>
  <Override PartName="/ppt/slideLayouts/slideLayout650.xml" ContentType="application/vnd.openxmlformats-officedocument.presentationml.slideLayout+xml"/>
  <Override PartName="/ppt/slideLayouts/slideLayout748.xml" ContentType="application/vnd.openxmlformats-officedocument.presentationml.slideLayout+xml"/>
  <Override PartName="/ppt/slideLayouts/slideLayout795.xml" ContentType="application/vnd.openxmlformats-officedocument.presentationml.slideLayout+xml"/>
  <Override PartName="/ppt/theme/theme85.xml" ContentType="application/vnd.openxmlformats-officedocument.theme+xml"/>
  <Override PartName="/ppt/slideLayouts/slideLayout934.xml" ContentType="application/vnd.openxmlformats-officedocument.presentationml.slideLayout+xml"/>
  <Override PartName="/ppt/slideLayouts/slideLayout981.xml" ContentType="application/vnd.openxmlformats-officedocument.presentationml.slideLayout+xml"/>
  <Override PartName="/ppt/slideMasters/slideMaster42.xml" ContentType="application/vnd.openxmlformats-officedocument.presentationml.slideMaster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442.xml" ContentType="application/vnd.openxmlformats-officedocument.presentationml.slideLayout+xml"/>
  <Override PartName="/ppt/slideLayouts/slideLayout587.xml" ContentType="application/vnd.openxmlformats-officedocument.presentationml.slideLayout+xml"/>
  <Override PartName="/ppt/theme/theme63.xml" ContentType="application/vnd.openxmlformats-officedocument.theme+xml"/>
  <Override PartName="/ppt/slideLayouts/slideLayout726.xml" ContentType="application/vnd.openxmlformats-officedocument.presentationml.slideLayout+xml"/>
  <Override PartName="/ppt/slideLayouts/slideLayout77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849.xml" ContentType="application/vnd.openxmlformats-officedocument.presentationml.slideLayout+xml"/>
  <Override PartName="/ppt/slideLayouts/slideLayout896.xml" ContentType="application/vnd.openxmlformats-officedocument.presentationml.slideLayout+xml"/>
  <Override PartName="/ppt/slideLayouts/slideLayout912.xml" ContentType="application/vnd.openxmlformats-officedocument.presentationml.slideLayout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357.xml" ContentType="application/vnd.openxmlformats-officedocument.presentationml.slideLayout+xml"/>
  <Override PartName="/ppt/slideLayouts/slideLayout420.xml" ContentType="application/vnd.openxmlformats-officedocument.presentationml.slideLayout+xml"/>
  <Override PartName="/ppt/theme/theme41.xml" ContentType="application/vnd.openxmlformats-officedocument.theme+xml"/>
  <Override PartName="/ppt/slideLayouts/slideLayout688.xml" ContentType="application/vnd.openxmlformats-officedocument.presentationml.slideLayout+xml"/>
  <Override PartName="/ppt/slideLayouts/slideLayout704.xml" ContentType="application/vnd.openxmlformats-officedocument.presentationml.slideLayout+xml"/>
  <Override PartName="/ppt/slideLayouts/slideLayout751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Layouts/slideLayout827.xml" ContentType="application/vnd.openxmlformats-officedocument.presentationml.slideLayout+xml"/>
  <Override PartName="/ppt/slideLayouts/slideLayout874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619.xml" ContentType="application/vnd.openxmlformats-officedocument.presentationml.slideLayout+xml"/>
  <Override PartName="/ppt/slideLayouts/slideLayout666.xml" ContentType="application/vnd.openxmlformats-officedocument.presentationml.slideLayout+xml"/>
  <Override PartName="/ppt/slideLayouts/slideLayout805.xml" ContentType="application/vnd.openxmlformats-officedocument.presentationml.slideLayout+xml"/>
  <Override PartName="/ppt/slideLayouts/slideLayout852.xml" ContentType="application/vnd.openxmlformats-officedocument.presentationml.slideLayout+xml"/>
  <Override PartName="/ppt/slideLayouts/slideLayout997.xml" ContentType="application/vnd.openxmlformats-officedocument.presentationml.slideLayout+xml"/>
  <Override PartName="/ppt/slideMasters/slideMaster58.xml" ContentType="application/vnd.openxmlformats-officedocument.presentationml.slideMaster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644.xml" ContentType="application/vnd.openxmlformats-officedocument.presentationml.slideLayout+xml"/>
  <Override PartName="/ppt/slideLayouts/slideLayout691.xml" ContentType="application/vnd.openxmlformats-officedocument.presentationml.slideLayout+xml"/>
  <Override PartName="/ppt/slideLayouts/slideLayout789.xml" ContentType="application/vnd.openxmlformats-officedocument.presentationml.slideLayout+xml"/>
  <Override PartName="/ppt/theme/theme79.xml" ContentType="application/vnd.openxmlformats-officedocument.theme+xml"/>
  <Default Extension="jpeg" ContentType="image/jpeg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830.xml" ContentType="application/vnd.openxmlformats-officedocument.presentationml.slideLayout+xml"/>
  <Override PartName="/ppt/slideLayouts/slideLayout928.xml" ContentType="application/vnd.openxmlformats-officedocument.presentationml.slideLayout+xml"/>
  <Override PartName="/ppt/slideLayouts/slideLayout975.xml" ContentType="application/vnd.openxmlformats-officedocument.presentationml.slideLayout+xml"/>
  <Override PartName="/ppt/slideLayouts/slideLayout1002.xml" ContentType="application/vnd.openxmlformats-officedocument.presentationml.slideLayout+xml"/>
  <Override PartName="/ppt/slideMasters/slideMaster36.xml" ContentType="application/vnd.openxmlformats-officedocument.presentationml.slideMaster+xml"/>
  <Override PartName="/ppt/slideMasters/slideMaster83.xml" ContentType="application/vnd.openxmlformats-officedocument.presentationml.slideMaster+xml"/>
  <Override PartName="/ppt/slideLayouts/slideLayout52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57.xml" ContentType="application/vnd.openxmlformats-officedocument.theme+xml"/>
  <Override PartName="/ppt/slideLayouts/slideLayout622.xml" ContentType="application/vnd.openxmlformats-officedocument.presentationml.slideLayout+xml"/>
  <Override PartName="/ppt/slideLayouts/slideLayout767.xml" ContentType="application/vnd.openxmlformats-officedocument.presentationml.slideLayout+xml"/>
  <Override PartName="/ppt/slideLayouts/slideLayout906.xml" ContentType="application/vnd.openxmlformats-officedocument.presentationml.slideLayout+xml"/>
  <Override PartName="/ppt/slideLayouts/slideLayout953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35.xml" ContentType="application/vnd.openxmlformats-officedocument.theme+xml"/>
  <Override PartName="/ppt/slideLayouts/slideLayout414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600.xml" ContentType="application/vnd.openxmlformats-officedocument.presentationml.slideLayout+xml"/>
  <Override PartName="/ppt/slideLayouts/slideLayout745.xml" ContentType="application/vnd.openxmlformats-officedocument.presentationml.slideLayout+xml"/>
  <Override PartName="/ppt/slideLayouts/slideLayout792.xml" ContentType="application/vnd.openxmlformats-officedocument.presentationml.slideLayout+xml"/>
  <Override PartName="/ppt/theme/theme82.xml" ContentType="application/vnd.openxmlformats-officedocument.theme+xml"/>
  <Override PartName="/ppt/slideLayouts/slideLayout206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868.xml" ContentType="application/vnd.openxmlformats-officedocument.presentationml.slideLayout+xml"/>
  <Override PartName="/ppt/slideLayouts/slideLayout931.xml" ContentType="application/vnd.openxmlformats-officedocument.presentationml.slideLayout+xml"/>
  <Override PartName="/ppt/theme/theme13.xml" ContentType="application/vnd.openxmlformats-officedocument.theme+xml"/>
  <Override PartName="/ppt/slideLayouts/slideLayout231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76.xml" ContentType="application/vnd.openxmlformats-officedocument.presentationml.slideLayout+xml"/>
  <Override PartName="/ppt/theme/theme60.xml" ContentType="application/vnd.openxmlformats-officedocument.theme+xml"/>
  <Override PartName="/ppt/slideLayouts/slideLayout723.xml" ContentType="application/vnd.openxmlformats-officedocument.presentationml.slideLayout+xml"/>
  <Override PartName="/ppt/slideLayouts/slideLayout770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701.xml" ContentType="application/vnd.openxmlformats-officedocument.presentationml.slideLayout+xml"/>
  <Override PartName="/ppt/slideLayouts/slideLayout846.xml" ContentType="application/vnd.openxmlformats-officedocument.presentationml.slideLayout+xml"/>
  <Override PartName="/ppt/slideLayouts/slideLayout893.xml" ContentType="application/vnd.openxmlformats-officedocument.presentationml.slideLayout+xml"/>
  <Override PartName="/ppt/slideLayouts/slideLayout1018.xml" ContentType="application/vnd.openxmlformats-officedocument.presentationml.slideLayout+xml"/>
  <Override PartName="/ppt/theme/theme5.xml" ContentType="application/vnd.openxmlformats-officedocument.theme+xml"/>
  <Override PartName="/ppt/slideLayouts/slideLayout354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685.xml" ContentType="application/vnd.openxmlformats-officedocument.presentationml.slideLayout+xml"/>
  <Override PartName="/ppt/slideLayouts/slideLayout871.xml" ContentType="application/vnd.openxmlformats-officedocument.presentationml.slideLayout+xml"/>
  <Override PartName="/ppt/slideMasters/slideMaster77.xml" ContentType="application/vnd.openxmlformats-officedocument.presentationml.slideMaster+xml"/>
  <Override PartName="/ppt/slideLayouts/slideLayout46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616.xml" ContentType="application/vnd.openxmlformats-officedocument.presentationml.slideLayout+xml"/>
  <Override PartName="/ppt/slideLayouts/slideLayout947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786.xml" ContentType="application/vnd.openxmlformats-officedocument.presentationml.slideLayout+xml"/>
  <Override PartName="/ppt/slideLayouts/slideLayout802.xml" ContentType="application/vnd.openxmlformats-officedocument.presentationml.slideLayout+xml"/>
  <Override PartName="/ppt/slideLayouts/slideLayout1021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310.xml" ContentType="application/vnd.openxmlformats-officedocument.presentationml.slideLayout+xml"/>
  <Override PartName="/ppt/theme/theme29.xml" ContentType="application/vnd.openxmlformats-officedocument.theme+xml"/>
  <Override PartName="/ppt/slideLayouts/slideLayout641.xml" ContentType="application/vnd.openxmlformats-officedocument.presentationml.slideLayout+xml"/>
  <Override PartName="/ppt/slideLayouts/slideLayout972.xml" ContentType="application/vnd.openxmlformats-officedocument.presentationml.slideLayout+xml"/>
  <Override PartName="/ppt/slideMasters/slideMaster33.xml" ContentType="application/vnd.openxmlformats-officedocument.presentationml.slideMaster+xml"/>
  <Override PartName="/ppt/slideLayouts/slideLayout480.xml" ContentType="application/vnd.openxmlformats-officedocument.presentationml.slideLayout+xml"/>
  <Override PartName="/ppt/theme/theme54.xml" ContentType="application/vnd.openxmlformats-officedocument.theme+xml"/>
  <Override PartName="/ppt/slideLayouts/slideLayout717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887.xml" ContentType="application/vnd.openxmlformats-officedocument.presentationml.slideLayout+xml"/>
  <Override PartName="/ppt/slideLayouts/slideLayout903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742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Layouts/slideLayout326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818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657.xml" ContentType="application/vnd.openxmlformats-officedocument.presentationml.slideLayout+xml"/>
  <Override PartName="/ppt/slideLayouts/slideLayout843.xml" ContentType="application/vnd.openxmlformats-officedocument.presentationml.slideLayout+xml"/>
  <Override PartName="/ppt/slideLayouts/slideLayout988.xml" ContentType="application/vnd.openxmlformats-officedocument.presentationml.slideLayout+xml"/>
  <Override PartName="/ppt/slideMasters/slideMaster49.xml" ContentType="application/vnd.openxmlformats-officedocument.presentationml.slideMaster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51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682.xml" ContentType="application/vnd.openxmlformats-officedocument.presentationml.slideLayout+xml"/>
  <Override PartName="/ppt/slideLayouts/slideLayout919.xml" ContentType="application/vnd.openxmlformats-officedocument.presentationml.slideLayout+xml"/>
  <Override PartName="/ppt/slideMasters/slideMaster74.xml" ContentType="application/vnd.openxmlformats-officedocument.presentationml.slideMaster+xml"/>
  <Override PartName="/ppt/slideLayouts/slideLayout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758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597.xml" ContentType="application/vnd.openxmlformats-officedocument.presentationml.slideLayout+xml"/>
  <Override PartName="/ppt/slideLayouts/slideLayout613.xml" ContentType="application/vnd.openxmlformats-officedocument.presentationml.slideLayout+xml"/>
  <Override PartName="/ppt/slideLayouts/slideLayout944.xml" ContentType="application/vnd.openxmlformats-officedocument.presentationml.slideLayout+xml"/>
  <Override PartName="/ppt/theme/theme95.xml" ContentType="application/vnd.openxmlformats-officedocument.theme+xml"/>
  <Override PartName="/ppt/slideLayouts/slideLayout121.xml" ContentType="application/vnd.openxmlformats-officedocument.presentationml.slideLayout+xml"/>
  <Override PartName="/ppt/theme/theme26.xml" ContentType="application/vnd.openxmlformats-officedocument.theme+xml"/>
  <Override PartName="/ppt/slideLayouts/slideLayout452.xml" ContentType="application/vnd.openxmlformats-officedocument.presentationml.slideLayout+xml"/>
  <Override PartName="/ppt/slideLayouts/slideLayout783.xml" ContentType="application/vnd.openxmlformats-officedocument.presentationml.slideLayout+xml"/>
  <Override PartName="/ppt/slideMasters/slideMaster30.xml" ContentType="application/vnd.openxmlformats-officedocument.presentationml.slideMaster+xml"/>
  <Override PartName="/ppt/slideLayouts/slideLayout291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714.xml" ContentType="application/vnd.openxmlformats-officedocument.presentationml.slideLayout+xml"/>
  <Override PartName="/ppt/slideLayouts/slideLayout859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553.xml" ContentType="application/vnd.openxmlformats-officedocument.presentationml.slideLayout+xml"/>
  <Override PartName="/ppt/theme/theme51.xml" ContentType="application/vnd.openxmlformats-officedocument.theme+xml"/>
  <Override PartName="/ppt/slideLayouts/slideLayout698.xml" ContentType="application/vnd.openxmlformats-officedocument.presentationml.slideLayout+xml"/>
  <Override PartName="/ppt/slideLayouts/slideLayout90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884.xml" ContentType="application/vnd.openxmlformats-officedocument.presentationml.slideLayout+xml"/>
  <Override PartName="/ppt/slideLayouts/slideLayout100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629.xml" ContentType="application/vnd.openxmlformats-officedocument.presentationml.slideLayout+xml"/>
  <Override PartName="/ppt/slideLayouts/slideLayout81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654.xml" ContentType="application/vnd.openxmlformats-officedocument.presentationml.slideLayout+xml"/>
  <Override PartName="/ppt/slideLayouts/slideLayout799.xml" ContentType="application/vnd.openxmlformats-officedocument.presentationml.slideLayout+xml"/>
  <Override PartName="/ppt/slideLayouts/slideLayout985.xml" ContentType="application/vnd.openxmlformats-officedocument.presentationml.slideLayout+xml"/>
  <Override PartName="/ppt/slideMasters/slideMaster46.xml" ContentType="application/vnd.openxmlformats-officedocument.presentationml.slideMaster+xml"/>
  <Override PartName="/ppt/slideLayouts/slideLayout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theme/theme67.xml" ContentType="application/vnd.openxmlformats-officedocument.theme+xml"/>
  <Override PartName="/ppt/slideLayouts/slideLayout840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916.xml" ContentType="application/vnd.openxmlformats-officedocument.presentationml.slideLayout+xml"/>
  <Override PartName="/ppt/slideMasters/slideMaster71.xml" ContentType="application/vnd.openxmlformats-officedocument.presentationml.slideMaster+xml"/>
  <Override PartName="/ppt/slideLayouts/slideLayout40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755.xml" ContentType="application/vnd.openxmlformats-officedocument.presentationml.slideLayout+xml"/>
  <Override PartName="/ppt/slideLayouts/slideLayout941.xml" ContentType="application/vnd.openxmlformats-officedocument.presentationml.slideLayout+xml"/>
  <Override PartName="/ppt/theme/theme92.xml" ContentType="application/vnd.openxmlformats-officedocument.theme+xml"/>
  <Override PartName="/ppt/slideLayouts/slideLayout263.xml" ContentType="application/vnd.openxmlformats-officedocument.presentationml.slideLayout+xml"/>
  <Override PartName="/ppt/theme/theme23.xml" ContentType="application/vnd.openxmlformats-officedocument.theme+xml"/>
  <Override PartName="/ppt/slideLayouts/slideLayout594.xml" ContentType="application/vnd.openxmlformats-officedocument.presentationml.slideLayout+xml"/>
  <Override PartName="/ppt/slideLayouts/slideLayout780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695.xml" ContentType="application/vnd.openxmlformats-officedocument.presentationml.slideLayout+xml"/>
  <Override PartName="/ppt/slideLayouts/slideLayout711.xml" ContentType="application/vnd.openxmlformats-officedocument.presentationml.slideLayout+xml"/>
  <Override PartName="/ppt/slideLayouts/slideLayout856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10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881.xml" ContentType="application/vnd.openxmlformats-officedocument.presentationml.slideLayout+xml"/>
  <Override PartName="/ppt/slideLayouts/slideLayout1006.xml" ContentType="application/vnd.openxmlformats-officedocument.presentationml.slideLayout+xml"/>
  <Override PartName="/ppt/slideMasters/slideMaster87.xml" ContentType="application/vnd.openxmlformats-officedocument.presentationml.slideMaster+xml"/>
  <Override PartName="/ppt/slideLayouts/slideLayout56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626.xml" ContentType="application/vnd.openxmlformats-officedocument.presentationml.slideLayout+xml"/>
  <Override PartName="/ppt/slideLayouts/slideLayout957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Layouts/slideLayout81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320.xml" ContentType="application/vnd.openxmlformats-officedocument.presentationml.slideLayout+xml"/>
  <Override PartName="/ppt/theme/theme39.xml" ContentType="application/vnd.openxmlformats-officedocument.theme+xml"/>
  <Override PartName="/ppt/slideLayouts/slideLayout465.xml" ContentType="application/vnd.openxmlformats-officedocument.presentationml.slideLayout+xml"/>
  <Override PartName="/ppt/slideLayouts/slideLayout796.xml" ContentType="application/vnd.openxmlformats-officedocument.presentationml.slideLayout+xml"/>
  <Override PartName="/ppt/slideLayouts/slideLayout812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651.xml" ContentType="application/vnd.openxmlformats-officedocument.presentationml.slideLayout+xml"/>
  <Override PartName="/ppt/slideLayouts/slideLayout982.xml" ContentType="application/vnd.openxmlformats-officedocument.presentationml.slideLayout+xml"/>
  <Override PartName="/ppt/slideMasters/slideMaster43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490.xml" ContentType="application/vnd.openxmlformats-officedocument.presentationml.slideLayout+xml"/>
  <Override PartName="/ppt/theme/theme64.xml" ContentType="application/vnd.openxmlformats-officedocument.theme+xml"/>
  <Override PartName="/ppt/slideLayouts/slideLayout727.xml" ContentType="application/vnd.openxmlformats-officedocument.presentationml.slideLayout+xml"/>
  <Override PartName="/ppt/slideLayouts/slideLayout913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752.xml" ContentType="application/vnd.openxmlformats-officedocument.presentationml.slideLayout+xml"/>
  <Override PartName="/ppt/slideLayouts/slideLayout897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591.xml" ContentType="application/vnd.openxmlformats-officedocument.presentationml.slideLayout+xml"/>
  <Override PartName="/ppt/slideLayouts/slideLayout82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20.xml" ContentType="application/vnd.openxmlformats-officedocument.theme+xml"/>
  <Override PartName="/ppt/slideLayouts/slideLayout336.xml" ContentType="application/vnd.openxmlformats-officedocument.presentationml.slideLayout+xml"/>
  <Override PartName="/ppt/slideLayouts/slideLayout667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853.xml" ContentType="application/vnd.openxmlformats-officedocument.presentationml.slideLayout+xml"/>
  <Override PartName="/ppt/slideLayouts/slideLayout998.xml" ContentType="application/vnd.openxmlformats-officedocument.presentationml.slideLayout+xml"/>
  <Override PartName="/ppt/slideMasters/slideMaster59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692.xml" ContentType="application/vnd.openxmlformats-officedocument.presentationml.slideLayout+xml"/>
  <Override PartName="/ppt/slideLayouts/slideLayout929.xml" ContentType="application/vnd.openxmlformats-officedocument.presentationml.slideLayout+xml"/>
  <Override PartName="/ppt/slideMasters/slideMaster84.xml" ContentType="application/vnd.openxmlformats-officedocument.presentationml.slideMaster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623.xml" ContentType="application/vnd.openxmlformats-officedocument.presentationml.slideLayout+xml"/>
  <Override PartName="/ppt/slideLayouts/slideLayout768.xml" ContentType="application/vnd.openxmlformats-officedocument.presentationml.slideLayout+xml"/>
  <Override PartName="/ppt/slideLayouts/slideLayout1003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954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Layouts/slideLayout207.xml" ContentType="application/vnd.openxmlformats-officedocument.presentationml.slideLayout+xml"/>
  <Override PartName="/ppt/theme/theme36.xml" ContentType="application/vnd.openxmlformats-officedocument.theme+xml"/>
  <Override PartName="/ppt/slideLayouts/slideLayout793.xml" ContentType="application/vnd.openxmlformats-officedocument.presentationml.slideLayout+xml"/>
  <Override PartName="/ppt/slideMasters/slideMaster40.xml" ContentType="application/vnd.openxmlformats-officedocument.presentationml.slideMaster+xml"/>
  <Override PartName="/ppt/slideLayouts/slideLayout538.xml" ContentType="application/vnd.openxmlformats-officedocument.presentationml.slideLayout+xml"/>
  <Override PartName="/ppt/theme/theme61.xml" ContentType="application/vnd.openxmlformats-officedocument.theme+xml"/>
  <Override PartName="/ppt/slideLayouts/slideLayout724.xml" ContentType="application/vnd.openxmlformats-officedocument.presentationml.slideLayout+xml"/>
  <Override PartName="/ppt/slideLayouts/slideLayout869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894.xml" ContentType="application/vnd.openxmlformats-officedocument.presentationml.slideLayout+xml"/>
  <Override PartName="/ppt/slideLayouts/slideLayout910.xml" ContentType="application/vnd.openxmlformats-officedocument.presentationml.slideLayout+xml"/>
  <Override PartName="/ppt/slideLayouts/slideLayout1019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639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825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664.xml" ContentType="application/vnd.openxmlformats-officedocument.presentationml.slideLayout+xml"/>
  <Override PartName="/ppt/slideLayouts/slideLayout850.xml" ContentType="application/vnd.openxmlformats-officedocument.presentationml.slideLayout+xml"/>
  <Override PartName="/ppt/slideLayouts/slideLayout995.xml" ContentType="application/vnd.openxmlformats-officedocument.presentationml.slideLayout+xml"/>
  <Override PartName="/ppt/slideMasters/slideMaster56.xml" ContentType="application/vnd.openxmlformats-officedocument.presentationml.slideMaster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409.xml" ContentType="application/vnd.openxmlformats-officedocument.presentationml.slideLayout+xml"/>
  <Override PartName="/ppt/theme/theme77.xml" ContentType="application/vnd.openxmlformats-officedocument.theme+xml"/>
  <Override PartName="/ppt/slideMasters/slideMaster81.xml" ContentType="application/vnd.openxmlformats-officedocument.presentationml.slideMaster+xml"/>
  <Override PartName="/ppt/slideLayouts/slideLayout103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926.xml" ContentType="application/vnd.openxmlformats-officedocument.presentationml.slideLayout+xml"/>
  <Override PartName="/ppt/slideLayouts/slideLayout100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620.xml" ContentType="application/vnd.openxmlformats-officedocument.presentationml.slideLayout+xml"/>
  <Override PartName="/ppt/slideLayouts/slideLayout765.xml" ContentType="application/vnd.openxmlformats-officedocument.presentationml.slideLayout+xml"/>
  <Override PartName="/ppt/slideLayouts/slideLayout951.xml" ContentType="application/vnd.openxmlformats-officedocument.presentationml.slideLayout+xml"/>
  <Override PartName="/ppt/slideMasters/slideMaster12.xml" ContentType="application/vnd.openxmlformats-officedocument.presentationml.slideMaster+xml"/>
  <Default Extension="gif" ContentType="image/gif"/>
  <Override PartName="/ppt/slideLayouts/slideLayout349.xml" ContentType="application/vnd.openxmlformats-officedocument.presentationml.slideLayout+xml"/>
  <Override PartName="/ppt/theme/theme33.xml" ContentType="application/vnd.openxmlformats-officedocument.theme+xml"/>
  <Override PartName="/ppt/slideLayouts/slideLayout790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866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Layouts/slideLayout374.xml" ContentType="application/vnd.openxmlformats-officedocument.presentationml.slideLayout+xml"/>
  <Override PartName="/ppt/slideLayouts/slideLayout721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891.xml" ContentType="application/vnd.openxmlformats-officedocument.presentationml.slideLayout+xml"/>
  <Override PartName="/ppt/slideLayouts/slideLayout1016.xml" ContentType="application/vnd.openxmlformats-officedocument.presentationml.slideLayout+xml"/>
  <Override PartName="/ppt/theme/themeOverride7.xml" ContentType="application/vnd.openxmlformats-officedocument.themeOverride+xml"/>
  <Override PartName="/ppt/slideLayouts/slideLayout289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636.xml" ContentType="application/vnd.openxmlformats-officedocument.presentationml.slideLayout+xml"/>
  <Override PartName="/ppt/slideLayouts/slideLayout822.xml" ContentType="application/vnd.openxmlformats-officedocument.presentationml.slideLayout+xml"/>
  <Override PartName="/ppt/slideLayouts/slideLayout967.xml" ContentType="application/vnd.openxmlformats-officedocument.presentationml.slideLayout+xml"/>
  <Override PartName="/ppt/slideMasters/slideMaster28.xml" ContentType="application/vnd.openxmlformats-officedocument.presentationml.slideMaster+xml"/>
  <Override PartName="/ppt/slideLayouts/slideLayout91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475.xml" ContentType="application/vnd.openxmlformats-officedocument.presentationml.slideLayout+xml"/>
  <Override PartName="/ppt/theme/theme49.xml" ContentType="application/vnd.openxmlformats-officedocument.theme+xml"/>
  <Override PartName="/ppt/slideLayouts/slideLayout661.xml" ContentType="application/vnd.openxmlformats-officedocument.presentationml.slideLayout+xml"/>
  <Override PartName="/ppt/slideLayouts/slideLayout992.xml" ContentType="application/vnd.openxmlformats-officedocument.presentationml.slideLayout+xml"/>
  <Override PartName="/ppt/slideMasters/slideMaster53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737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theme/theme74.xml" ContentType="application/vnd.openxmlformats-officedocument.theme+xml"/>
  <Override PartName="/ppt/slideLayouts/slideLayout923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762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838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346.xml" ContentType="application/vnd.openxmlformats-officedocument.presentationml.slideLayout+xml"/>
  <Override PartName="/ppt/theme/theme30.xml" ContentType="application/vnd.openxmlformats-officedocument.theme+xml"/>
  <Override PartName="/ppt/slideLayouts/slideLayout532.xml" ContentType="application/vnd.openxmlformats-officedocument.presentationml.slideLayout+xml"/>
  <Override PartName="/ppt/slideLayouts/slideLayout677.xml" ContentType="application/vnd.openxmlformats-officedocument.presentationml.slideLayout+xml"/>
  <Override PartName="/ppt/slideMasters/slideMaster69.xml" ContentType="application/vnd.openxmlformats-officedocument.presentationml.slideMaster+xml"/>
  <Override PartName="/ppt/slideLayouts/slideLayout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863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608.xml" ContentType="application/vnd.openxmlformats-officedocument.presentationml.slideLayout+xml"/>
  <Override PartName="/ppt/slideLayouts/slideLayout939.xml" ContentType="application/vnd.openxmlformats-officedocument.presentationml.slideLayout+xml"/>
  <Override PartName="/ppt/slideLayouts/slideLayout1013.xml" ContentType="application/vnd.openxmlformats-officedocument.presentationml.slideLayout+xml"/>
  <Override PartName="/ppt/slideMasters/slideMaster94.xml" ContentType="application/vnd.openxmlformats-officedocument.presentationml.slideMaster+xml"/>
  <Override PartName="/ppt/slideLayouts/slideLayout63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633.xml" ContentType="application/vnd.openxmlformats-officedocument.presentationml.slideLayout+xml"/>
  <Override PartName="/ppt/slideLayouts/slideLayout778.xml" ContentType="application/vnd.openxmlformats-officedocument.presentationml.slideLayout+xml"/>
  <Override PartName="/ppt/slideLayouts/slideLayout964.xml" ContentType="application/vnd.openxmlformats-officedocument.presentationml.slideLayout+xml"/>
  <Override PartName="/ppt/theme/themeOverride4.xml" ContentType="application/vnd.openxmlformats-officedocument.themeOverride+xml"/>
  <Override PartName="/ppt/slideMasters/slideMaster25.xml" ContentType="application/vnd.openxmlformats-officedocument.presentationml.slideMaster+xml"/>
  <Override PartName="/ppt/slideLayouts/slideLayout141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472.xml" ContentType="application/vnd.openxmlformats-officedocument.presentationml.slideLayout+xml"/>
  <Override PartName="/ppt/theme/theme46.xml" ContentType="application/vnd.openxmlformats-officedocument.theme+xml"/>
  <Override PartName="/ppt/slideLayouts/slideLayout709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Masters/slideMaster50.xml" ContentType="application/vnd.openxmlformats-officedocument.presentationml.slideMaster+xml"/>
  <Override PartName="/ppt/slideLayouts/slideLayout387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734.xml" ContentType="application/vnd.openxmlformats-officedocument.presentationml.slideLayout+xml"/>
  <Override PartName="/ppt/theme/theme71.xml" ContentType="application/vnd.openxmlformats-officedocument.theme+xml"/>
  <Override PartName="/ppt/slideLayouts/slideLayout879.xml" ContentType="application/vnd.openxmlformats-officedocument.presentationml.slideLayout+xml"/>
  <Override PartName="/ppt/slideLayouts/slideLayout920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649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835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82.xml" ContentType="application/vnd.openxmlformats-officedocument.presentationml.slideLayout+xml"/>
  <Override PartName="/ppt/slideLayouts/slideLayout674.xml" ContentType="application/vnd.openxmlformats-officedocument.presentationml.slideLayout+xml"/>
  <Override PartName="/ppt/slideLayouts/slideLayout860.xml" ContentType="application/vnd.openxmlformats-officedocument.presentationml.slideLayout+xml"/>
  <Override PartName="/ppt/slideMasters/slideMaster66.xml" ContentType="application/vnd.openxmlformats-officedocument.presentationml.slideMaster+xml"/>
  <Override PartName="/ppt/slideLayouts/slideLayout35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605.xml" ContentType="application/vnd.openxmlformats-officedocument.presentationml.slideLayout+xml"/>
  <Override PartName="/ppt/slideLayouts/slideLayout936.xml" ContentType="application/vnd.openxmlformats-officedocument.presentationml.slideLayout+xml"/>
  <Override PartName="/ppt/theme/theme87.xml" ContentType="application/vnd.openxmlformats-officedocument.theme+xml"/>
  <Override PartName="/ppt/slideMasters/slideMaster91.xml" ContentType="application/vnd.openxmlformats-officedocument.presentationml.slideMaster+xml"/>
  <Override PartName="/ppt/slideLayouts/slideLayout60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8.xml" ContentType="application/vnd.openxmlformats-officedocument.theme+xml"/>
  <Override PartName="/ppt/slideLayouts/slideLayout444.xml" ContentType="application/vnd.openxmlformats-officedocument.presentationml.slideLayout+xml"/>
  <Override PartName="/ppt/slideLayouts/slideLayout589.xml" ContentType="application/vnd.openxmlformats-officedocument.presentationml.slideLayout+xml"/>
  <Override PartName="/ppt/slideLayouts/slideLayout775.xml" ContentType="application/vnd.openxmlformats-officedocument.presentationml.slideLayout+xml"/>
  <Override PartName="/ppt/slideLayouts/slideLayout1010.xml" ContentType="application/vnd.openxmlformats-officedocument.presentationml.slideLayout+xml"/>
  <Override PartName="/ppt/theme/themeOverride1.xml" ContentType="application/vnd.openxmlformats-officedocument.themeOverride+xml"/>
  <Override PartName="/ppt/tableStyles.xml" ContentType="application/vnd.openxmlformats-officedocument.presentationml.tableStyles+xml"/>
  <Override PartName="/ppt/slideLayouts/slideLayout283.xml" ContentType="application/vnd.openxmlformats-officedocument.presentationml.slideLayout+xml"/>
  <Override PartName="/ppt/slideLayouts/slideLayout630.xml" ContentType="application/vnd.openxmlformats-officedocument.presentationml.slideLayout+xml"/>
  <Override PartName="/ppt/slideLayouts/slideLayout961.xml" ContentType="application/vnd.openxmlformats-officedocument.presentationml.slideLayout+xml"/>
  <Override PartName="/ppt/slideMasters/slideMaster22.xml" ContentType="application/vnd.openxmlformats-officedocument.presentationml.slideMaster+xml"/>
  <Override PartName="/ppt/slideLayouts/slideLayout359.xml" ContentType="application/vnd.openxmlformats-officedocument.presentationml.slideLayout+xml"/>
  <Override PartName="/ppt/theme/theme43.xml" ContentType="application/vnd.openxmlformats-officedocument.theme+xml"/>
  <Override PartName="/ppt/slideLayouts/slideLayout706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731.xml" ContentType="application/vnd.openxmlformats-officedocument.presentationml.slideLayout+xml"/>
  <Override PartName="/ppt/slideLayouts/slideLayout876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80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646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832.xml" ContentType="application/vnd.openxmlformats-officedocument.presentationml.slideLayout+xml"/>
  <Override PartName="/ppt/slideLayouts/slideLayout977.xml" ContentType="application/vnd.openxmlformats-officedocument.presentationml.slideLayout+xml"/>
  <Override PartName="/ppt/slideMasters/slideMaster38.xml" ContentType="application/vnd.openxmlformats-officedocument.presentationml.slideMaster+xml"/>
  <Override PartName="/ppt/slideLayouts/slideLayout340.xml" ContentType="application/vnd.openxmlformats-officedocument.presentationml.slideLayout+xml"/>
  <Override PartName="/ppt/theme/theme59.xml" ContentType="application/vnd.openxmlformats-officedocument.theme+xml"/>
  <Override PartName="/ppt/slideLayouts/slideLayout671.xml" ContentType="application/vnd.openxmlformats-officedocument.presentationml.slideLayout+xml"/>
  <Override PartName="/ppt/slideLayouts/slideLayout908.xml" ContentType="application/vnd.openxmlformats-officedocument.presentationml.slideLayout+xml"/>
  <Override PartName="/ppt/slideMasters/slideMaster63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602.xml" ContentType="application/vnd.openxmlformats-officedocument.presentationml.slideLayout+xml"/>
  <Override PartName="/ppt/slideLayouts/slideLayout747.xml" ContentType="application/vnd.openxmlformats-officedocument.presentationml.slideLayout+xml"/>
  <Override PartName="/ppt/theme/theme84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933.xml" ContentType="application/vnd.openxmlformats-officedocument.presentationml.slideLayout+xml"/>
  <Override PartName="/ppt/theme/theme15.xml" ContentType="application/vnd.openxmlformats-officedocument.theme+xml"/>
  <Override PartName="/ppt/slideLayouts/slideLayout280.xml" ContentType="application/vnd.openxmlformats-officedocument.presentationml.slideLayout+xml"/>
  <Override PartName="/ppt/slideLayouts/slideLayout772.xml" ContentType="application/vnd.openxmlformats-officedocument.presentationml.slideLayout+xml"/>
  <Override PartName="/ppt/theme/theme40.xml" ContentType="application/vnd.openxmlformats-officedocument.theme+xml"/>
  <Override PartName="/ppt/slideLayouts/slideLayout517.xml" ContentType="application/vnd.openxmlformats-officedocument.presentationml.slideLayout+xml"/>
  <Override PartName="/ppt/slideLayouts/slideLayout703.xml" ContentType="application/vnd.openxmlformats-officedocument.presentationml.slideLayout+xml"/>
  <Override PartName="/ppt/slideLayouts/slideLayout848.xml" ContentType="application/vnd.openxmlformats-officedocument.presentationml.slideLayout+xml"/>
  <Override PartName="/ppt/theme/theme7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687.xml" ContentType="application/vnd.openxmlformats-officedocument.presentationml.slideLayout+xml"/>
  <Override PartName="/ppt/slideLayouts/slideLayout873.xml" ContentType="application/vnd.openxmlformats-officedocument.presentationml.slideLayout+xml"/>
  <Override PartName="/ppt/slideMasters/slideMaster79.xml" ContentType="application/vnd.openxmlformats-officedocument.presentationml.slideMaster+xml"/>
  <Override PartName="/ppt/slideLayouts/slideLayout48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61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82" r:id="rId2"/>
    <p:sldMasterId id="2147483733" r:id="rId3"/>
    <p:sldMasterId id="2147483745" r:id="rId4"/>
    <p:sldMasterId id="2147483758" r:id="rId5"/>
    <p:sldMasterId id="2147483770" r:id="rId6"/>
    <p:sldMasterId id="2147483794" r:id="rId7"/>
    <p:sldMasterId id="2147483806" r:id="rId8"/>
    <p:sldMasterId id="2147483818" r:id="rId9"/>
    <p:sldMasterId id="2147483831" r:id="rId10"/>
    <p:sldMasterId id="2147483844" r:id="rId11"/>
    <p:sldMasterId id="2147483857" r:id="rId12"/>
    <p:sldMasterId id="2147483870" r:id="rId13"/>
    <p:sldMasterId id="2147483883" r:id="rId14"/>
    <p:sldMasterId id="2147483896" r:id="rId15"/>
    <p:sldMasterId id="2147483909" r:id="rId16"/>
    <p:sldMasterId id="2147483922" r:id="rId17"/>
    <p:sldMasterId id="2147483934" r:id="rId18"/>
    <p:sldMasterId id="2147483947" r:id="rId19"/>
    <p:sldMasterId id="2147483960" r:id="rId20"/>
    <p:sldMasterId id="2147483973" r:id="rId21"/>
    <p:sldMasterId id="2147483987" r:id="rId22"/>
    <p:sldMasterId id="2147484001" r:id="rId23"/>
    <p:sldMasterId id="2147484015" r:id="rId24"/>
    <p:sldMasterId id="2147484028" r:id="rId25"/>
    <p:sldMasterId id="2147484040" r:id="rId26"/>
    <p:sldMasterId id="2147484054" r:id="rId27"/>
    <p:sldMasterId id="2147484067" r:id="rId28"/>
    <p:sldMasterId id="2147484078" r:id="rId29"/>
    <p:sldMasterId id="2147484089" r:id="rId30"/>
    <p:sldMasterId id="2147484100" r:id="rId31"/>
    <p:sldMasterId id="2147484111" r:id="rId32"/>
    <p:sldMasterId id="2147484122" r:id="rId33"/>
    <p:sldMasterId id="2147484133" r:id="rId34"/>
    <p:sldMasterId id="2147484144" r:id="rId35"/>
    <p:sldMasterId id="2147484155" r:id="rId36"/>
    <p:sldMasterId id="2147484166" r:id="rId37"/>
    <p:sldMasterId id="2147484177" r:id="rId38"/>
    <p:sldMasterId id="2147484188" r:id="rId39"/>
    <p:sldMasterId id="2147484199" r:id="rId40"/>
    <p:sldMasterId id="2147484210" r:id="rId41"/>
    <p:sldMasterId id="2147484221" r:id="rId42"/>
    <p:sldMasterId id="2147484232" r:id="rId43"/>
    <p:sldMasterId id="2147484243" r:id="rId44"/>
    <p:sldMasterId id="2147484254" r:id="rId45"/>
    <p:sldMasterId id="2147484265" r:id="rId46"/>
    <p:sldMasterId id="2147484276" r:id="rId47"/>
    <p:sldMasterId id="2147484287" r:id="rId48"/>
    <p:sldMasterId id="2147484298" r:id="rId49"/>
    <p:sldMasterId id="2147484309" r:id="rId50"/>
    <p:sldMasterId id="2147484320" r:id="rId51"/>
    <p:sldMasterId id="2147484331" r:id="rId52"/>
    <p:sldMasterId id="2147484342" r:id="rId53"/>
    <p:sldMasterId id="2147484353" r:id="rId54"/>
    <p:sldMasterId id="2147484364" r:id="rId55"/>
    <p:sldMasterId id="2147484375" r:id="rId56"/>
    <p:sldMasterId id="2147484386" r:id="rId57"/>
    <p:sldMasterId id="2147484397" r:id="rId58"/>
    <p:sldMasterId id="2147484408" r:id="rId59"/>
    <p:sldMasterId id="2147484419" r:id="rId60"/>
    <p:sldMasterId id="2147484430" r:id="rId61"/>
    <p:sldMasterId id="2147484442" r:id="rId62"/>
    <p:sldMasterId id="2147484452" r:id="rId63"/>
    <p:sldMasterId id="2147484487" r:id="rId64"/>
    <p:sldMasterId id="2147484499" r:id="rId65"/>
    <p:sldMasterId id="2147484512" r:id="rId66"/>
    <p:sldMasterId id="2147484523" r:id="rId67"/>
    <p:sldMasterId id="2147484535" r:id="rId68"/>
    <p:sldMasterId id="2147484547" r:id="rId69"/>
    <p:sldMasterId id="2147484559" r:id="rId70"/>
    <p:sldMasterId id="2147484571" r:id="rId71"/>
    <p:sldMasterId id="2147484583" r:id="rId72"/>
    <p:sldMasterId id="2147484595" r:id="rId73"/>
    <p:sldMasterId id="2147484607" r:id="rId74"/>
    <p:sldMasterId id="2147484619" r:id="rId75"/>
    <p:sldMasterId id="2147484631" r:id="rId76"/>
    <p:sldMasterId id="2147484643" r:id="rId77"/>
    <p:sldMasterId id="2147484655" r:id="rId78"/>
    <p:sldMasterId id="2147484667" r:id="rId79"/>
    <p:sldMasterId id="2147484679" r:id="rId80"/>
    <p:sldMasterId id="2147484691" r:id="rId81"/>
    <p:sldMasterId id="2147484703" r:id="rId82"/>
    <p:sldMasterId id="2147484715" r:id="rId83"/>
    <p:sldMasterId id="2147484727" r:id="rId84"/>
    <p:sldMasterId id="2147484739" r:id="rId85"/>
    <p:sldMasterId id="2147484751" r:id="rId86"/>
    <p:sldMasterId id="2147484763" r:id="rId87"/>
    <p:sldMasterId id="2147484774" r:id="rId88"/>
    <p:sldMasterId id="2147484785" r:id="rId89"/>
    <p:sldMasterId id="2147484797" r:id="rId90"/>
    <p:sldMasterId id="2147484809" r:id="rId91"/>
    <p:sldMasterId id="2147484822" r:id="rId92"/>
    <p:sldMasterId id="2147484835" r:id="rId93"/>
    <p:sldMasterId id="2147484846" r:id="rId94"/>
    <p:sldMasterId id="2147484857" r:id="rId95"/>
  </p:sldMasterIdLst>
  <p:notesMasterIdLst>
    <p:notesMasterId r:id="rId109"/>
  </p:notesMasterIdLst>
  <p:handoutMasterIdLst>
    <p:handoutMasterId r:id="rId110"/>
  </p:handoutMasterIdLst>
  <p:sldIdLst>
    <p:sldId id="1146" r:id="rId96"/>
    <p:sldId id="1282" r:id="rId97"/>
    <p:sldId id="1228" r:id="rId98"/>
    <p:sldId id="1302" r:id="rId99"/>
    <p:sldId id="1308" r:id="rId100"/>
    <p:sldId id="1306" r:id="rId101"/>
    <p:sldId id="1309" r:id="rId102"/>
    <p:sldId id="1310" r:id="rId103"/>
    <p:sldId id="1300" r:id="rId104"/>
    <p:sldId id="1275" r:id="rId105"/>
    <p:sldId id="1297" r:id="rId106"/>
    <p:sldId id="1242" r:id="rId107"/>
    <p:sldId id="1244" r:id="rId108"/>
  </p:sldIdLst>
  <p:sldSz cx="9144000" cy="6858000" type="screen4x3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CBA56654-35CA-429F-9C4E-16894868A1B6}">
          <p14:sldIdLst>
            <p14:sldId id="1146"/>
            <p14:sldId id="1282"/>
            <p14:sldId id="1228"/>
            <p14:sldId id="1302"/>
            <p14:sldId id="1308"/>
            <p14:sldId id="1306"/>
            <p14:sldId id="1309"/>
            <p14:sldId id="1310"/>
            <p14:sldId id="1300"/>
          </p14:sldIdLst>
        </p14:section>
        <p14:section name="Untitled Section" id="{01640D5D-EB30-49F4-B972-E2C8D8B58C62}">
          <p14:sldIdLst>
            <p14:sldId id="1275"/>
            <p14:sldId id="1297"/>
            <p14:sldId id="1242"/>
            <p14:sldId id="1244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ULEYMAN,MOHAMMED DABAI" initials="SD" lastIdx="4" clrIdx="0"/>
  <p:cmAuthor id="1" name="CBNUser" initials="C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FFCC"/>
    <a:srgbClr val="FFCCFF"/>
    <a:srgbClr val="99CCFF"/>
    <a:srgbClr val="CCFFCC"/>
    <a:srgbClr val="660066"/>
    <a:srgbClr val="006600"/>
    <a:srgbClr val="CCFFFF"/>
    <a:srgbClr val="66FF99"/>
    <a:srgbClr val="3399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47" autoAdjust="0"/>
    <p:restoredTop sz="96625" autoAdjust="0"/>
  </p:normalViewPr>
  <p:slideViewPr>
    <p:cSldViewPr>
      <p:cViewPr>
        <p:scale>
          <a:sx n="91" d="100"/>
          <a:sy n="91" d="100"/>
        </p:scale>
        <p:origin x="-139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71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584"/>
    </p:cViewPr>
  </p:sorterViewPr>
  <p:notesViewPr>
    <p:cSldViewPr>
      <p:cViewPr varScale="1">
        <p:scale>
          <a:sx n="67" d="100"/>
          <a:sy n="67" d="100"/>
        </p:scale>
        <p:origin x="-2790" y="-102"/>
      </p:cViewPr>
      <p:guideLst>
        <p:guide orient="horz" pos="3110"/>
        <p:guide pos="21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63" Type="http://schemas.openxmlformats.org/officeDocument/2006/relationships/slideMaster" Target="slideMasters/slideMaster63.xml"/><Relationship Id="rId68" Type="http://schemas.openxmlformats.org/officeDocument/2006/relationships/slideMaster" Target="slideMasters/slideMaster68.xml"/><Relationship Id="rId84" Type="http://schemas.openxmlformats.org/officeDocument/2006/relationships/slideMaster" Target="slideMasters/slideMaster84.xml"/><Relationship Id="rId89" Type="http://schemas.openxmlformats.org/officeDocument/2006/relationships/slideMaster" Target="slideMasters/slideMaster89.xml"/><Relationship Id="rId112" Type="http://schemas.openxmlformats.org/officeDocument/2006/relationships/presProps" Target="presProps.xml"/><Relationship Id="rId16" Type="http://schemas.openxmlformats.org/officeDocument/2006/relationships/slideMaster" Target="slideMasters/slideMaster16.xml"/><Relationship Id="rId107" Type="http://schemas.openxmlformats.org/officeDocument/2006/relationships/slide" Target="slides/slide12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53" Type="http://schemas.openxmlformats.org/officeDocument/2006/relationships/slideMaster" Target="slideMasters/slideMaster53.xml"/><Relationship Id="rId58" Type="http://schemas.openxmlformats.org/officeDocument/2006/relationships/slideMaster" Target="slideMasters/slideMaster58.xml"/><Relationship Id="rId66" Type="http://schemas.openxmlformats.org/officeDocument/2006/relationships/slideMaster" Target="slideMasters/slideMaster66.xml"/><Relationship Id="rId74" Type="http://schemas.openxmlformats.org/officeDocument/2006/relationships/slideMaster" Target="slideMasters/slideMaster74.xml"/><Relationship Id="rId79" Type="http://schemas.openxmlformats.org/officeDocument/2006/relationships/slideMaster" Target="slideMasters/slideMaster79.xml"/><Relationship Id="rId87" Type="http://schemas.openxmlformats.org/officeDocument/2006/relationships/slideMaster" Target="slideMasters/slideMaster87.xml"/><Relationship Id="rId102" Type="http://schemas.openxmlformats.org/officeDocument/2006/relationships/slide" Target="slides/slide7.xml"/><Relationship Id="rId110" Type="http://schemas.openxmlformats.org/officeDocument/2006/relationships/handoutMaster" Target="handoutMasters/handoutMaster1.xml"/><Relationship Id="rId11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Master" Target="slideMasters/slideMaster61.xml"/><Relationship Id="rId82" Type="http://schemas.openxmlformats.org/officeDocument/2006/relationships/slideMaster" Target="slideMasters/slideMaster82.xml"/><Relationship Id="rId90" Type="http://schemas.openxmlformats.org/officeDocument/2006/relationships/slideMaster" Target="slideMasters/slideMaster90.xml"/><Relationship Id="rId95" Type="http://schemas.openxmlformats.org/officeDocument/2006/relationships/slideMaster" Target="slideMasters/slideMaster95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56" Type="http://schemas.openxmlformats.org/officeDocument/2006/relationships/slideMaster" Target="slideMasters/slideMaster56.xml"/><Relationship Id="rId64" Type="http://schemas.openxmlformats.org/officeDocument/2006/relationships/slideMaster" Target="slideMasters/slideMaster64.xml"/><Relationship Id="rId69" Type="http://schemas.openxmlformats.org/officeDocument/2006/relationships/slideMaster" Target="slideMasters/slideMaster69.xml"/><Relationship Id="rId77" Type="http://schemas.openxmlformats.org/officeDocument/2006/relationships/slideMaster" Target="slideMasters/slideMaster77.xml"/><Relationship Id="rId100" Type="http://schemas.openxmlformats.org/officeDocument/2006/relationships/slide" Target="slides/slide5.xml"/><Relationship Id="rId105" Type="http://schemas.openxmlformats.org/officeDocument/2006/relationships/slide" Target="slides/slide10.xml"/><Relationship Id="rId113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slideMaster" Target="slideMasters/slideMaster72.xml"/><Relationship Id="rId80" Type="http://schemas.openxmlformats.org/officeDocument/2006/relationships/slideMaster" Target="slideMasters/slideMaster80.xml"/><Relationship Id="rId85" Type="http://schemas.openxmlformats.org/officeDocument/2006/relationships/slideMaster" Target="slideMasters/slideMaster85.xml"/><Relationship Id="rId93" Type="http://schemas.openxmlformats.org/officeDocument/2006/relationships/slideMaster" Target="slideMasters/slideMaster93.xml"/><Relationship Id="rId9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slideMaster" Target="slideMasters/slideMaster59.xml"/><Relationship Id="rId67" Type="http://schemas.openxmlformats.org/officeDocument/2006/relationships/slideMaster" Target="slideMasters/slideMaster67.xml"/><Relationship Id="rId103" Type="http://schemas.openxmlformats.org/officeDocument/2006/relationships/slide" Target="slides/slide8.xml"/><Relationship Id="rId108" Type="http://schemas.openxmlformats.org/officeDocument/2006/relationships/slide" Target="slides/slide13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Master" Target="slideMasters/slideMaster54.xml"/><Relationship Id="rId62" Type="http://schemas.openxmlformats.org/officeDocument/2006/relationships/slideMaster" Target="slideMasters/slideMaster62.xml"/><Relationship Id="rId70" Type="http://schemas.openxmlformats.org/officeDocument/2006/relationships/slideMaster" Target="slideMasters/slideMaster70.xml"/><Relationship Id="rId75" Type="http://schemas.openxmlformats.org/officeDocument/2006/relationships/slideMaster" Target="slideMasters/slideMaster75.xml"/><Relationship Id="rId83" Type="http://schemas.openxmlformats.org/officeDocument/2006/relationships/slideMaster" Target="slideMasters/slideMaster83.xml"/><Relationship Id="rId88" Type="http://schemas.openxmlformats.org/officeDocument/2006/relationships/slideMaster" Target="slideMasters/slideMaster88.xml"/><Relationship Id="rId91" Type="http://schemas.openxmlformats.org/officeDocument/2006/relationships/slideMaster" Target="slideMasters/slideMaster91.xml"/><Relationship Id="rId96" Type="http://schemas.openxmlformats.org/officeDocument/2006/relationships/slide" Target="slides/slide1.xml"/><Relationship Id="rId11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Master" Target="slideMasters/slideMaster49.xml"/><Relationship Id="rId57" Type="http://schemas.openxmlformats.org/officeDocument/2006/relationships/slideMaster" Target="slideMasters/slideMaster57.xml"/><Relationship Id="rId106" Type="http://schemas.openxmlformats.org/officeDocument/2006/relationships/slide" Target="slides/slide11.xml"/><Relationship Id="rId114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Master" Target="slideMasters/slideMaster52.xml"/><Relationship Id="rId60" Type="http://schemas.openxmlformats.org/officeDocument/2006/relationships/slideMaster" Target="slideMasters/slideMaster60.xml"/><Relationship Id="rId65" Type="http://schemas.openxmlformats.org/officeDocument/2006/relationships/slideMaster" Target="slideMasters/slideMaster65.xml"/><Relationship Id="rId73" Type="http://schemas.openxmlformats.org/officeDocument/2006/relationships/slideMaster" Target="slideMasters/slideMaster73.xml"/><Relationship Id="rId78" Type="http://schemas.openxmlformats.org/officeDocument/2006/relationships/slideMaster" Target="slideMasters/slideMaster78.xml"/><Relationship Id="rId81" Type="http://schemas.openxmlformats.org/officeDocument/2006/relationships/slideMaster" Target="slideMasters/slideMaster81.xml"/><Relationship Id="rId86" Type="http://schemas.openxmlformats.org/officeDocument/2006/relationships/slideMaster" Target="slideMasters/slideMaster86.xml"/><Relationship Id="rId94" Type="http://schemas.openxmlformats.org/officeDocument/2006/relationships/slideMaster" Target="slideMasters/slideMaster94.xml"/><Relationship Id="rId99" Type="http://schemas.openxmlformats.org/officeDocument/2006/relationships/slide" Target="slides/slide4.xml"/><Relationship Id="rId101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109" Type="http://schemas.openxmlformats.org/officeDocument/2006/relationships/notesMaster" Target="notesMasters/notesMaster1.xml"/><Relationship Id="rId34" Type="http://schemas.openxmlformats.org/officeDocument/2006/relationships/slideMaster" Target="slideMasters/slideMaster34.xml"/><Relationship Id="rId50" Type="http://schemas.openxmlformats.org/officeDocument/2006/relationships/slideMaster" Target="slideMasters/slideMaster50.xml"/><Relationship Id="rId55" Type="http://schemas.openxmlformats.org/officeDocument/2006/relationships/slideMaster" Target="slideMasters/slideMaster55.xml"/><Relationship Id="rId76" Type="http://schemas.openxmlformats.org/officeDocument/2006/relationships/slideMaster" Target="slideMasters/slideMaster76.xml"/><Relationship Id="rId97" Type="http://schemas.openxmlformats.org/officeDocument/2006/relationships/slide" Target="slides/slide2.xml"/><Relationship Id="rId104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71" Type="http://schemas.openxmlformats.org/officeDocument/2006/relationships/slideMaster" Target="slideMasters/slideMaster71.xml"/><Relationship Id="rId92" Type="http://schemas.openxmlformats.org/officeDocument/2006/relationships/slideMaster" Target="slideMasters/slideMaster92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2946275" cy="4940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861" y="0"/>
            <a:ext cx="2946275" cy="4940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C61B97-20F5-4FA6-9579-E6CA58DF8553}" type="datetimeFigureOut">
              <a:rPr lang="en-US" smtClean="0"/>
              <a:pPr/>
              <a:t>8/12/2016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9378514"/>
            <a:ext cx="2946275" cy="4940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861" y="9378514"/>
            <a:ext cx="2946275" cy="4940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696F97-97F6-4F5C-9A61-8C99B60CDA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04814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8" y="0"/>
            <a:ext cx="2945659" cy="493713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52" y="0"/>
            <a:ext cx="2945659" cy="493713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C8464AB1-D148-46AE-A6FD-AD868927DBE7}" type="datetimeFigureOut">
              <a:rPr lang="en-US" smtClean="0"/>
              <a:pPr/>
              <a:t>8/12/2016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8" y="9378824"/>
            <a:ext cx="2945659" cy="49371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52" y="9378824"/>
            <a:ext cx="2945659" cy="49371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4E4725E3-FE2B-424B-8A4F-4658DFD92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1379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1863" y="739775"/>
            <a:ext cx="4935537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725E3-FE2B-424B-8A4F-4658DFD92E54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1863" y="739775"/>
            <a:ext cx="4935537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725E3-FE2B-424B-8A4F-4658DFD92E54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8817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microsoft.com/office/2007/relationships/hdphoto" Target="../media/hdphoto2.wdp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6.pn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94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10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8.jpe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10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6.pn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95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10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8.jpe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12.xml"/><Relationship Id="rId6" Type="http://schemas.openxmlformats.org/officeDocument/2006/relationships/image" Target="../media/image8.jpe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13.xml"/><Relationship Id="rId6" Type="http://schemas.openxmlformats.org/officeDocument/2006/relationships/image" Target="../media/image8.jpe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14.xml"/><Relationship Id="rId6" Type="http://schemas.openxmlformats.org/officeDocument/2006/relationships/image" Target="../media/image8.jpe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15.xml"/><Relationship Id="rId6" Type="http://schemas.openxmlformats.org/officeDocument/2006/relationships/image" Target="../media/image8.jpe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16.xml"/><Relationship Id="rId6" Type="http://schemas.openxmlformats.org/officeDocument/2006/relationships/image" Target="../media/image8.jpe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1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18.xml"/><Relationship Id="rId6" Type="http://schemas.openxmlformats.org/officeDocument/2006/relationships/image" Target="../media/image8.jpe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19.xml"/><Relationship Id="rId6" Type="http://schemas.openxmlformats.org/officeDocument/2006/relationships/image" Target="../media/image8.jpe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20.xml"/><Relationship Id="rId6" Type="http://schemas.openxmlformats.org/officeDocument/2006/relationships/image" Target="../media/image8.jpe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jpe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21.xml"/><Relationship Id="rId6" Type="http://schemas.openxmlformats.org/officeDocument/2006/relationships/image" Target="../media/image8.jpe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22.xml"/><Relationship Id="rId6" Type="http://schemas.openxmlformats.org/officeDocument/2006/relationships/image" Target="../media/image8.jpe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23.xml"/><Relationship Id="rId6" Type="http://schemas.openxmlformats.org/officeDocument/2006/relationships/image" Target="../media/image8.jpe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24.xml"/><Relationship Id="rId6" Type="http://schemas.openxmlformats.org/officeDocument/2006/relationships/image" Target="../media/image8.jpe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25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26.xml"/><Relationship Id="rId6" Type="http://schemas.openxmlformats.org/officeDocument/2006/relationships/image" Target="../media/image8.jpe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microsoft.com/office/2007/relationships/hdphoto" Target="../media/hdphoto2.wdp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2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6.pn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28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6.pn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29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6.pn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30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.gettyimages.com/source/Search/102','42','2','" TargetMode="Externa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.jpeg"/><Relationship Id="rId5" Type="http://schemas.openxmlformats.org/officeDocument/2006/relationships/hyperlink" Target="http://creative.gettyimages.com/source/Search/146','26','2','" TargetMode="External"/><Relationship Id="rId4" Type="http://schemas.openxmlformats.org/officeDocument/2006/relationships/image" Target="../media/image4.jpeg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6.pn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3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6.pn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3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6.pn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33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6.pn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34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6.pn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35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6.pn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36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6.pn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3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6.pn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38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6.pn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39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6.pn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40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6.pn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4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6.pn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4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8.jpe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6.pn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43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6.pn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44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6.pn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45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6.pn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46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6.pn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4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6.pn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48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6.pn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49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6.pn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50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6.pn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5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6.pn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5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6.pn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53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8.jpe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6.pn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54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6.pn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55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6.pn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56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5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5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microsoft.com/office/2007/relationships/hdphoto" Target="../media/hdphoto2.wdp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5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6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6.pn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58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6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6.pn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59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6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6.pn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60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6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6.pn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6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6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6.pn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6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6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6.pn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63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6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64.xml"/><Relationship Id="rId6" Type="http://schemas.openxmlformats.org/officeDocument/2006/relationships/image" Target="../media/image8.jpe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6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8.jpe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6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65.xml"/><Relationship Id="rId6" Type="http://schemas.openxmlformats.org/officeDocument/2006/relationships/image" Target="../media/image20.jpe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6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6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6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6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6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6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6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6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6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6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6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microsoft.com/office/2007/relationships/hdphoto" Target="../media/hdphoto2.wdp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66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67.xml"/><Relationship Id="rId6" Type="http://schemas.openxmlformats.org/officeDocument/2006/relationships/image" Target="../media/image8.jpe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68.xml"/><Relationship Id="rId6" Type="http://schemas.openxmlformats.org/officeDocument/2006/relationships/image" Target="../media/image8.jpe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7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69.xml"/><Relationship Id="rId6" Type="http://schemas.openxmlformats.org/officeDocument/2006/relationships/image" Target="../media/image8.jpe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7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70.xml"/><Relationship Id="rId6" Type="http://schemas.openxmlformats.org/officeDocument/2006/relationships/image" Target="../media/image8.jpe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7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71.xml"/><Relationship Id="rId6" Type="http://schemas.openxmlformats.org/officeDocument/2006/relationships/image" Target="../media/image8.jpe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7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72.xml"/><Relationship Id="rId6" Type="http://schemas.openxmlformats.org/officeDocument/2006/relationships/image" Target="../media/image8.jpe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7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73.xml"/><Relationship Id="rId6" Type="http://schemas.openxmlformats.org/officeDocument/2006/relationships/image" Target="../media/image8.jpe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7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74.xml"/><Relationship Id="rId6" Type="http://schemas.openxmlformats.org/officeDocument/2006/relationships/image" Target="../media/image8.jpe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7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7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7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microsoft.com/office/2007/relationships/hdphoto" Target="../media/hdphoto2.wdp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7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7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7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7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7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7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7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7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75.xml"/><Relationship Id="rId6" Type="http://schemas.openxmlformats.org/officeDocument/2006/relationships/image" Target="../media/image8.jpe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7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7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76.xml"/><Relationship Id="rId6" Type="http://schemas.openxmlformats.org/officeDocument/2006/relationships/image" Target="../media/image8.jpe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8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77.xml"/><Relationship Id="rId6" Type="http://schemas.openxmlformats.org/officeDocument/2006/relationships/image" Target="../media/image8.jpe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78.xml"/><Relationship Id="rId6" Type="http://schemas.openxmlformats.org/officeDocument/2006/relationships/image" Target="../media/image8.jpe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8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79.xml"/><Relationship Id="rId6" Type="http://schemas.openxmlformats.org/officeDocument/2006/relationships/image" Target="../media/image8.jpe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8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80.xml"/><Relationship Id="rId6" Type="http://schemas.openxmlformats.org/officeDocument/2006/relationships/image" Target="../media/image8.jpe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8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81.xml"/><Relationship Id="rId6" Type="http://schemas.openxmlformats.org/officeDocument/2006/relationships/image" Target="../media/image8.jpe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8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82.xml"/><Relationship Id="rId6" Type="http://schemas.openxmlformats.org/officeDocument/2006/relationships/image" Target="../media/image8.jpe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8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83.xml"/><Relationship Id="rId6" Type="http://schemas.openxmlformats.org/officeDocument/2006/relationships/image" Target="../media/image8.jpe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8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8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8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8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8.jpe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8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8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8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8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8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8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8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84.xml"/><Relationship Id="rId6" Type="http://schemas.openxmlformats.org/officeDocument/2006/relationships/image" Target="../media/image8.jpe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8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8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8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85.xml"/><Relationship Id="rId6" Type="http://schemas.openxmlformats.org/officeDocument/2006/relationships/image" Target="../media/image8.jpe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9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86.xml"/><Relationship Id="rId6" Type="http://schemas.openxmlformats.org/officeDocument/2006/relationships/image" Target="../media/image8.jpe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9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6.pn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8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microsoft.com/office/2007/relationships/hdphoto" Target="../media/hdphoto2.wdp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88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microsoft.com/office/2007/relationships/hdphoto" Target="../media/hdphoto2.wdp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89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microsoft.com/office/2007/relationships/hdphoto" Target="../media/hdphoto2.wdp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90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9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91.xml"/><Relationship Id="rId6" Type="http://schemas.openxmlformats.org/officeDocument/2006/relationships/image" Target="../media/image8.jpe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9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92.xml"/><Relationship Id="rId6" Type="http://schemas.openxmlformats.org/officeDocument/2006/relationships/image" Target="../media/image8.jpe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9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9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9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9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9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9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9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9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9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9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9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6.pn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93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9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9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9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9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588" y="0"/>
            <a:ext cx="9148763" cy="34290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>
              <a:solidFill>
                <a:srgbClr val="000000"/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760" y="3429000"/>
            <a:ext cx="914717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62203" y="840439"/>
            <a:ext cx="4357688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b="1">
                <a:solidFill>
                  <a:srgbClr val="FFFFFF"/>
                </a:solidFill>
                <a:cs typeface="Arial" charset="0"/>
              </a:rPr>
              <a:t>Financial System Strategy 2020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b="1">
                <a:solidFill>
                  <a:srgbClr val="FFFFFF"/>
                </a:solidFill>
                <a:cs typeface="Arial" charset="0"/>
              </a:rPr>
              <a:t>(FSS2020</a:t>
            </a:r>
            <a:r>
              <a:rPr lang="en-CA" sz="2800">
                <a:solidFill>
                  <a:srgbClr val="FFFFFF"/>
                </a:solidFill>
                <a:cs typeface="Arial" charset="0"/>
              </a:rPr>
              <a:t>)</a:t>
            </a:r>
            <a:endParaRPr lang="en-US" sz="280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1314" y="4"/>
            <a:ext cx="2466975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638" y="0"/>
            <a:ext cx="2287588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4379" b="34495" l="67342" r="94976">
                        <a14:foregroundMark x1="79092" y1="13941" x2="79092" y2="13941"/>
                        <a14:foregroundMark x1="80389" y1="21358" x2="80389" y2="21358"/>
                        <a14:foregroundMark x1="77715" y1="14567" x2="77715" y2="14567"/>
                        <a14:foregroundMark x1="87439" y1="22609" x2="87439" y2="22609"/>
                        <a14:foregroundMark x1="83387" y1="22878" x2="83387" y2="22878"/>
                        <a14:foregroundMark x1="79903" y1="18141" x2="79903" y2="18141"/>
                        <a14:foregroundMark x1="76013" y1="15996" x2="76013" y2="15996"/>
                        <a14:foregroundMark x1="76175" y1="15907" x2="76175" y2="15907"/>
                        <a14:foregroundMark x1="76094" y1="15818" x2="76094" y2="15818"/>
                        <a14:foregroundMark x1="77147" y1="18945" x2="77147" y2="18945"/>
                        <a14:foregroundMark x1="78768" y1="20554" x2="78768" y2="20554"/>
                        <a14:foregroundMark x1="84441" y1="13673" x2="84441" y2="13673"/>
                        <a14:foregroundMark x1="81605" y1="14120" x2="81605" y2="14120"/>
                        <a14:foregroundMark x1="82496" y1="15192" x2="82496" y2="15192"/>
                        <a14:foregroundMark x1="81686" y1="11528" x2="81686" y2="11528"/>
                        <a14:backgroundMark x1="80551" y1="13226" x2="80551" y2="13226"/>
                        <a14:backgroundMark x1="80551" y1="13226" x2="80551" y2="13226"/>
                        <a14:backgroundMark x1="80551" y1="13226" x2="80551" y2="13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3826584" y="2442029"/>
            <a:ext cx="1393825" cy="1254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33147" y="5718651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/>
              <a:t>Add name of team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444442" y="40386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rgbClr val="006600"/>
                </a:solidFill>
              </a:defRPr>
            </a:lvl1pPr>
          </a:lstStyle>
          <a:p>
            <a:r>
              <a:rPr lang="en-US" altLang="zh-SG"/>
              <a:t>Click to insert presentation title</a:t>
            </a:r>
            <a:br>
              <a:rPr lang="en-US" altLang="zh-SG"/>
            </a:br>
            <a:r>
              <a:rPr lang="en-US"/>
              <a:t>Second line here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272366" y="6513989"/>
            <a:ext cx="3876675" cy="331787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ED64BD-9079-45AF-B931-D355116F688C}" type="datetime3">
              <a:rPr lang="en-US" altLang="zh-SG" smtClean="0"/>
              <a:pPr>
                <a:defRPr/>
              </a:pPr>
              <a:t>12 August 2016</a:t>
            </a:fld>
            <a:endParaRPr lang="en-US" altLang="zh-SG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1610" y="6513989"/>
            <a:ext cx="3863975" cy="3317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876897" y="6518751"/>
            <a:ext cx="1395413" cy="327025"/>
          </a:xfrm>
        </p:spPr>
        <p:txBody>
          <a:bodyPr/>
          <a:lstStyle>
            <a:lvl1pPr eaLnBrk="1" fontAlgn="auto" hangingPunct="1">
              <a:spcAft>
                <a:spcPts val="0"/>
              </a:spcAft>
              <a:defRPr sz="1000"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B0E7FEE8-23CB-4954-B6A7-58F3CB0E2231}" type="slidenum">
              <a:rPr lang="zh-SG" altLang="en-US"/>
              <a:pPr>
                <a:defRPr/>
              </a:pPr>
              <a:t>‹#›</a:t>
            </a:fld>
            <a:r>
              <a:rPr lang="en-US" altLang="zh-SG"/>
              <a:t/>
            </a:r>
            <a:br>
              <a:rPr lang="en-US" altLang="zh-SG"/>
            </a:br>
            <a:endParaRPr lang="en-US" altLang="zh-SG"/>
          </a:p>
        </p:txBody>
      </p:sp>
    </p:spTree>
    <p:extLst>
      <p:ext uri="{BB962C8B-B14F-4D97-AF65-F5344CB8AC3E}">
        <p14:creationId xmlns:p14="http://schemas.microsoft.com/office/powerpoint/2010/main" xmlns="" val="1049465068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7351" y="246722"/>
            <a:ext cx="7247792" cy="5762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79587" y="1214439"/>
            <a:ext cx="7879375" cy="493871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AAD3720-8728-4D07-A4D6-507EFAD1EBE7}" type="datetime3">
              <a:rPr lang="en-US" altLang="zh-SG" smtClean="0"/>
              <a:pPr>
                <a:defRPr/>
              </a:pPr>
              <a:t>12 August 2016</a:t>
            </a:fld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88551" y="6384925"/>
            <a:ext cx="2630943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BCE009A-5EBB-44CA-84F9-4F7D36BF5469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2271075"/>
      </p:ext>
    </p:extLst>
  </p:cSld>
  <p:clrMapOvr>
    <a:masterClrMapping/>
  </p:clrMapOvr>
  <p:transition spd="slow">
    <p:pull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7351" y="246759"/>
            <a:ext cx="7247792" cy="5762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79585" y="1214439"/>
            <a:ext cx="7879375" cy="493871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6BC87A4-A9B5-4962-8BCC-F511D6F14867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519481"/>
      </p:ext>
    </p:extLst>
  </p:cSld>
  <p:clrMapOvr>
    <a:masterClrMapping/>
  </p:clrMapOvr>
</p:sldLayout>
</file>

<file path=ppt/slideLayouts/slideLayout10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70" y="5334000"/>
            <a:ext cx="5638799" cy="698500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96E09542-DD70-4535-99F2-4D44B7C29035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0378357"/>
      </p:ext>
    </p:extLst>
  </p:cSld>
  <p:clrMapOvr>
    <a:masterClrMapping/>
  </p:clrMapOvr>
  <p:transition spd="slow"/>
</p:sldLayout>
</file>

<file path=ppt/slideLayouts/slideLayout10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96E09542-DD70-4535-99F2-4D44B7C29035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3786572"/>
      </p:ext>
    </p:extLst>
  </p:cSld>
  <p:clrMapOvr>
    <a:masterClrMapping/>
  </p:clrMapOvr>
  <p:transition spd="slow"/>
</p:sldLayout>
</file>

<file path=ppt/slideLayouts/slideLayout10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EAB94675-4883-4251-AC8A-2CD5D619FA40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7543313"/>
      </p:ext>
    </p:extLst>
  </p:cSld>
  <p:clrMapOvr>
    <a:masterClrMapping/>
  </p:clrMapOvr>
  <p:transition spd="slow"/>
</p:sldLayout>
</file>

<file path=ppt/slideLayouts/slideLayout10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1F1D9322-53CC-471F-A44E-8005045D833A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73" y="5334000"/>
            <a:ext cx="8229597" cy="990600"/>
          </a:xfrm>
        </p:spPr>
        <p:txBody>
          <a:bodyPr/>
          <a:lstStyle/>
          <a:p>
            <a:r>
              <a:rPr lang="en-US" sz="3200" dirty="0" smtClean="0"/>
              <a:t>Introduction to the project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000" b="0" dirty="0"/>
              <a:t>T</a:t>
            </a:r>
            <a:r>
              <a:rPr lang="en-US" sz="2000" b="0" dirty="0" smtClean="0"/>
              <a:t>eam – Definitions – High level </a:t>
            </a:r>
            <a:r>
              <a:rPr lang="en-US" sz="2000" b="0" dirty="0" err="1" smtClean="0"/>
              <a:t>Workplan</a:t>
            </a:r>
            <a:endParaRPr lang="en-US" sz="1400" b="0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381073" y="3810103"/>
            <a:ext cx="7521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 smtClean="0">
                <a:solidFill>
                  <a:srgbClr val="006600"/>
                </a:solidFill>
                <a:cs typeface="Arial" pitchFamily="34" charset="0"/>
              </a:rPr>
              <a:t>1</a:t>
            </a:r>
            <a:endParaRPr lang="en-US" sz="8000" dirty="0">
              <a:solidFill>
                <a:srgbClr val="0066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3098910"/>
      </p:ext>
    </p:extLst>
  </p:cSld>
  <p:clrMapOvr>
    <a:masterClrMapping/>
  </p:clrMapOvr>
  <p:transition spd="slow"/>
</p:sldLayout>
</file>

<file path=ppt/slideLayouts/slideLayout10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371600" y="6629400"/>
            <a:ext cx="1676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9898F0-0530-4B33-A0B2-360574496C8C}" type="datetime3">
              <a:rPr lang="en-US" altLang="zh-SG">
                <a:solidFill>
                  <a:srgbClr val="000000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 August 2016</a:t>
            </a:fld>
            <a:endParaRPr lang="en-US" altLang="zh-SG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1F1D9322-53CC-471F-A44E-8005045D833A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713419"/>
      </p:ext>
    </p:extLst>
  </p:cSld>
  <p:clrMapOvr>
    <a:masterClrMapping/>
  </p:clrMapOvr>
  <p:transition spd="slow"/>
</p:sldLayout>
</file>

<file path=ppt/slideLayouts/slideLayout10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3429000"/>
            <a:ext cx="9144000" cy="3429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i="1" u="sng" dirty="0" smtClean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588" y="0"/>
            <a:ext cx="9148763" cy="3429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763" y="3429000"/>
            <a:ext cx="914717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62203" y="838462"/>
            <a:ext cx="4357688" cy="1230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b="1" dirty="0">
                <a:solidFill>
                  <a:srgbClr val="FFFFFF"/>
                </a:solidFill>
                <a:cs typeface="Arial" pitchFamily="34" charset="0"/>
              </a:rPr>
              <a:t>Financial System Strategy </a:t>
            </a:r>
            <a:r>
              <a:rPr lang="en-CA" sz="2800" b="1" dirty="0" smtClean="0">
                <a:solidFill>
                  <a:srgbClr val="FFFFFF"/>
                </a:solidFill>
                <a:cs typeface="Arial" pitchFamily="34" charset="0"/>
              </a:rPr>
              <a:t>2020</a:t>
            </a:r>
            <a:endParaRPr lang="en-CA" sz="2800" b="1" dirty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4" y="4"/>
            <a:ext cx="2466975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0638" y="0"/>
            <a:ext cx="2287588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 cstate="print"/>
          <a:srcRect l="67751" t="4707" r="5081" b="68340"/>
          <a:stretch>
            <a:fillRect/>
          </a:stretch>
        </p:blipFill>
        <p:spPr bwMode="auto">
          <a:xfrm>
            <a:off x="3826137" y="2439553"/>
            <a:ext cx="1393825" cy="1254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1" y="4954153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 smtClean="0"/>
              <a:t>Click to edit Master subtitle style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444442" y="40386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rgbClr val="006600"/>
                </a:solidFill>
              </a:defRPr>
            </a:lvl1pPr>
          </a:lstStyle>
          <a:p>
            <a:r>
              <a:rPr lang="en-US" altLang="zh-SG" smtClean="0"/>
              <a:t>Click to edit Master title style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0" y="3352807"/>
            <a:ext cx="1422400" cy="331787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9BA7CDA-882B-44AB-8BF9-C94D3CC68EF7}" type="datetime3">
              <a:rPr lang="en-US" altLang="zh-SG" smtClean="0">
                <a:solidFill>
                  <a:srgbClr val="000000"/>
                </a:solidFill>
              </a:rPr>
              <a:pPr>
                <a:defRPr/>
              </a:pPr>
              <a:t>12 August 2016</a:t>
            </a:fld>
            <a:endParaRPr lang="en-US" altLang="zh-SG" dirty="0">
              <a:solidFill>
                <a:srgbClr val="0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7239000" y="6173353"/>
            <a:ext cx="1676400" cy="48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8138353"/>
      </p:ext>
    </p:extLst>
  </p:cSld>
  <p:clrMapOvr>
    <a:masterClrMapping/>
  </p:clrMapOvr>
  <p:transition spd="slow"/>
</p:sldLayout>
</file>

<file path=ppt/slideLayouts/slideLayout10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152400" y="990600"/>
            <a:ext cx="9448800" cy="10668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" y="1219200"/>
            <a:ext cx="5943600" cy="819150"/>
          </a:xfrm>
        </p:spPr>
        <p:txBody>
          <a:bodyPr tIns="44450" bIns="44450" anchor="t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xmlns="" val="2919100400"/>
      </p:ext>
    </p:extLst>
  </p:cSld>
  <p:clrMapOvr>
    <a:masterClrMapping/>
  </p:clrMapOvr>
  <p:transition spd="slow"/>
</p:sldLayout>
</file>

<file path=ppt/slideLayouts/slideLayout10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31535" y="5181600"/>
            <a:ext cx="1066800" cy="10668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91584" y="5410200"/>
            <a:ext cx="5943600" cy="819150"/>
          </a:xfrm>
        </p:spPr>
        <p:txBody>
          <a:bodyPr tIns="44450" bIns="44450" anchor="t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xmlns="" val="229796031"/>
      </p:ext>
    </p:extLst>
  </p:cSld>
  <p:clrMapOvr>
    <a:masterClrMapping/>
  </p:clrMapOvr>
  <p:transition spd="slow"/>
</p:sldLayout>
</file>

<file path=ppt/slideLayouts/slideLayout10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" y="1219200"/>
            <a:ext cx="6893169" cy="20574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zh-SG" sz="1200" dirty="0" smtClean="0">
                <a:solidFill>
                  <a:srgbClr val="FFFFFF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WORKING SESSION</a:t>
            </a:r>
            <a:endParaRPr lang="zh-SG" altLang="en-GB" sz="1200" dirty="0">
              <a:solidFill>
                <a:srgbClr val="FFFFFF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180492" y="1905000"/>
            <a:ext cx="5943600" cy="819150"/>
          </a:xfrm>
          <a:solidFill>
            <a:schemeClr val="bg1"/>
          </a:solidFill>
        </p:spPr>
        <p:txBody>
          <a:bodyPr tIns="44450" bIns="44450" anchor="t"/>
          <a:lstStyle>
            <a:lvl1pPr marL="268288" indent="0" algn="l"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xmlns="" val="1987706792"/>
      </p:ext>
    </p:extLst>
  </p:cSld>
  <p:clrMapOvr>
    <a:masterClrMapping/>
  </p:clrMapOvr>
  <p:transition spd="slow"/>
</p:sldLayout>
</file>

<file path=ppt/slideLayouts/slideLayout10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279400" y="3200400"/>
            <a:ext cx="9448800" cy="3048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0" y="5562600"/>
            <a:ext cx="5943600" cy="514350"/>
          </a:xfrm>
        </p:spPr>
        <p:txBody>
          <a:bodyPr tIns="44450" bIns="44450" anchor="t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xmlns="" val="1512967214"/>
      </p:ext>
    </p:extLst>
  </p:cSld>
  <p:clrMapOvr>
    <a:masterClrMapping/>
  </p:clrMapOvr>
  <p:transition spd="slow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467" y="0"/>
            <a:ext cx="9148396" cy="34290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 smtClean="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397" y="3429000"/>
            <a:ext cx="914693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 u="sng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24101" y="1665288"/>
            <a:ext cx="4358055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smtClean="0">
                <a:solidFill>
                  <a:srgbClr val="FFFFFF"/>
                </a:solidFill>
                <a:cs typeface="Arial" pitchFamily="34" charset="0"/>
              </a:rPr>
              <a:t>Financial System Strategy</a:t>
            </a:r>
            <a:br>
              <a:rPr lang="en-CA" sz="2800" smtClean="0">
                <a:solidFill>
                  <a:srgbClr val="FFFFFF"/>
                </a:solidFill>
                <a:cs typeface="Arial" pitchFamily="34" charset="0"/>
              </a:rPr>
            </a:br>
            <a:r>
              <a:rPr lang="en-CA" sz="2800" smtClean="0">
                <a:solidFill>
                  <a:srgbClr val="FFFFFF"/>
                </a:solidFill>
                <a:cs typeface="Arial" pitchFamily="34" charset="0"/>
              </a:rPr>
              <a:t>2020</a:t>
            </a:r>
            <a:endParaRPr lang="en-US" sz="2800" smtClean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0947" y="4"/>
            <a:ext cx="2467708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516" y="0"/>
            <a:ext cx="2287467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3811467" y="3455988"/>
            <a:ext cx="139358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80903" y="5712624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Add name of team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463313" y="45720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Click to insert presentation title</a:t>
            </a:r>
            <a:br>
              <a:rPr lang="en-US" altLang="zh-SG"/>
            </a:br>
            <a:r>
              <a:rPr lang="en-US"/>
              <a:t>Second line here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272458" y="6513926"/>
            <a:ext cx="3875943" cy="331787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1486" y="6513926"/>
            <a:ext cx="3864219" cy="331787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877408" y="6518688"/>
            <a:ext cx="1395047" cy="327025"/>
          </a:xfrm>
        </p:spPr>
        <p:txBody>
          <a:bodyPr/>
          <a:lstStyle>
            <a:lvl1pPr>
              <a:defRPr sz="1000" b="1">
                <a:latin typeface="Arial" pitchFamily="34" charset="0"/>
              </a:defRPr>
            </a:lvl1pPr>
          </a:lstStyle>
          <a:p>
            <a:pPr>
              <a:defRPr/>
            </a:pPr>
            <a:fld id="{A8EB89CA-6FC3-4117-936B-BEA85D7A70B3}" type="slidenum">
              <a:rPr lang="zh-SG" altLang="en-US"/>
              <a:pPr>
                <a:defRPr/>
              </a:pPr>
              <a:t>‹#›</a:t>
            </a:fld>
            <a:r>
              <a:rPr lang="en-US" altLang="zh-SG"/>
              <a:t/>
            </a:r>
            <a:br>
              <a:rPr lang="en-US" altLang="zh-SG"/>
            </a:br>
            <a:endParaRPr lang="en-US" altLang="zh-SG"/>
          </a:p>
        </p:txBody>
      </p:sp>
    </p:spTree>
    <p:extLst>
      <p:ext uri="{BB962C8B-B14F-4D97-AF65-F5344CB8AC3E}">
        <p14:creationId xmlns:p14="http://schemas.microsoft.com/office/powerpoint/2010/main" xmlns="" val="571743454"/>
      </p:ext>
    </p:extLst>
  </p:cSld>
  <p:clrMapOvr>
    <a:masterClrMapping/>
  </p:clrMapOvr>
</p:sldLayout>
</file>

<file path=ppt/slideLayouts/slideLayout10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54" y="5334000"/>
            <a:ext cx="5638799" cy="698500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96E09542-DD70-4535-99F2-4D44B7C29035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3014555"/>
      </p:ext>
    </p:extLst>
  </p:cSld>
  <p:clrMapOvr>
    <a:masterClrMapping/>
  </p:clrMapOvr>
  <p:transition spd="slow"/>
</p:sldLayout>
</file>

<file path=ppt/slideLayouts/slideLayout10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96E09542-DD70-4535-99F2-4D44B7C29035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9710276"/>
      </p:ext>
    </p:extLst>
  </p:cSld>
  <p:clrMapOvr>
    <a:masterClrMapping/>
  </p:clrMapOvr>
  <p:transition spd="slow"/>
</p:sldLayout>
</file>

<file path=ppt/slideLayouts/slideLayout10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EAB94675-4883-4251-AC8A-2CD5D619FA40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5564146"/>
      </p:ext>
    </p:extLst>
  </p:cSld>
  <p:clrMapOvr>
    <a:masterClrMapping/>
  </p:clrMapOvr>
  <p:transition spd="slow"/>
</p:sldLayout>
</file>

<file path=ppt/slideLayouts/slideLayout10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1F1D9322-53CC-471F-A44E-8005045D833A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73" y="5334000"/>
            <a:ext cx="8229597" cy="990600"/>
          </a:xfrm>
        </p:spPr>
        <p:txBody>
          <a:bodyPr/>
          <a:lstStyle/>
          <a:p>
            <a:r>
              <a:rPr lang="en-US" sz="3200" dirty="0" smtClean="0"/>
              <a:t>Introduction to the project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000" b="0" dirty="0"/>
              <a:t>T</a:t>
            </a:r>
            <a:r>
              <a:rPr lang="en-US" sz="2000" b="0" dirty="0" smtClean="0"/>
              <a:t>eam – Definitions – High level </a:t>
            </a:r>
            <a:r>
              <a:rPr lang="en-US" sz="2000" b="0" dirty="0" err="1" smtClean="0"/>
              <a:t>Workplan</a:t>
            </a:r>
            <a:endParaRPr lang="en-US" sz="1400" b="0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381605" y="3810271"/>
            <a:ext cx="7521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 smtClean="0">
                <a:solidFill>
                  <a:srgbClr val="006600"/>
                </a:solidFill>
                <a:cs typeface="Arial" pitchFamily="34" charset="0"/>
              </a:rPr>
              <a:t>1</a:t>
            </a:r>
            <a:endParaRPr lang="en-US" sz="8000" dirty="0">
              <a:solidFill>
                <a:srgbClr val="0066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3489920"/>
      </p:ext>
    </p:extLst>
  </p:cSld>
  <p:clrMapOvr>
    <a:masterClrMapping/>
  </p:clrMapOvr>
  <p:transition spd="slow"/>
</p:sldLayout>
</file>

<file path=ppt/slideLayouts/slideLayout10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371600" y="6629400"/>
            <a:ext cx="1676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9898F0-0530-4B33-A0B2-360574496C8C}" type="datetime3">
              <a:rPr lang="en-US" altLang="zh-SG">
                <a:solidFill>
                  <a:srgbClr val="000000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 August 2016</a:t>
            </a:fld>
            <a:endParaRPr lang="en-US" altLang="zh-SG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1F1D9322-53CC-471F-A44E-8005045D833A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124943"/>
      </p:ext>
    </p:extLst>
  </p:cSld>
  <p:clrMapOvr>
    <a:masterClrMapping/>
  </p:clrMapOvr>
  <p:transition spd="slow"/>
</p:sldLayout>
</file>

<file path=ppt/slideLayouts/slideLayout10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3429000"/>
            <a:ext cx="9144000" cy="3429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i="1" u="sng" dirty="0" smtClean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588" y="0"/>
            <a:ext cx="9148763" cy="3429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763" y="3429000"/>
            <a:ext cx="914717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62203" y="838462"/>
            <a:ext cx="4357688" cy="1230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b="1" dirty="0">
                <a:solidFill>
                  <a:srgbClr val="FFFFFF"/>
                </a:solidFill>
                <a:cs typeface="Arial" pitchFamily="34" charset="0"/>
              </a:rPr>
              <a:t>Financial System Strategy </a:t>
            </a:r>
            <a:r>
              <a:rPr lang="en-CA" sz="2800" b="1" dirty="0" smtClean="0">
                <a:solidFill>
                  <a:srgbClr val="FFFFFF"/>
                </a:solidFill>
                <a:cs typeface="Arial" pitchFamily="34" charset="0"/>
              </a:rPr>
              <a:t>2020</a:t>
            </a:r>
            <a:endParaRPr lang="en-CA" sz="2800" b="1" dirty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4" y="4"/>
            <a:ext cx="2466975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0638" y="0"/>
            <a:ext cx="2287588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 cstate="print"/>
          <a:srcRect l="67751" t="4707" r="5081" b="68340"/>
          <a:stretch>
            <a:fillRect/>
          </a:stretch>
        </p:blipFill>
        <p:spPr bwMode="auto">
          <a:xfrm>
            <a:off x="3826137" y="2439553"/>
            <a:ext cx="1393825" cy="1254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1" y="4954153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 smtClean="0"/>
              <a:t>Click to edit Master subtitle style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444442" y="40386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rgbClr val="006600"/>
                </a:solidFill>
              </a:defRPr>
            </a:lvl1pPr>
          </a:lstStyle>
          <a:p>
            <a:r>
              <a:rPr lang="en-US" altLang="zh-SG" smtClean="0"/>
              <a:t>Click to edit Master title style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0" y="3352807"/>
            <a:ext cx="1422400" cy="331787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9BA7CDA-882B-44AB-8BF9-C94D3CC68EF7}" type="datetime3">
              <a:rPr lang="en-US" altLang="zh-SG" smtClean="0">
                <a:solidFill>
                  <a:srgbClr val="000000"/>
                </a:solidFill>
              </a:rPr>
              <a:pPr>
                <a:defRPr/>
              </a:pPr>
              <a:t>12 August 2016</a:t>
            </a:fld>
            <a:endParaRPr lang="en-US" altLang="zh-SG" dirty="0">
              <a:solidFill>
                <a:srgbClr val="0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7239000" y="6173353"/>
            <a:ext cx="1676400" cy="48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2768637"/>
      </p:ext>
    </p:extLst>
  </p:cSld>
  <p:clrMapOvr>
    <a:masterClrMapping/>
  </p:clrMapOvr>
  <p:transition spd="slow"/>
</p:sldLayout>
</file>

<file path=ppt/slideLayouts/slideLayout10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152400" y="990600"/>
            <a:ext cx="9448800" cy="10668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" y="1219200"/>
            <a:ext cx="5943600" cy="819150"/>
          </a:xfrm>
        </p:spPr>
        <p:txBody>
          <a:bodyPr tIns="44450" bIns="44450" anchor="t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xmlns="" val="1869923514"/>
      </p:ext>
    </p:extLst>
  </p:cSld>
  <p:clrMapOvr>
    <a:masterClrMapping/>
  </p:clrMapOvr>
  <p:transition spd="slow"/>
</p:sldLayout>
</file>

<file path=ppt/slideLayouts/slideLayout10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31535" y="5181600"/>
            <a:ext cx="1066800" cy="10668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91584" y="5410200"/>
            <a:ext cx="5943600" cy="819150"/>
          </a:xfrm>
        </p:spPr>
        <p:txBody>
          <a:bodyPr tIns="44450" bIns="44450" anchor="t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xmlns="" val="996378262"/>
      </p:ext>
    </p:extLst>
  </p:cSld>
  <p:clrMapOvr>
    <a:masterClrMapping/>
  </p:clrMapOvr>
  <p:transition spd="slow"/>
</p:sldLayout>
</file>

<file path=ppt/slideLayouts/slideLayout10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" y="1219200"/>
            <a:ext cx="6893169" cy="20574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zh-SG" sz="1200" dirty="0" smtClean="0">
                <a:solidFill>
                  <a:srgbClr val="FFFFFF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WORKING SESSION</a:t>
            </a:r>
            <a:endParaRPr lang="zh-SG" altLang="en-GB" sz="1200" dirty="0">
              <a:solidFill>
                <a:srgbClr val="FFFFFF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180492" y="1905000"/>
            <a:ext cx="5943600" cy="819150"/>
          </a:xfrm>
          <a:solidFill>
            <a:schemeClr val="bg1"/>
          </a:solidFill>
        </p:spPr>
        <p:txBody>
          <a:bodyPr tIns="44450" bIns="44450" anchor="t"/>
          <a:lstStyle>
            <a:lvl1pPr marL="268288" indent="0" algn="l"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xmlns="" val="767381"/>
      </p:ext>
    </p:extLst>
  </p:cSld>
  <p:clrMapOvr>
    <a:masterClrMapping/>
  </p:clrMapOvr>
  <p:transition spd="slow"/>
</p:sldLayout>
</file>

<file path=ppt/slideLayouts/slideLayout10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279400" y="3200400"/>
            <a:ext cx="9448800" cy="3048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0" y="5562600"/>
            <a:ext cx="5943600" cy="514350"/>
          </a:xfrm>
        </p:spPr>
        <p:txBody>
          <a:bodyPr tIns="44450" bIns="44450" anchor="t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xmlns="" val="2764750216"/>
      </p:ext>
    </p:extLst>
  </p:cSld>
  <p:clrMapOvr>
    <a:masterClrMapping/>
  </p:clrMapOvr>
  <p:transition spd="slow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7E2E16F-FF97-4660-BD14-21129655491A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959475"/>
      </p:ext>
    </p:extLst>
  </p:cSld>
  <p:clrMapOvr>
    <a:masterClrMapping/>
  </p:clrMapOvr>
</p:sldLayout>
</file>

<file path=ppt/slideLayouts/slideLayout10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54" y="5334000"/>
            <a:ext cx="5638799" cy="698500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96E09542-DD70-4535-99F2-4D44B7C29035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5487744"/>
      </p:ext>
    </p:extLst>
  </p:cSld>
  <p:clrMapOvr>
    <a:masterClrMapping/>
  </p:clrMapOvr>
  <p:transition spd="slow"/>
</p:sldLayout>
</file>

<file path=ppt/slideLayouts/slideLayout10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96E09542-DD70-4535-99F2-4D44B7C29035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1670444"/>
      </p:ext>
    </p:extLst>
  </p:cSld>
  <p:clrMapOvr>
    <a:masterClrMapping/>
  </p:clrMapOvr>
  <p:transition spd="slow"/>
</p:sldLayout>
</file>

<file path=ppt/slideLayouts/slideLayout10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EAB94675-4883-4251-AC8A-2CD5D619FA40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0358339"/>
      </p:ext>
    </p:extLst>
  </p:cSld>
  <p:clrMapOvr>
    <a:masterClrMapping/>
  </p:clrMapOvr>
  <p:transition spd="slow"/>
</p:sldLayout>
</file>

<file path=ppt/slideLayouts/slideLayout10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1F1D9322-53CC-471F-A44E-8005045D833A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73" y="5334000"/>
            <a:ext cx="8229597" cy="990600"/>
          </a:xfrm>
        </p:spPr>
        <p:txBody>
          <a:bodyPr/>
          <a:lstStyle/>
          <a:p>
            <a:r>
              <a:rPr lang="en-US" sz="3200" dirty="0" smtClean="0"/>
              <a:t>Introduction to the project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000" b="0" dirty="0"/>
              <a:t>T</a:t>
            </a:r>
            <a:r>
              <a:rPr lang="en-US" sz="2000" b="0" dirty="0" smtClean="0"/>
              <a:t>eam – Definitions – High level </a:t>
            </a:r>
            <a:r>
              <a:rPr lang="en-US" sz="2000" b="0" dirty="0" err="1" smtClean="0"/>
              <a:t>Workplan</a:t>
            </a:r>
            <a:endParaRPr lang="en-US" sz="1400" b="0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381605" y="3810271"/>
            <a:ext cx="7521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 smtClean="0">
                <a:solidFill>
                  <a:srgbClr val="006600"/>
                </a:solidFill>
                <a:cs typeface="Arial" pitchFamily="34" charset="0"/>
              </a:rPr>
              <a:t>1</a:t>
            </a:r>
            <a:endParaRPr lang="en-US" sz="8000" dirty="0">
              <a:solidFill>
                <a:srgbClr val="0066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005756"/>
      </p:ext>
    </p:extLst>
  </p:cSld>
  <p:clrMapOvr>
    <a:masterClrMapping/>
  </p:clrMapOvr>
  <p:transition spd="slow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1087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C8434C2-F1A1-47EC-8A99-3E257F5A5997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051922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590" y="1214439"/>
            <a:ext cx="3868615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885" y="1214439"/>
            <a:ext cx="3870081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5FE0FC1-E2B9-4778-A662-EC308989CDA4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278741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6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6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993255B-A002-49AD-ACD4-EB0F103116F0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83206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FBF20C5-96A8-45D5-B2EC-4B41664D65FF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78492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64CEB12-9AA0-4FD1-B4D1-4FFE89911520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778929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435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5319"/>
            <a:ext cx="51112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0CF8022-4644-4DD5-8585-3B43EF25F903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208260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7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7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7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22823E2-14E3-4566-B6C4-2E0C0827E69F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0924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40E4-004F-4372-8C5F-60EB159156A9}" type="datetime3">
              <a:rPr lang="en-US" smtClean="0"/>
              <a:pPr/>
              <a:t>12 August 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997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C0C73-69A6-44F5-9C71-F331687F52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0629464"/>
      </p:ext>
    </p:extLst>
  </p:cSld>
  <p:clrMapOvr>
    <a:masterClrMapping/>
  </p:clrMapOvr>
  <p:transition spd="slow">
    <p:pull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E7A9945-382F-4578-BAA9-1642F29081FC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66518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5862" y="246739"/>
            <a:ext cx="2031023" cy="5908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585" y="246739"/>
            <a:ext cx="5953859" cy="5908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E764BD4-368D-4AB5-8F59-1FD53F0B972B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823030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7351" y="246743"/>
            <a:ext cx="7247792" cy="5762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79585" y="1214439"/>
            <a:ext cx="7879375" cy="493871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55C7352-6EBF-41E6-9DF5-57DA0F272531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378051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467" y="0"/>
            <a:ext cx="9148396" cy="34290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 smtClean="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397" y="3429000"/>
            <a:ext cx="914693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 u="sng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24101" y="1665288"/>
            <a:ext cx="4358055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smtClean="0">
                <a:solidFill>
                  <a:srgbClr val="FFFFFF"/>
                </a:solidFill>
                <a:cs typeface="Arial" pitchFamily="34" charset="0"/>
              </a:rPr>
              <a:t>Financial System Strategy</a:t>
            </a:r>
            <a:br>
              <a:rPr lang="en-CA" sz="2800" smtClean="0">
                <a:solidFill>
                  <a:srgbClr val="FFFFFF"/>
                </a:solidFill>
                <a:cs typeface="Arial" pitchFamily="34" charset="0"/>
              </a:rPr>
            </a:br>
            <a:r>
              <a:rPr lang="en-CA" sz="2800" smtClean="0">
                <a:solidFill>
                  <a:srgbClr val="FFFFFF"/>
                </a:solidFill>
                <a:cs typeface="Arial" pitchFamily="34" charset="0"/>
              </a:rPr>
              <a:t>2020</a:t>
            </a:r>
            <a:endParaRPr lang="en-US" sz="2800" smtClean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0947" y="4"/>
            <a:ext cx="2467708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516" y="0"/>
            <a:ext cx="2287467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3811467" y="3455988"/>
            <a:ext cx="139358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80903" y="5712608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Add name of team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463313" y="45720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Click to insert presentation title</a:t>
            </a:r>
            <a:br>
              <a:rPr lang="en-US" altLang="zh-SG"/>
            </a:br>
            <a:r>
              <a:rPr lang="en-US"/>
              <a:t>Second line here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272458" y="6513910"/>
            <a:ext cx="3875943" cy="331787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1486" y="6513910"/>
            <a:ext cx="3864219" cy="331787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877408" y="6518672"/>
            <a:ext cx="1395047" cy="327025"/>
          </a:xfrm>
        </p:spPr>
        <p:txBody>
          <a:bodyPr/>
          <a:lstStyle>
            <a:lvl1pPr>
              <a:defRPr sz="1000" b="1">
                <a:latin typeface="Arial" pitchFamily="34" charset="0"/>
              </a:defRPr>
            </a:lvl1pPr>
          </a:lstStyle>
          <a:p>
            <a:pPr>
              <a:defRPr/>
            </a:pPr>
            <a:fld id="{59A261E8-3F9B-4AF3-9C5F-22968B13B552}" type="slidenum">
              <a:rPr lang="zh-SG" altLang="en-US"/>
              <a:pPr>
                <a:defRPr/>
              </a:pPr>
              <a:t>‹#›</a:t>
            </a:fld>
            <a:r>
              <a:rPr lang="en-US" altLang="zh-SG"/>
              <a:t/>
            </a:r>
            <a:br>
              <a:rPr lang="en-US" altLang="zh-SG"/>
            </a:br>
            <a:endParaRPr lang="en-US" altLang="zh-SG"/>
          </a:p>
        </p:txBody>
      </p:sp>
    </p:spTree>
    <p:extLst>
      <p:ext uri="{BB962C8B-B14F-4D97-AF65-F5344CB8AC3E}">
        <p14:creationId xmlns:p14="http://schemas.microsoft.com/office/powerpoint/2010/main" xmlns="" val="400030305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5BC882A-3E5B-4209-B681-0FFC98EAF082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461527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1085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67F2B3A-F98C-4D7A-BF54-AF1F4A73E5F6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255931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590" y="1214439"/>
            <a:ext cx="3868615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885" y="1214439"/>
            <a:ext cx="3870081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C16569F-81C2-4341-85FC-02247A7DEA01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878149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6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6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6D8289D-54E7-4C4E-B58A-A112BCC6BE6D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837691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94DE580-B805-46DD-807D-233C4083CF0D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448384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09526EE-C97A-41B0-9525-0DD6DA47A7D5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4047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4054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75B2F-E268-42F8-88C0-7EFA040C2FEA}" type="datetime3">
              <a:rPr lang="en-US" smtClean="0"/>
              <a:pPr/>
              <a:t>12 August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C0C73-69A6-44F5-9C71-F331687F52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5294788"/>
      </p:ext>
    </p:extLst>
  </p:cSld>
  <p:clrMapOvr>
    <a:masterClrMapping/>
  </p:clrMapOvr>
  <p:transition spd="slow">
    <p:pull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435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5303"/>
            <a:ext cx="51112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A2D80F2-9F7E-41A6-B581-27952B262E07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197386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7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7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7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E54A8B1-C426-42DC-B99B-002AADD3412C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591534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4D13639-BD40-4AA3-A309-1FA492E3CD4A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495478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5862" y="246725"/>
            <a:ext cx="2031023" cy="5908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585" y="246725"/>
            <a:ext cx="5953859" cy="5908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40F7136-C1E3-4BBB-B5FA-F901107B68F6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526363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7351" y="246727"/>
            <a:ext cx="7247792" cy="5762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79585" y="1214439"/>
            <a:ext cx="7879375" cy="493871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25043D2-4AB1-460A-8E5A-0E060E9BDEFA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309252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467" y="0"/>
            <a:ext cx="9148396" cy="34290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 smtClean="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397" y="3429000"/>
            <a:ext cx="914693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 u="sng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24101" y="1665288"/>
            <a:ext cx="4358055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smtClean="0">
                <a:solidFill>
                  <a:srgbClr val="FFFFFF"/>
                </a:solidFill>
                <a:cs typeface="Arial" pitchFamily="34" charset="0"/>
              </a:rPr>
              <a:t>Financial System Strategy</a:t>
            </a:r>
            <a:br>
              <a:rPr lang="en-CA" sz="2800" smtClean="0">
                <a:solidFill>
                  <a:srgbClr val="FFFFFF"/>
                </a:solidFill>
                <a:cs typeface="Arial" pitchFamily="34" charset="0"/>
              </a:rPr>
            </a:br>
            <a:r>
              <a:rPr lang="en-CA" sz="2800" smtClean="0">
                <a:solidFill>
                  <a:srgbClr val="FFFFFF"/>
                </a:solidFill>
                <a:cs typeface="Arial" pitchFamily="34" charset="0"/>
              </a:rPr>
              <a:t>2020</a:t>
            </a:r>
            <a:endParaRPr lang="en-US" sz="2800" smtClean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0947" y="4"/>
            <a:ext cx="2467708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516" y="0"/>
            <a:ext cx="2287467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3811467" y="3455988"/>
            <a:ext cx="139358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80903" y="5712590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Add name of team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463313" y="45720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Click to insert presentation title</a:t>
            </a:r>
            <a:br>
              <a:rPr lang="en-US" altLang="zh-SG"/>
            </a:br>
            <a:r>
              <a:rPr lang="en-US"/>
              <a:t>Second line here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272458" y="6513892"/>
            <a:ext cx="3875943" cy="331787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1486" y="6513892"/>
            <a:ext cx="3864219" cy="331787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877408" y="6518654"/>
            <a:ext cx="1395047" cy="327025"/>
          </a:xfrm>
        </p:spPr>
        <p:txBody>
          <a:bodyPr/>
          <a:lstStyle>
            <a:lvl1pPr>
              <a:defRPr sz="1000" b="1">
                <a:latin typeface="Arial" pitchFamily="34" charset="0"/>
              </a:defRPr>
            </a:lvl1pPr>
          </a:lstStyle>
          <a:p>
            <a:pPr>
              <a:defRPr/>
            </a:pPr>
            <a:fld id="{23D0201E-ED70-42E7-B5D6-B265F0B0CE99}" type="slidenum">
              <a:rPr lang="zh-SG" altLang="en-US"/>
              <a:pPr>
                <a:defRPr/>
              </a:pPr>
              <a:t>‹#›</a:t>
            </a:fld>
            <a:r>
              <a:rPr lang="en-US" altLang="zh-SG"/>
              <a:t/>
            </a:r>
            <a:br>
              <a:rPr lang="en-US" altLang="zh-SG"/>
            </a:br>
            <a:endParaRPr lang="en-US" altLang="zh-SG"/>
          </a:p>
        </p:txBody>
      </p:sp>
    </p:spTree>
    <p:extLst>
      <p:ext uri="{BB962C8B-B14F-4D97-AF65-F5344CB8AC3E}">
        <p14:creationId xmlns:p14="http://schemas.microsoft.com/office/powerpoint/2010/main" xmlns="" val="392943567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1B203BA-C985-4D76-A9D3-093A666B4669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712883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1083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56B3FFD-6E33-4ECF-B96C-C4FE9578B533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403820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590" y="1214439"/>
            <a:ext cx="3868615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885" y="1214439"/>
            <a:ext cx="3870081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F3B3FEC-838C-4423-8F81-C7ACA3BAF181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032854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6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6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5C9B0D5-5657-4D61-8B00-AC868767B110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6508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5AE46-889E-4C53-B58F-8EBF147B75EA}" type="datetime3">
              <a:rPr lang="en-US" smtClean="0"/>
              <a:pPr/>
              <a:t>12 August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C0C73-69A6-44F5-9C71-F331687F52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5138685"/>
      </p:ext>
    </p:extLst>
  </p:cSld>
  <p:clrMapOvr>
    <a:masterClrMapping/>
  </p:clrMapOvr>
  <p:transition spd="slow">
    <p:pull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FE07353-FBDA-421D-AA27-5350A95A115C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472937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491DCF2-F4EA-4133-B0B0-D52C19B220C9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279165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435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5288"/>
            <a:ext cx="51112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90C5415-2844-4DCE-AC3A-4FED85753270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859557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7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7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7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D444E09-72A9-424C-BE82-EE4D46A0D933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486876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7E7E717-DD9E-47E1-AFE2-47AF2348CB5F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954592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5862" y="246710"/>
            <a:ext cx="2031023" cy="5908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585" y="246710"/>
            <a:ext cx="5953859" cy="5908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154700A-C631-4F8F-886F-044CF7AFC766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764064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7351" y="246711"/>
            <a:ext cx="7247792" cy="5762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79585" y="1214439"/>
            <a:ext cx="7879375" cy="493871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0089D5E-AA26-4C6E-B85A-4CC310427363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002309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467" y="0"/>
            <a:ext cx="9148396" cy="34290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 smtClean="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397" y="3429000"/>
            <a:ext cx="914693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 u="sng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24101" y="1665288"/>
            <a:ext cx="4358055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smtClean="0">
                <a:solidFill>
                  <a:srgbClr val="FFFFFF"/>
                </a:solidFill>
                <a:cs typeface="Arial" pitchFamily="34" charset="0"/>
              </a:rPr>
              <a:t>Financial System Strategy</a:t>
            </a:r>
            <a:br>
              <a:rPr lang="en-CA" sz="2800" smtClean="0">
                <a:solidFill>
                  <a:srgbClr val="FFFFFF"/>
                </a:solidFill>
                <a:cs typeface="Arial" pitchFamily="34" charset="0"/>
              </a:rPr>
            </a:br>
            <a:r>
              <a:rPr lang="en-CA" sz="2800" smtClean="0">
                <a:solidFill>
                  <a:srgbClr val="FFFFFF"/>
                </a:solidFill>
                <a:cs typeface="Arial" pitchFamily="34" charset="0"/>
              </a:rPr>
              <a:t>2020</a:t>
            </a:r>
            <a:endParaRPr lang="en-US" sz="2800" smtClean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0947" y="4"/>
            <a:ext cx="2467708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516" y="0"/>
            <a:ext cx="2287467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3811467" y="3455988"/>
            <a:ext cx="139358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80903" y="5712570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Add name of team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463313" y="45720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Click to insert presentation title</a:t>
            </a:r>
            <a:br>
              <a:rPr lang="en-US" altLang="zh-SG"/>
            </a:br>
            <a:r>
              <a:rPr lang="en-US"/>
              <a:t>Second line here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272458" y="6513872"/>
            <a:ext cx="3875943" cy="331787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1486" y="6513872"/>
            <a:ext cx="3864219" cy="331787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877408" y="6518634"/>
            <a:ext cx="1395047" cy="327025"/>
          </a:xfrm>
        </p:spPr>
        <p:txBody>
          <a:bodyPr/>
          <a:lstStyle>
            <a:lvl1pPr>
              <a:defRPr sz="1000" b="1">
                <a:latin typeface="Arial" pitchFamily="34" charset="0"/>
              </a:defRPr>
            </a:lvl1pPr>
          </a:lstStyle>
          <a:p>
            <a:pPr>
              <a:defRPr/>
            </a:pPr>
            <a:fld id="{96270D21-3ED4-43EA-ACCF-0B6B65C615BF}" type="slidenum">
              <a:rPr lang="zh-SG" altLang="en-US"/>
              <a:pPr>
                <a:defRPr/>
              </a:pPr>
              <a:t>‹#›</a:t>
            </a:fld>
            <a:r>
              <a:rPr lang="en-US" altLang="zh-SG"/>
              <a:t/>
            </a:r>
            <a:br>
              <a:rPr lang="en-US" altLang="zh-SG"/>
            </a:br>
            <a:endParaRPr lang="en-US" altLang="zh-SG"/>
          </a:p>
        </p:txBody>
      </p:sp>
    </p:spTree>
    <p:extLst>
      <p:ext uri="{BB962C8B-B14F-4D97-AF65-F5344CB8AC3E}">
        <p14:creationId xmlns:p14="http://schemas.microsoft.com/office/powerpoint/2010/main" xmlns="" val="145788706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08B378A-657E-4248-8D63-4116D914FAF0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245998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1082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F1D185E-69E2-4905-AC9A-7A09683FFCBC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552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1052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E1E42-5B2B-4B6B-AD41-E46485ACC369}" type="datetime3">
              <a:rPr lang="en-US" smtClean="0"/>
              <a:pPr/>
              <a:t>12 August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C0C73-69A6-44F5-9C71-F331687F52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633904"/>
      </p:ext>
    </p:extLst>
  </p:cSld>
  <p:clrMapOvr>
    <a:masterClrMapping/>
  </p:clrMapOvr>
  <p:transition spd="slow">
    <p:pull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590" y="1214439"/>
            <a:ext cx="3868615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885" y="1214439"/>
            <a:ext cx="3870081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194FDD0-55A0-4152-821A-CD26E50A0FD3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141653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6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6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DF313FE-59D6-4D21-8339-DDF9CE7C3833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325693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71BD93A-3549-4E8D-B2D4-8E6AEE9A2422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808800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9A43795-BA94-458D-A0DA-8D21E7F3E23E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913724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435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5265"/>
            <a:ext cx="51112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4B5B9F1-5207-4BDF-8A32-B872FC46CB33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51031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7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7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7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C9537C8-374C-464B-8BA0-02C6314904FD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667405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41FFE30-E0D8-41BC-89CE-0FF950007188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317688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5862" y="246687"/>
            <a:ext cx="2031023" cy="5908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585" y="246687"/>
            <a:ext cx="5953859" cy="5908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BC7EA55-A63B-4DF1-977B-30FF4379FD59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211798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7351" y="246690"/>
            <a:ext cx="7247792" cy="5762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79585" y="1214439"/>
            <a:ext cx="7879375" cy="493871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47AF63E-5598-4505-BD84-3F2023F0EA0B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70799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467" y="0"/>
            <a:ext cx="9148396" cy="34290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 smtClean="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397" y="3429000"/>
            <a:ext cx="914693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 u="sng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24101" y="1665288"/>
            <a:ext cx="4358055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smtClean="0">
                <a:solidFill>
                  <a:srgbClr val="FFFFFF"/>
                </a:solidFill>
                <a:cs typeface="Arial" pitchFamily="34" charset="0"/>
              </a:rPr>
              <a:t>Financial System Strategy</a:t>
            </a:r>
            <a:br>
              <a:rPr lang="en-CA" sz="2800" smtClean="0">
                <a:solidFill>
                  <a:srgbClr val="FFFFFF"/>
                </a:solidFill>
                <a:cs typeface="Arial" pitchFamily="34" charset="0"/>
              </a:rPr>
            </a:br>
            <a:r>
              <a:rPr lang="en-CA" sz="2800" smtClean="0">
                <a:solidFill>
                  <a:srgbClr val="FFFFFF"/>
                </a:solidFill>
                <a:cs typeface="Arial" pitchFamily="34" charset="0"/>
              </a:rPr>
              <a:t>2020</a:t>
            </a:r>
            <a:endParaRPr lang="en-US" sz="2800" smtClean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0947" y="4"/>
            <a:ext cx="2467708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516" y="0"/>
            <a:ext cx="2287467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3811467" y="3455988"/>
            <a:ext cx="139358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80903" y="5712548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Add name of team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463313" y="45720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Click to insert presentation title</a:t>
            </a:r>
            <a:br>
              <a:rPr lang="en-US" altLang="zh-SG"/>
            </a:br>
            <a:r>
              <a:rPr lang="en-US"/>
              <a:t>Second line here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272458" y="6513850"/>
            <a:ext cx="3875943" cy="331787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1486" y="6513850"/>
            <a:ext cx="3864219" cy="331787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877408" y="6518612"/>
            <a:ext cx="1395047" cy="327025"/>
          </a:xfrm>
        </p:spPr>
        <p:txBody>
          <a:bodyPr/>
          <a:lstStyle>
            <a:lvl1pPr>
              <a:defRPr sz="1000" b="1">
                <a:latin typeface="Arial" pitchFamily="34" charset="0"/>
              </a:defRPr>
            </a:lvl1pPr>
          </a:lstStyle>
          <a:p>
            <a:pPr>
              <a:defRPr/>
            </a:pPr>
            <a:fld id="{5DA2B250-2C0C-4D88-AD83-9ABE71DF5FFB}" type="slidenum">
              <a:rPr lang="zh-SG" altLang="en-US"/>
              <a:pPr>
                <a:defRPr/>
              </a:pPr>
              <a:t>‹#›</a:t>
            </a:fld>
            <a:r>
              <a:rPr lang="en-US" altLang="zh-SG"/>
              <a:t/>
            </a:r>
            <a:br>
              <a:rPr lang="en-US" altLang="zh-SG"/>
            </a:br>
            <a:endParaRPr lang="en-US" altLang="zh-SG"/>
          </a:p>
        </p:txBody>
      </p:sp>
    </p:spTree>
    <p:extLst>
      <p:ext uri="{BB962C8B-B14F-4D97-AF65-F5344CB8AC3E}">
        <p14:creationId xmlns:p14="http://schemas.microsoft.com/office/powerpoint/2010/main" xmlns="" val="16948581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502F2-42C9-42D8-8A78-0E8407727455}" type="datetime3">
              <a:rPr lang="en-US" smtClean="0"/>
              <a:pPr/>
              <a:t>12 August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C0C73-69A6-44F5-9C71-F331687F52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2583817"/>
      </p:ext>
    </p:extLst>
  </p:cSld>
  <p:clrMapOvr>
    <a:masterClrMapping/>
  </p:clrMapOvr>
  <p:transition spd="slow">
    <p:pull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2A71DC3-36EA-47F2-B82C-E2E6DF5878CD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689907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1079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ED09765-1568-4ED7-8C8E-64A750C0085A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916838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590" y="1214439"/>
            <a:ext cx="3868615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885" y="1214439"/>
            <a:ext cx="3870081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5FB1ACD-391B-47D9-B0D6-D2B4E237ADAF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175699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6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6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113230E-E714-4118-BEC9-3F170E2BDCEE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345748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FD2B948-30A7-4CBD-9D1B-0777513D1414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509744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1E06953-1BF2-4C71-8EEF-56EDA3B28999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577671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435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5244"/>
            <a:ext cx="51112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DE1BD11-BB55-4028-B19C-A4B70BA98E2D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709917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7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7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7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F05C46E-12FF-430C-B583-D298C4BBEBD2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122822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FE04585-4ABF-42D0-A758-5A5D709AE116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508574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5862" y="246666"/>
            <a:ext cx="2031023" cy="5908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585" y="246666"/>
            <a:ext cx="5953859" cy="5908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405BB26-EE5C-4313-9233-98182A0B22FF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92430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40E4-004F-4372-8C5F-60EB159156A9}" type="datetime3">
              <a:rPr lang="en-US" smtClean="0"/>
              <a:pPr/>
              <a:t>12 August 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C0C73-69A6-44F5-9C71-F331687F52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0629464"/>
      </p:ext>
    </p:extLst>
  </p:cSld>
  <p:clrMapOvr>
    <a:masterClrMapping/>
  </p:clrMapOvr>
  <p:transition spd="slow">
    <p:pull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7351" y="246663"/>
            <a:ext cx="7247792" cy="5762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79585" y="1214439"/>
            <a:ext cx="7879375" cy="493871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D900978-19CE-4268-91B5-403256259AD8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43105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467" y="0"/>
            <a:ext cx="9148396" cy="34290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 smtClean="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397" y="3429000"/>
            <a:ext cx="914693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 u="sng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24101" y="1665288"/>
            <a:ext cx="4358055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smtClean="0">
                <a:solidFill>
                  <a:srgbClr val="FFFFFF"/>
                </a:solidFill>
                <a:cs typeface="Arial" pitchFamily="34" charset="0"/>
              </a:rPr>
              <a:t>Financial System Strategy</a:t>
            </a:r>
            <a:br>
              <a:rPr lang="en-CA" sz="2800" smtClean="0">
                <a:solidFill>
                  <a:srgbClr val="FFFFFF"/>
                </a:solidFill>
                <a:cs typeface="Arial" pitchFamily="34" charset="0"/>
              </a:rPr>
            </a:br>
            <a:r>
              <a:rPr lang="en-CA" sz="2800" smtClean="0">
                <a:solidFill>
                  <a:srgbClr val="FFFFFF"/>
                </a:solidFill>
                <a:cs typeface="Arial" pitchFamily="34" charset="0"/>
              </a:rPr>
              <a:t>2020</a:t>
            </a:r>
            <a:endParaRPr lang="en-US" sz="2800" smtClean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0947" y="4"/>
            <a:ext cx="2467708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516" y="0"/>
            <a:ext cx="2287467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3811467" y="3455988"/>
            <a:ext cx="139358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80903" y="5712524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Add name of team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463313" y="45720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Click to insert presentation title</a:t>
            </a:r>
            <a:br>
              <a:rPr lang="en-US" altLang="zh-SG"/>
            </a:br>
            <a:r>
              <a:rPr lang="en-US"/>
              <a:t>Second line here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272458" y="6513826"/>
            <a:ext cx="3875943" cy="331787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1486" y="6513826"/>
            <a:ext cx="3864219" cy="331787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877408" y="6518588"/>
            <a:ext cx="1395047" cy="327025"/>
          </a:xfrm>
        </p:spPr>
        <p:txBody>
          <a:bodyPr/>
          <a:lstStyle>
            <a:lvl1pPr>
              <a:defRPr sz="1000" b="1">
                <a:latin typeface="Arial" pitchFamily="34" charset="0"/>
              </a:defRPr>
            </a:lvl1pPr>
          </a:lstStyle>
          <a:p>
            <a:pPr>
              <a:defRPr/>
            </a:pPr>
            <a:fld id="{D9C2A1D1-7A3E-4125-802D-E3BFBC9EB741}" type="slidenum">
              <a:rPr lang="zh-SG" altLang="en-US"/>
              <a:pPr>
                <a:defRPr/>
              </a:pPr>
              <a:t>‹#›</a:t>
            </a:fld>
            <a:r>
              <a:rPr lang="en-US" altLang="zh-SG"/>
              <a:t/>
            </a:r>
            <a:br>
              <a:rPr lang="en-US" altLang="zh-SG"/>
            </a:br>
            <a:endParaRPr lang="en-US" altLang="zh-SG"/>
          </a:p>
        </p:txBody>
      </p:sp>
    </p:spTree>
    <p:extLst>
      <p:ext uri="{BB962C8B-B14F-4D97-AF65-F5344CB8AC3E}">
        <p14:creationId xmlns:p14="http://schemas.microsoft.com/office/powerpoint/2010/main" xmlns="" val="360101551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DFC1A95-BE82-45DA-9298-D4B32C1A8214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035920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1077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785348D-E257-42B8-AB79-94E08BDC529B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300710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590" y="1214439"/>
            <a:ext cx="3868615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885" y="1214439"/>
            <a:ext cx="3870081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CD49308-3FC4-4043-8EB6-57D4FD6CFC29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019779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6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6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A96E7DC-FB4A-470C-BDC7-7B4572AF5CD5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641928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5D63B96-BFE5-4F66-B369-204DB8788AC8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799076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47148CF-D188-4C6D-B4CB-9865768ECB4C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016902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435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5219"/>
            <a:ext cx="51112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44C05D3-24A7-46F2-A0A9-709090FCE67E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066030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7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7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7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76C9C8C-7EDE-4F8F-8F34-20639C7424F2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63747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11C93-3E44-4577-8564-97D1D89AFB62}" type="datetime3">
              <a:rPr lang="en-US" smtClean="0"/>
              <a:pPr/>
              <a:t>12 August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C0C73-69A6-44F5-9C71-F331687F52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6925770"/>
      </p:ext>
    </p:extLst>
  </p:cSld>
  <p:clrMapOvr>
    <a:masterClrMapping/>
  </p:clrMapOvr>
  <p:transition spd="slow">
    <p:pull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387187D-05DD-40C7-9DB1-744917CF22E2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671554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5862" y="246641"/>
            <a:ext cx="2031023" cy="5908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585" y="246641"/>
            <a:ext cx="5953859" cy="5908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DF16D8C-1F92-4903-AA63-63B346ACBD41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900810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7351" y="246642"/>
            <a:ext cx="7247792" cy="5762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79585" y="1214439"/>
            <a:ext cx="7879375" cy="493871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184611B-C281-4FD7-8840-F0594950B55D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883541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467" y="0"/>
            <a:ext cx="9148396" cy="34290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 smtClean="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397" y="3429000"/>
            <a:ext cx="914693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 u="sng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24101" y="1665288"/>
            <a:ext cx="4358055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smtClean="0">
                <a:solidFill>
                  <a:srgbClr val="FFFFFF"/>
                </a:solidFill>
                <a:cs typeface="Arial" pitchFamily="34" charset="0"/>
              </a:rPr>
              <a:t>Financial System Strategy</a:t>
            </a:r>
            <a:br>
              <a:rPr lang="en-CA" sz="2800" smtClean="0">
                <a:solidFill>
                  <a:srgbClr val="FFFFFF"/>
                </a:solidFill>
                <a:cs typeface="Arial" pitchFamily="34" charset="0"/>
              </a:rPr>
            </a:br>
            <a:r>
              <a:rPr lang="en-CA" sz="2800" smtClean="0">
                <a:solidFill>
                  <a:srgbClr val="FFFFFF"/>
                </a:solidFill>
                <a:cs typeface="Arial" pitchFamily="34" charset="0"/>
              </a:rPr>
              <a:t>2020</a:t>
            </a:r>
            <a:endParaRPr lang="en-US" sz="2800" smtClean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0947" y="4"/>
            <a:ext cx="2467708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516" y="0"/>
            <a:ext cx="2287467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3811467" y="3455988"/>
            <a:ext cx="139358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80903" y="5712498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Add name of team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463313" y="45720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Click to insert presentation title</a:t>
            </a:r>
            <a:br>
              <a:rPr lang="en-US" altLang="zh-SG"/>
            </a:br>
            <a:r>
              <a:rPr lang="en-US"/>
              <a:t>Second line here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272458" y="6513800"/>
            <a:ext cx="3875943" cy="331787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1486" y="6513800"/>
            <a:ext cx="3864219" cy="331787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877408" y="6518562"/>
            <a:ext cx="1395047" cy="327025"/>
          </a:xfrm>
        </p:spPr>
        <p:txBody>
          <a:bodyPr/>
          <a:lstStyle>
            <a:lvl1pPr>
              <a:defRPr sz="1000" b="1">
                <a:latin typeface="Arial" pitchFamily="34" charset="0"/>
              </a:defRPr>
            </a:lvl1pPr>
          </a:lstStyle>
          <a:p>
            <a:pPr>
              <a:defRPr/>
            </a:pPr>
            <a:fld id="{26EF5EB7-98F2-46A6-B9D1-64779F312B5F}" type="slidenum">
              <a:rPr lang="zh-SG" altLang="en-US"/>
              <a:pPr>
                <a:defRPr/>
              </a:pPr>
              <a:t>‹#›</a:t>
            </a:fld>
            <a:r>
              <a:rPr lang="en-US" altLang="zh-SG"/>
              <a:t/>
            </a:r>
            <a:br>
              <a:rPr lang="en-US" altLang="zh-SG"/>
            </a:br>
            <a:endParaRPr lang="en-US" altLang="zh-SG"/>
          </a:p>
        </p:txBody>
      </p:sp>
    </p:spTree>
    <p:extLst>
      <p:ext uri="{BB962C8B-B14F-4D97-AF65-F5344CB8AC3E}">
        <p14:creationId xmlns:p14="http://schemas.microsoft.com/office/powerpoint/2010/main" xmlns="" val="335025026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1E215D2-2C2F-4A94-ACFF-AB6E8BAA19D1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322483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1074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8A32EE8-84FA-4C80-AB83-11B98ECD8877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519826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590" y="1214439"/>
            <a:ext cx="3868615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885" y="1214439"/>
            <a:ext cx="3870081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CE3E896-77F1-4A64-A822-77D8C59A8640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9131170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6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6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A767ABF-578D-4403-968D-656491A75C83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0711810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ECBEFDB-79E7-4F07-8423-2C151B492B65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0300507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8D0FC1F-EC50-41BA-8FFB-9338F83500AD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42014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22681-892E-4670-9F68-E86AD078FFCE}" type="datetime3">
              <a:rPr lang="en-US" smtClean="0"/>
              <a:pPr/>
              <a:t>12 August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C0C73-69A6-44F5-9C71-F331687F52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1940086"/>
      </p:ext>
    </p:extLst>
  </p:cSld>
  <p:clrMapOvr>
    <a:masterClrMapping/>
  </p:clrMapOvr>
  <p:transition spd="slow">
    <p:pull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435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5191"/>
            <a:ext cx="51112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A10D143-B560-455F-9D54-1AAF0DA7722B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955376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7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7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7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2237B5B-A636-416B-AE3F-193E5F3B4039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834529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CE5F25C-51F0-4491-93BB-E0FB42202262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3524973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5862" y="246612"/>
            <a:ext cx="2031023" cy="5908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585" y="246612"/>
            <a:ext cx="5953859" cy="5908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9D95BC1-6A37-4772-AED5-7424FC1E91BE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532125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7351" y="246615"/>
            <a:ext cx="7247792" cy="5762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79585" y="1214439"/>
            <a:ext cx="7879375" cy="493871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533E893-F943-4E7D-BBC6-C0B161FFB2C7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9637819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467" y="0"/>
            <a:ext cx="9148396" cy="34290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 smtClean="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397" y="3429000"/>
            <a:ext cx="914693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 u="sng" smtClean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62201" y="840210"/>
            <a:ext cx="4358055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b="1" smtClean="0">
                <a:solidFill>
                  <a:srgbClr val="FFFFFF"/>
                </a:solidFill>
                <a:cs typeface="Arial" pitchFamily="34" charset="0"/>
              </a:rPr>
              <a:t>Financial System Strategy 2020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b="1" smtClean="0">
                <a:solidFill>
                  <a:srgbClr val="FFFFFF"/>
                </a:solidFill>
                <a:cs typeface="Arial" pitchFamily="34" charset="0"/>
              </a:rPr>
              <a:t>(FSS2020</a:t>
            </a:r>
            <a:r>
              <a:rPr lang="en-CA" sz="2800" smtClean="0">
                <a:solidFill>
                  <a:srgbClr val="FFFFFF"/>
                </a:solidFill>
                <a:cs typeface="Arial" pitchFamily="34" charset="0"/>
              </a:rPr>
              <a:t>)</a:t>
            </a:r>
            <a:endParaRPr lang="en-US" sz="2800" smtClean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0947" y="4"/>
            <a:ext cx="2467708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516" y="0"/>
            <a:ext cx="2287467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/>
          <a:srcRect l="67751" t="4707" r="5081" b="68340"/>
          <a:stretch>
            <a:fillRect/>
          </a:stretch>
        </p:blipFill>
        <p:spPr bwMode="auto">
          <a:xfrm>
            <a:off x="3824654" y="2441818"/>
            <a:ext cx="1395047" cy="1254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33147" y="5718501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/>
              <a:t>Add name of team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444442" y="40386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rgbClr val="006600"/>
                </a:solidFill>
              </a:defRPr>
            </a:lvl1pPr>
          </a:lstStyle>
          <a:p>
            <a:r>
              <a:rPr lang="en-US" altLang="zh-SG"/>
              <a:t>Click to insert presentation title</a:t>
            </a:r>
            <a:br>
              <a:rPr lang="en-US" altLang="zh-SG"/>
            </a:br>
            <a:r>
              <a:rPr lang="en-US"/>
              <a:t>Second line here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272458" y="6513756"/>
            <a:ext cx="3875943" cy="331787"/>
          </a:xfr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i="1" u="sng">
                <a:latin typeface="+mn-lt"/>
                <a:cs typeface="+mn-cs"/>
              </a:defRPr>
            </a:lvl1pPr>
          </a:lstStyle>
          <a:p>
            <a:pPr>
              <a:defRPr/>
            </a:pPr>
            <a:fld id="{DF9BA7A8-3990-4B7B-91E4-17F36813FADA}" type="datetime3">
              <a:rPr lang="en-US" altLang="zh-SG"/>
              <a:pPr>
                <a:defRPr/>
              </a:pPr>
              <a:t>12 August 2016</a:t>
            </a:fld>
            <a:endParaRPr lang="en-US" altLang="zh-SG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1486" y="6513756"/>
            <a:ext cx="3864219" cy="3317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i="0" u="none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877408" y="6518518"/>
            <a:ext cx="1395047" cy="327025"/>
          </a:xfrm>
        </p:spPr>
        <p:txBody>
          <a:bodyPr/>
          <a:lstStyle>
            <a:lvl1pPr eaLnBrk="1" fontAlgn="auto" hangingPunct="1">
              <a:spcAft>
                <a:spcPts val="0"/>
              </a:spcAft>
              <a:defRPr sz="1000"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C6CD4FA3-13A9-4308-992C-5B864B6CB9D9}" type="slidenum">
              <a:rPr lang="zh-SG" altLang="en-US"/>
              <a:pPr>
                <a:defRPr/>
              </a:pPr>
              <a:t>‹#›</a:t>
            </a:fld>
            <a:r>
              <a:rPr lang="en-US" altLang="zh-SG"/>
              <a:t/>
            </a:r>
            <a:br>
              <a:rPr lang="en-US" altLang="zh-SG"/>
            </a:br>
            <a:endParaRPr lang="en-US" altLang="zh-SG"/>
          </a:p>
        </p:txBody>
      </p:sp>
    </p:spTree>
    <p:extLst>
      <p:ext uri="{BB962C8B-B14F-4D97-AF65-F5344CB8AC3E}">
        <p14:creationId xmlns:p14="http://schemas.microsoft.com/office/powerpoint/2010/main" xmlns="" val="3565889963"/>
      </p:ext>
    </p:extLst>
  </p:cSld>
  <p:clrMapOvr>
    <a:masterClrMapping/>
  </p:clrMapOvr>
  <p:transition spd="slow">
    <p:pull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l" eaLnBrk="0" hangingPunct="0">
              <a:defRPr sz="1000" i="1" u="sng"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1pPr>
          </a:lstStyle>
          <a:p>
            <a:pPr>
              <a:defRPr/>
            </a:pPr>
            <a:fld id="{32D19654-0479-4EEE-8AFA-74BC6FBFAF7A}" type="datetime3">
              <a:rPr lang="en-US" altLang="zh-SG"/>
              <a:pPr>
                <a:defRPr/>
              </a:pPr>
              <a:t>12 August 2016</a:t>
            </a:fld>
            <a:endParaRPr lang="en-US" altLang="zh-SG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i="0" u="none">
                <a:solidFill>
                  <a:srgbClr val="000000"/>
                </a:solidFill>
                <a:latin typeface="Verdana" pitchFamily="34" charset="0"/>
                <a:ea typeface="SimSun" pitchFamily="2" charset="-122"/>
                <a:cs typeface="+mn-cs"/>
              </a:defRPr>
            </a:lvl1pPr>
          </a:lstStyle>
          <a:p>
            <a:pPr>
              <a:defRPr/>
            </a:pPr>
            <a:r>
              <a:rPr lang="en-US" altLang="zh-SG"/>
              <a:t>Slide </a:t>
            </a:r>
            <a:fld id="{8694E9EA-2336-44A2-B6C4-BE12762FF1B7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3525304"/>
      </p:ext>
    </p:extLst>
  </p:cSld>
  <p:clrMapOvr>
    <a:masterClrMapping/>
  </p:clrMapOvr>
  <p:transition spd="slow">
    <p:pull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590" y="1214439"/>
            <a:ext cx="3868615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885" y="1214439"/>
            <a:ext cx="3870081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i="1" u="sng">
                <a:latin typeface="+mn-lt"/>
                <a:cs typeface="+mn-cs"/>
              </a:defRPr>
            </a:lvl1pPr>
          </a:lstStyle>
          <a:p>
            <a:pPr>
              <a:defRPr/>
            </a:pPr>
            <a:fld id="{6D2B0385-A2CF-44E5-BD9F-194DFFF870C4}" type="datetime3">
              <a:rPr lang="en-US" altLang="zh-SG"/>
              <a:pPr>
                <a:defRPr/>
              </a:pPr>
              <a:t>12 August 2016</a:t>
            </a:fld>
            <a:endParaRPr lang="en-US" altLang="zh-SG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88030" y="6384925"/>
            <a:ext cx="2631831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i="0" u="none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A145752-605C-41B7-865D-AD09AF1F5260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4157589"/>
      </p:ext>
    </p:extLst>
  </p:cSld>
  <p:clrMapOvr>
    <a:masterClrMapping/>
  </p:clrMapOvr>
  <p:transition spd="slow">
    <p:pull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l" eaLnBrk="0" hangingPunct="0">
              <a:defRPr sz="1000" i="1" u="sng"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1pPr>
          </a:lstStyle>
          <a:p>
            <a:pPr>
              <a:defRPr/>
            </a:pPr>
            <a:fld id="{5FFA2F62-A4B6-48D2-8C7D-AB5DE74C96F0}" type="datetime3">
              <a:rPr lang="en-US" altLang="zh-SG"/>
              <a:pPr>
                <a:defRPr/>
              </a:pPr>
              <a:t>12 August 2016</a:t>
            </a:fld>
            <a:endParaRPr lang="en-US" altLang="zh-SG" dirty="0"/>
          </a:p>
        </p:txBody>
      </p:sp>
      <p:sp>
        <p:nvSpPr>
          <p:cNvPr id="4" name="Slide Number Placeholder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i="0" u="none">
                <a:solidFill>
                  <a:srgbClr val="000000"/>
                </a:solidFill>
                <a:latin typeface="Verdana" pitchFamily="34" charset="0"/>
                <a:ea typeface="SimSun" pitchFamily="2" charset="-122"/>
                <a:cs typeface="+mn-cs"/>
              </a:defRPr>
            </a:lvl1pPr>
          </a:lstStyle>
          <a:p>
            <a:pPr>
              <a:defRPr/>
            </a:pPr>
            <a:r>
              <a:rPr lang="en-US" altLang="zh-SG"/>
              <a:t>Slide </a:t>
            </a:r>
            <a:fld id="{2855A267-BFBA-444B-A452-1ED2532668F4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2825097"/>
      </p:ext>
    </p:extLst>
  </p:cSld>
  <p:clrMapOvr>
    <a:masterClrMapping/>
  </p:clrMapOvr>
  <p:transition spd="slow">
    <p:pull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l" eaLnBrk="0" hangingPunct="0">
              <a:defRPr sz="1000" i="1" u="sng"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1pPr>
          </a:lstStyle>
          <a:p>
            <a:pPr>
              <a:defRPr/>
            </a:pPr>
            <a:fld id="{C2AFC064-7E2B-4666-87EE-CFB3AAC920D9}" type="datetime3">
              <a:rPr lang="en-US" altLang="zh-SG"/>
              <a:pPr>
                <a:defRPr/>
              </a:pPr>
              <a:t>12 August 2016</a:t>
            </a:fld>
            <a:endParaRPr lang="en-US" altLang="zh-SG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i="0" u="none">
                <a:solidFill>
                  <a:srgbClr val="000000"/>
                </a:solidFill>
                <a:latin typeface="Verdana" pitchFamily="34" charset="0"/>
                <a:ea typeface="SimSun" pitchFamily="2" charset="-122"/>
                <a:cs typeface="+mn-cs"/>
              </a:defRPr>
            </a:lvl1pPr>
          </a:lstStyle>
          <a:p>
            <a:pPr>
              <a:defRPr/>
            </a:pPr>
            <a:r>
              <a:rPr lang="en-US" altLang="zh-SG"/>
              <a:t>Slide </a:t>
            </a:r>
            <a:fld id="{CC6060BF-118B-4B61-B7EB-E54A88742C3B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1833569"/>
      </p:ext>
    </p:extLst>
  </p:cSld>
  <p:clrMapOvr>
    <a:masterClrMapping/>
  </p:clrMapOvr>
  <p:transition spd="slow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526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87B35-F2E2-4ADF-B81D-C5D11200C478}" type="datetime3">
              <a:rPr lang="en-US" smtClean="0"/>
              <a:pPr/>
              <a:t>12 August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C0C73-69A6-44F5-9C71-F331687F52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9912740"/>
      </p:ext>
    </p:extLst>
  </p:cSld>
  <p:clrMapOvr>
    <a:masterClrMapping/>
  </p:clrMapOvr>
  <p:transition spd="slow">
    <p:pull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435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5142"/>
            <a:ext cx="51112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l" eaLnBrk="0" hangingPunct="0">
              <a:defRPr sz="1000" i="1" u="sng"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1pPr>
          </a:lstStyle>
          <a:p>
            <a:pPr>
              <a:defRPr/>
            </a:pPr>
            <a:fld id="{C9F71AB3-1C8A-432F-9169-3D73D5A1E426}" type="datetime3">
              <a:rPr lang="en-US" altLang="zh-SG"/>
              <a:pPr>
                <a:defRPr/>
              </a:pPr>
              <a:t>12 August 2016</a:t>
            </a:fld>
            <a:endParaRPr lang="en-US" altLang="zh-SG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i="0" u="none">
                <a:solidFill>
                  <a:srgbClr val="000000"/>
                </a:solidFill>
                <a:latin typeface="Verdana" pitchFamily="34" charset="0"/>
                <a:ea typeface="SimSun" pitchFamily="2" charset="-122"/>
                <a:cs typeface="+mn-cs"/>
              </a:defRPr>
            </a:lvl1pPr>
          </a:lstStyle>
          <a:p>
            <a:pPr>
              <a:defRPr/>
            </a:pPr>
            <a:r>
              <a:rPr lang="en-US" altLang="zh-SG"/>
              <a:t>Slide </a:t>
            </a:r>
            <a:fld id="{1E50406F-6953-4092-9A07-340485429CBF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8097967"/>
      </p:ext>
    </p:extLst>
  </p:cSld>
  <p:clrMapOvr>
    <a:masterClrMapping/>
  </p:clrMapOvr>
  <p:transition spd="slow">
    <p:pull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7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7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7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i="1" u="sng">
                <a:latin typeface="+mn-lt"/>
                <a:cs typeface="+mn-cs"/>
              </a:defRPr>
            </a:lvl1pPr>
          </a:lstStyle>
          <a:p>
            <a:pPr>
              <a:defRPr/>
            </a:pPr>
            <a:fld id="{5AEA0E19-B851-4FC2-A935-F18689D40091}" type="datetime3">
              <a:rPr lang="en-US" altLang="zh-SG"/>
              <a:pPr>
                <a:defRPr/>
              </a:pPr>
              <a:t>12 August 2016</a:t>
            </a:fld>
            <a:endParaRPr lang="en-US" altLang="zh-SG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88030" y="6384925"/>
            <a:ext cx="2631831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i="0" u="none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D34BF1D-3ED7-41D3-939D-CC3E3D22164C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2608484"/>
      </p:ext>
    </p:extLst>
  </p:cSld>
  <p:clrMapOvr>
    <a:masterClrMapping/>
  </p:clrMapOvr>
  <p:transition spd="slow">
    <p:pull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i="1" u="sng">
                <a:latin typeface="+mn-lt"/>
                <a:cs typeface="+mn-cs"/>
              </a:defRPr>
            </a:lvl1pPr>
          </a:lstStyle>
          <a:p>
            <a:pPr>
              <a:defRPr/>
            </a:pPr>
            <a:fld id="{B3538F11-0AFF-43EC-8C68-D3313A6905A7}" type="datetime3">
              <a:rPr lang="en-US" altLang="zh-SG"/>
              <a:pPr>
                <a:defRPr/>
              </a:pPr>
              <a:t>12 August 2016</a:t>
            </a:fld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88030" y="6384925"/>
            <a:ext cx="2631831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i="0" u="none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9B8E12C-9E87-42C8-98E9-90A51064D502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4193798"/>
      </p:ext>
    </p:extLst>
  </p:cSld>
  <p:clrMapOvr>
    <a:masterClrMapping/>
  </p:clrMapOvr>
  <p:transition spd="slow">
    <p:pull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5862" y="246569"/>
            <a:ext cx="2031023" cy="5908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585" y="246569"/>
            <a:ext cx="5953859" cy="5908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i="1" u="sng">
                <a:latin typeface="+mn-lt"/>
                <a:cs typeface="+mn-cs"/>
              </a:defRPr>
            </a:lvl1pPr>
          </a:lstStyle>
          <a:p>
            <a:pPr>
              <a:defRPr/>
            </a:pPr>
            <a:fld id="{4A827667-906C-4DCD-9B20-3AD3D2E24BC8}" type="datetime3">
              <a:rPr lang="en-US" altLang="zh-SG"/>
              <a:pPr>
                <a:defRPr/>
              </a:pPr>
              <a:t>12 August 2016</a:t>
            </a:fld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88030" y="6384925"/>
            <a:ext cx="2631831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i="0" u="none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30EE80-7BB1-40F3-B0F7-D6AC0F572A6F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4683827"/>
      </p:ext>
    </p:extLst>
  </p:cSld>
  <p:clrMapOvr>
    <a:masterClrMapping/>
  </p:clrMapOvr>
  <p:transition spd="slow">
    <p:pull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7351" y="246567"/>
            <a:ext cx="7247792" cy="5762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79587" y="1214439"/>
            <a:ext cx="7879375" cy="493871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i="1" u="sng">
                <a:latin typeface="+mn-lt"/>
                <a:cs typeface="+mn-cs"/>
              </a:defRPr>
            </a:lvl1pPr>
          </a:lstStyle>
          <a:p>
            <a:pPr>
              <a:defRPr/>
            </a:pPr>
            <a:fld id="{1D26025C-119F-4E64-86E4-289C1C6336CF}" type="datetime3">
              <a:rPr lang="en-US" altLang="zh-SG"/>
              <a:pPr>
                <a:defRPr/>
              </a:pPr>
              <a:t>12 August 2016</a:t>
            </a:fld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88030" y="6384925"/>
            <a:ext cx="2631831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i="0" u="none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F6E2101-C823-489E-BE6E-F8F4CAF7BD2B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2022760"/>
      </p:ext>
    </p:extLst>
  </p:cSld>
  <p:clrMapOvr>
    <a:masterClrMapping/>
  </p:clrMapOvr>
  <p:transition spd="slow">
    <p:pull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i="1" u="sng">
                <a:cs typeface="Arial" pitchFamily="34" charset="0"/>
              </a:defRPr>
            </a:lvl1pPr>
          </a:lstStyle>
          <a:p>
            <a:pPr>
              <a:defRPr/>
            </a:pPr>
            <a:fld id="{45E699FF-1F76-49E9-A7EA-AB316F8B3D73}" type="datetime3">
              <a:rPr lang="en-US"/>
              <a:pPr>
                <a:defRPr/>
              </a:pPr>
              <a:t>12 August 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9768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0" u="none">
                <a:solidFill>
                  <a:srgbClr val="000000"/>
                </a:solidFill>
                <a:latin typeface="Cambri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C9B6A-B154-4BD0-971D-73E12242D4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8443265"/>
      </p:ext>
    </p:extLst>
  </p:cSld>
  <p:clrMapOvr>
    <a:masterClrMapping/>
  </p:clrMapOvr>
  <p:transition spd="slow">
    <p:pull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467" y="0"/>
            <a:ext cx="9148396" cy="34290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 smtClean="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397" y="3429000"/>
            <a:ext cx="914693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 u="sng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24101" y="1665288"/>
            <a:ext cx="4358055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smtClean="0">
                <a:solidFill>
                  <a:srgbClr val="FFFFFF"/>
                </a:solidFill>
                <a:cs typeface="Arial" pitchFamily="34" charset="0"/>
              </a:rPr>
              <a:t>Financial System Strategy</a:t>
            </a:r>
            <a:br>
              <a:rPr lang="en-CA" sz="2800" smtClean="0">
                <a:solidFill>
                  <a:srgbClr val="FFFFFF"/>
                </a:solidFill>
                <a:cs typeface="Arial" pitchFamily="34" charset="0"/>
              </a:rPr>
            </a:br>
            <a:r>
              <a:rPr lang="en-CA" sz="2800" smtClean="0">
                <a:solidFill>
                  <a:srgbClr val="FFFFFF"/>
                </a:solidFill>
                <a:cs typeface="Arial" pitchFamily="34" charset="0"/>
              </a:rPr>
              <a:t>2020</a:t>
            </a:r>
            <a:endParaRPr lang="en-US" sz="2800" smtClean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0947" y="4"/>
            <a:ext cx="2467708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516" y="0"/>
            <a:ext cx="2287467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3811467" y="3455988"/>
            <a:ext cx="139358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80903" y="5712086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Add name of team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463313" y="45720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Click to insert presentation title</a:t>
            </a:r>
            <a:br>
              <a:rPr lang="en-US" altLang="zh-SG"/>
            </a:br>
            <a:r>
              <a:rPr lang="en-US"/>
              <a:t>Second line here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272458" y="6513724"/>
            <a:ext cx="3875943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1486" y="6513724"/>
            <a:ext cx="3864219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877408" y="6518486"/>
            <a:ext cx="1395047" cy="327025"/>
          </a:xfrm>
        </p:spPr>
        <p:txBody>
          <a:bodyPr/>
          <a:lstStyle>
            <a:lvl1pPr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fld id="{4548C4A9-5E07-4E10-BF53-F0280019F427}" type="slidenum">
              <a:rPr lang="zh-SG" altLang="en-US"/>
              <a:pPr>
                <a:defRPr/>
              </a:pPr>
              <a:t>‹#›</a:t>
            </a:fld>
            <a:r>
              <a:rPr lang="en-US" altLang="zh-SG"/>
              <a:t/>
            </a:r>
            <a:br>
              <a:rPr lang="en-US" altLang="zh-SG"/>
            </a:br>
            <a:endParaRPr lang="en-US" altLang="zh-SG"/>
          </a:p>
        </p:txBody>
      </p:sp>
    </p:spTree>
    <p:extLst>
      <p:ext uri="{BB962C8B-B14F-4D97-AF65-F5344CB8AC3E}">
        <p14:creationId xmlns:p14="http://schemas.microsoft.com/office/powerpoint/2010/main" xmlns="" val="814593342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08F76-1BBD-4F63-B7DD-E4F4B9F37D13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0070191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1033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2D652-72C2-433D-AA0D-47D77EFE552B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0337363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590" y="1214439"/>
            <a:ext cx="3868615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885" y="1214439"/>
            <a:ext cx="3870081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CA8E37-5402-4822-897B-4D523B3E1528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5683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331747"/>
            <a:ext cx="5943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06C687F8-F203-413B-97B5-A0B772E8FB72}" type="datetime3">
              <a:rPr lang="en-US" altLang="zh-SG" smtClean="0">
                <a:cs typeface="Arial" charset="0"/>
              </a:rPr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t>12 August 2016</a:t>
            </a:fld>
            <a:endParaRPr lang="en-US" altLang="zh-SG" dirty="0">
              <a:cs typeface="Arial" charset="0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1" y="6617152"/>
            <a:ext cx="1453737" cy="3206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i="0" u="none">
                <a:solidFill>
                  <a:srgbClr val="000000"/>
                </a:solidFill>
                <a:latin typeface="Verdana" pitchFamily="34" charset="0"/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AE78A651-CEB4-462B-A030-D829410EA226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dirty="0" smtClean="0"/>
              <a:t>  </a:t>
            </a:r>
            <a:r>
              <a:rPr lang="en-US" altLang="zh-SG" sz="1000" dirty="0" smtClean="0">
                <a:latin typeface="Arial" pitchFamily="34" charset="0"/>
              </a:rPr>
              <a:t/>
            </a:r>
            <a:br>
              <a:rPr lang="en-US" altLang="zh-SG" sz="1000" dirty="0" smtClean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6221986"/>
      </p:ext>
    </p:extLst>
  </p:cSld>
  <p:clrMapOvr>
    <a:masterClrMapping/>
  </p:clrMapOvr>
  <p:transition spd="slow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29D9-42DB-4C81-A6E2-E08BD2E950D3}" type="datetime3">
              <a:rPr lang="en-US" smtClean="0"/>
              <a:pPr/>
              <a:t>12 August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C0C73-69A6-44F5-9C71-F331687F52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9700565"/>
      </p:ext>
    </p:extLst>
  </p:cSld>
  <p:clrMapOvr>
    <a:masterClrMapping/>
  </p:clrMapOvr>
  <p:transition spd="slow">
    <p:pull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6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6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60D42-8E09-43A2-8A6B-40491AC27B42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7706311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5136D-4F86-4EDA-BF5C-402698995230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0493307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180E4-214B-4C9A-B94C-1660028AB744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9932920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435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5073"/>
            <a:ext cx="51112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8CB71-BA3F-4E49-9F09-DB1780735256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9229115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7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7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7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1EF4B-CF22-446B-981C-F009828C9E08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5026346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E57552-FC32-426E-9AF0-29BE73DA8030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7577551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5838" y="246498"/>
            <a:ext cx="2031023" cy="5908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585" y="246498"/>
            <a:ext cx="5953859" cy="5908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483CD-AF89-4582-A51C-E55460C5BA7D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7955270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7351" y="246497"/>
            <a:ext cx="7247792" cy="5762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79585" y="1214439"/>
            <a:ext cx="7879375" cy="493871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916AA-F3AF-4EF4-B392-B6051DE40204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2456388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467" y="0"/>
            <a:ext cx="9148396" cy="34290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 smtClean="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397" y="3429000"/>
            <a:ext cx="914693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 u="sng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24101" y="1665288"/>
            <a:ext cx="4358055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smtClean="0">
                <a:solidFill>
                  <a:srgbClr val="FFFFFF"/>
                </a:solidFill>
                <a:cs typeface="Arial" pitchFamily="34" charset="0"/>
              </a:rPr>
              <a:t>Financial System Strategy</a:t>
            </a:r>
            <a:br>
              <a:rPr lang="en-CA" sz="2800" smtClean="0">
                <a:solidFill>
                  <a:srgbClr val="FFFFFF"/>
                </a:solidFill>
                <a:cs typeface="Arial" pitchFamily="34" charset="0"/>
              </a:rPr>
            </a:br>
            <a:r>
              <a:rPr lang="en-CA" sz="2800" smtClean="0">
                <a:solidFill>
                  <a:srgbClr val="FFFFFF"/>
                </a:solidFill>
                <a:cs typeface="Arial" pitchFamily="34" charset="0"/>
              </a:rPr>
              <a:t>2020</a:t>
            </a:r>
            <a:endParaRPr lang="en-US" sz="2800" smtClean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0947" y="4"/>
            <a:ext cx="2467708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516" y="0"/>
            <a:ext cx="2287467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3811467" y="3455988"/>
            <a:ext cx="139358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80903" y="5712224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Add name of team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463313" y="45720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Click to insert presentation title</a:t>
            </a:r>
            <a:br>
              <a:rPr lang="en-US" altLang="zh-SG"/>
            </a:br>
            <a:r>
              <a:rPr lang="en-US"/>
              <a:t>Second line here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272458" y="6513692"/>
            <a:ext cx="3875943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1486" y="6513692"/>
            <a:ext cx="3864219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877408" y="6518454"/>
            <a:ext cx="1395047" cy="327025"/>
          </a:xfrm>
        </p:spPr>
        <p:txBody>
          <a:bodyPr/>
          <a:lstStyle>
            <a:lvl1pPr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fld id="{75BBF179-1034-4569-86C7-F78AF2EDE520}" type="slidenum">
              <a:rPr lang="zh-SG" altLang="en-US"/>
              <a:pPr>
                <a:defRPr/>
              </a:pPr>
              <a:t>‹#›</a:t>
            </a:fld>
            <a:r>
              <a:rPr lang="en-US" altLang="zh-SG"/>
              <a:t/>
            </a:r>
            <a:br>
              <a:rPr lang="en-US" altLang="zh-SG"/>
            </a:br>
            <a:endParaRPr lang="en-US" altLang="zh-SG"/>
          </a:p>
        </p:txBody>
      </p:sp>
    </p:spTree>
    <p:extLst>
      <p:ext uri="{BB962C8B-B14F-4D97-AF65-F5344CB8AC3E}">
        <p14:creationId xmlns:p14="http://schemas.microsoft.com/office/powerpoint/2010/main" xmlns="" val="67780689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46E90-4E7D-4919-AF17-4380352FDA19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89816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5B52D-683A-4A51-BD66-8C0F04D10525}" type="datetime3">
              <a:rPr lang="en-US" smtClean="0"/>
              <a:pPr/>
              <a:t>12 August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C0C73-69A6-44F5-9C71-F331687F52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538870"/>
      </p:ext>
    </p:extLst>
  </p:cSld>
  <p:clrMapOvr>
    <a:masterClrMapping/>
  </p:clrMapOvr>
  <p:transition spd="slow">
    <p:pull/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1047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D13EC-F06C-4C9A-8C0F-48A235DCCBD8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641279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590" y="1214439"/>
            <a:ext cx="3868615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885" y="1214439"/>
            <a:ext cx="3870081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B45A10-96CE-4057-982B-02C810509E39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7895101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6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6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9A570-421D-4484-8667-43305BE9B469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8311982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92DF0-9624-4B14-B867-86C8FF5B1D99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1148051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0E358-40FA-44D3-96AC-3365C7CBAA56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5169829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435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5047"/>
            <a:ext cx="51112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C9806-64CA-449A-B41E-B7F07A27CD2D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2798820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7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7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7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7C7D4-3E2C-4ED7-B3C1-DB08D47F91F2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909437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58DBF-8937-428D-A3E6-622FAE5415D9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9280243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5862" y="246469"/>
            <a:ext cx="2031023" cy="5908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585" y="246469"/>
            <a:ext cx="5953859" cy="5908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2F2BC-51B5-4ED4-8BF2-DB177FCBB332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3421056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7351" y="246465"/>
            <a:ext cx="7247792" cy="5762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79585" y="1214439"/>
            <a:ext cx="7879375" cy="493871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747CE-8093-47BC-9F41-68FF21375659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49489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685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685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64F1C-E438-4323-9673-3D9E0E06E354}" type="datetime3">
              <a:rPr lang="en-US" smtClean="0"/>
              <a:pPr/>
              <a:t>12 August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C0C73-69A6-44F5-9C71-F331687F52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0634109"/>
      </p:ext>
    </p:extLst>
  </p:cSld>
  <p:clrMapOvr>
    <a:masterClrMapping/>
  </p:clrMapOvr>
  <p:transition spd="slow">
    <p:pull/>
  </p:transition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467" y="0"/>
            <a:ext cx="9148396" cy="34290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 smtClean="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397" y="3429000"/>
            <a:ext cx="914693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 u="sng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24101" y="1665288"/>
            <a:ext cx="4358055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smtClean="0">
                <a:solidFill>
                  <a:srgbClr val="FFFFFF"/>
                </a:solidFill>
                <a:cs typeface="Arial" pitchFamily="34" charset="0"/>
              </a:rPr>
              <a:t>Financial System Strategy</a:t>
            </a:r>
            <a:br>
              <a:rPr lang="en-CA" sz="2800" smtClean="0">
                <a:solidFill>
                  <a:srgbClr val="FFFFFF"/>
                </a:solidFill>
                <a:cs typeface="Arial" pitchFamily="34" charset="0"/>
              </a:rPr>
            </a:br>
            <a:r>
              <a:rPr lang="en-CA" sz="2800" smtClean="0">
                <a:solidFill>
                  <a:srgbClr val="FFFFFF"/>
                </a:solidFill>
                <a:cs typeface="Arial" pitchFamily="34" charset="0"/>
              </a:rPr>
              <a:t>2020</a:t>
            </a:r>
            <a:endParaRPr lang="en-US" sz="2800" smtClean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0947" y="4"/>
            <a:ext cx="2467708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516" y="0"/>
            <a:ext cx="2287467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3811467" y="3455988"/>
            <a:ext cx="139358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80903" y="5712186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Add name of team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463313" y="45720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Click to insert presentation title</a:t>
            </a:r>
            <a:br>
              <a:rPr lang="en-US" altLang="zh-SG"/>
            </a:br>
            <a:r>
              <a:rPr lang="en-US"/>
              <a:t>Second line here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272458" y="6513654"/>
            <a:ext cx="3875943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1486" y="6513654"/>
            <a:ext cx="3864219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877408" y="6518416"/>
            <a:ext cx="1395047" cy="327025"/>
          </a:xfrm>
        </p:spPr>
        <p:txBody>
          <a:bodyPr/>
          <a:lstStyle>
            <a:lvl1pPr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fld id="{753B0F46-D368-42A8-9124-730BB4F1427C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>
                <a:solidFill>
                  <a:srgbClr val="000000"/>
                </a:solidFill>
              </a:rPr>
              <a:t/>
            </a:r>
            <a:br>
              <a:rPr lang="en-US" altLang="zh-SG">
                <a:solidFill>
                  <a:srgbClr val="000000"/>
                </a:solidFill>
              </a:rPr>
            </a:br>
            <a:endParaRPr lang="en-US" altLang="zh-S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2512255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51EEB-B3B1-45E3-8333-BA072D7FBFC9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pitchFamily="34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pitchFamily="34" charset="0"/>
              </a:rPr>
            </a:br>
            <a:endParaRPr lang="en-US" altLang="zh-SG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9388914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1043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27287-59AE-45A3-BA2C-0256D4F48114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pitchFamily="34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pitchFamily="34" charset="0"/>
              </a:rPr>
            </a:br>
            <a:endParaRPr lang="en-US" altLang="zh-SG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669847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590" y="1214439"/>
            <a:ext cx="3868615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885" y="1214439"/>
            <a:ext cx="3870081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23C63-D21E-45A2-AFE0-35FB6D4BBDA6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pitchFamily="34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pitchFamily="34" charset="0"/>
              </a:rPr>
            </a:br>
            <a:endParaRPr lang="en-US" altLang="zh-SG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0870984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6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6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07D7B-E9A0-4B28-9556-0381546079B8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pitchFamily="34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pitchFamily="34" charset="0"/>
              </a:rPr>
            </a:br>
            <a:endParaRPr lang="en-US" altLang="zh-SG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2525826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5EEF6-E091-42D4-BCCB-35C1ACAD4F22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pitchFamily="34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pitchFamily="34" charset="0"/>
              </a:rPr>
            </a:br>
            <a:endParaRPr lang="en-US" altLang="zh-SG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391650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FA4C3-2BFA-4621-90A9-7994B9DCD356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pitchFamily="34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pitchFamily="34" charset="0"/>
              </a:rPr>
            </a:br>
            <a:endParaRPr lang="en-US" altLang="zh-SG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6964167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435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5008"/>
            <a:ext cx="51112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9422F-D139-4923-9E9A-4BC219B5AF74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pitchFamily="34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pitchFamily="34" charset="0"/>
              </a:rPr>
            </a:br>
            <a:endParaRPr lang="en-US" altLang="zh-SG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6286469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7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7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7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C3344-88F2-4445-8C9B-C9E47F3C3793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pitchFamily="34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pitchFamily="34" charset="0"/>
              </a:rPr>
            </a:br>
            <a:endParaRPr lang="en-US" altLang="zh-SG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2768419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B7587-C4A2-4AB7-8D15-4506564BC1F7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pitchFamily="34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pitchFamily="34" charset="0"/>
              </a:rPr>
            </a:br>
            <a:endParaRPr lang="en-US" altLang="zh-SG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2426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467" y="0"/>
            <a:ext cx="9148396" cy="34290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>
              <a:solidFill>
                <a:srgbClr val="000000"/>
              </a:solidFill>
              <a:latin typeface="Arial" charset="0"/>
              <a:ea typeface="SimSun" pitchFamily="2" charset="-122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397" y="3429000"/>
            <a:ext cx="914693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u="sng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24101" y="1665288"/>
            <a:ext cx="4358055" cy="123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>
                <a:solidFill>
                  <a:srgbClr val="FFFFFF"/>
                </a:solidFill>
              </a:rPr>
              <a:t>Financial System Strategy</a:t>
            </a:r>
            <a:br>
              <a:rPr lang="en-CA" sz="2800">
                <a:solidFill>
                  <a:srgbClr val="FFFFFF"/>
                </a:solidFill>
              </a:rPr>
            </a:br>
            <a:r>
              <a:rPr lang="en-CA" sz="2800">
                <a:solidFill>
                  <a:srgbClr val="FFFFFF"/>
                </a:solidFill>
              </a:rPr>
              <a:t>2020</a:t>
            </a:r>
            <a:endParaRPr lang="en-US" sz="2800">
              <a:solidFill>
                <a:srgbClr val="FFFFFF"/>
              </a:solidFill>
            </a:endParaRP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0949" y="4"/>
            <a:ext cx="2467708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516" y="0"/>
            <a:ext cx="2287467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3811467" y="3455988"/>
            <a:ext cx="139358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80903" y="5712300"/>
            <a:ext cx="6263055" cy="669925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SG" noProof="0" smtClean="0"/>
              <a:t>Add name of team</a:t>
            </a:r>
            <a:endParaRPr lang="en-US" noProof="0" smtClean="0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463313" y="4572000"/>
            <a:ext cx="6263055" cy="81915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0000"/>
                </a:solidFill>
              </a14:hiddenFill>
            </a:ext>
          </a:extLst>
        </p:spPr>
        <p:txBody>
          <a:bodyPr tIns="44450" bIns="44450" anchor="t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SG" noProof="0" smtClean="0"/>
              <a:t>Click to insert presentation title</a:t>
            </a:r>
            <a:br>
              <a:rPr lang="en-US" altLang="zh-SG" noProof="0" smtClean="0"/>
            </a:br>
            <a:r>
              <a:rPr lang="en-US" noProof="0" smtClean="0"/>
              <a:t>Second line here</a:t>
            </a:r>
            <a:endParaRPr lang="en-US" altLang="zh-SG" noProof="0" smtClean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272458" y="6513988"/>
            <a:ext cx="3875943" cy="33178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7DD5442-6C4B-483C-90AB-E8C0CCCE4509}" type="datetime3">
              <a:rPr lang="en-US" altLang="zh-SG" smtClean="0">
                <a:solidFill>
                  <a:srgbClr val="000000"/>
                </a:solidFill>
              </a:rPr>
              <a:pPr>
                <a:defRPr/>
              </a:pPr>
              <a:t>12 August 2016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1486" y="6513988"/>
            <a:ext cx="3864219" cy="33178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877408" y="6518750"/>
            <a:ext cx="1395047" cy="327025"/>
          </a:xfrm>
        </p:spPr>
        <p:txBody>
          <a:bodyPr/>
          <a:lstStyle>
            <a:lvl1pPr>
              <a:defRPr sz="1000" smtClean="0">
                <a:latin typeface="Arial" charset="0"/>
              </a:defRPr>
            </a:lvl1pPr>
          </a:lstStyle>
          <a:p>
            <a:pPr>
              <a:defRPr/>
            </a:pPr>
            <a:fld id="{028C6BBA-EA4F-4F00-8010-CA4028B38A14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>
                <a:solidFill>
                  <a:srgbClr val="000000"/>
                </a:solidFill>
              </a:rPr>
              <a:t/>
            </a:r>
            <a:br>
              <a:rPr lang="en-US" altLang="zh-SG">
                <a:solidFill>
                  <a:srgbClr val="000000"/>
                </a:solidFill>
              </a:rPr>
            </a:br>
            <a:endParaRPr lang="en-US" altLang="zh-SG" sz="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0652440"/>
      </p:ext>
    </p:extLst>
  </p:cSld>
  <p:clrMapOvr>
    <a:masterClrMapping/>
  </p:clrMapOvr>
  <p:transition spd="slow">
    <p:pull/>
  </p:transition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5862" y="246425"/>
            <a:ext cx="2031023" cy="5908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585" y="246425"/>
            <a:ext cx="5953859" cy="5908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E7560-C576-4D74-96D3-87465CFAEA90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pitchFamily="34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pitchFamily="34" charset="0"/>
              </a:rPr>
            </a:br>
            <a:endParaRPr lang="en-US" altLang="zh-SG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7500262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7351" y="246428"/>
            <a:ext cx="7247792" cy="5762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79585" y="1214439"/>
            <a:ext cx="7879375" cy="493871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B41A9-DF5A-49C0-A1B3-0C6B28D58D34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pitchFamily="34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pitchFamily="34" charset="0"/>
              </a:rPr>
            </a:br>
            <a:endParaRPr lang="en-US" altLang="zh-SG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9918755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467" y="0"/>
            <a:ext cx="9148396" cy="34290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 smtClean="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397" y="3429000"/>
            <a:ext cx="914693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 u="sng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24101" y="1665288"/>
            <a:ext cx="4358055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smtClean="0">
                <a:solidFill>
                  <a:srgbClr val="FFFFFF"/>
                </a:solidFill>
                <a:cs typeface="Arial" pitchFamily="34" charset="0"/>
              </a:rPr>
              <a:t>Financial System Strategy</a:t>
            </a:r>
            <a:br>
              <a:rPr lang="en-CA" sz="2800" smtClean="0">
                <a:solidFill>
                  <a:srgbClr val="FFFFFF"/>
                </a:solidFill>
                <a:cs typeface="Arial" pitchFamily="34" charset="0"/>
              </a:rPr>
            </a:br>
            <a:r>
              <a:rPr lang="en-CA" sz="2800" smtClean="0">
                <a:solidFill>
                  <a:srgbClr val="FFFFFF"/>
                </a:solidFill>
                <a:cs typeface="Arial" pitchFamily="34" charset="0"/>
              </a:rPr>
              <a:t>2020</a:t>
            </a:r>
            <a:endParaRPr lang="en-US" sz="2800" smtClean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0947" y="4"/>
            <a:ext cx="2467708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516" y="0"/>
            <a:ext cx="2287467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3811467" y="3455988"/>
            <a:ext cx="139358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80903" y="5712312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Add name of team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463313" y="45720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Click to insert presentation title</a:t>
            </a:r>
            <a:br>
              <a:rPr lang="en-US" altLang="zh-SG"/>
            </a:br>
            <a:r>
              <a:rPr lang="en-US"/>
              <a:t>Second line here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272458" y="6513614"/>
            <a:ext cx="3875943" cy="331787"/>
          </a:xfrm>
        </p:spPr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1486" y="6513614"/>
            <a:ext cx="3864219" cy="331787"/>
          </a:xfrm>
        </p:spPr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877408" y="6518376"/>
            <a:ext cx="1395047" cy="327025"/>
          </a:xfrm>
        </p:spPr>
        <p:txBody>
          <a:bodyPr/>
          <a:lstStyle>
            <a:lvl1pPr eaLnBrk="1" hangingPunct="1">
              <a:defRPr sz="1000"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fld id="{9365A910-80DA-4229-BE4E-947D5245CACD}" type="slidenum">
              <a:rPr lang="zh-SG" altLang="en-US"/>
              <a:pPr>
                <a:defRPr/>
              </a:pPr>
              <a:t>‹#›</a:t>
            </a:fld>
            <a:r>
              <a:rPr lang="en-US" altLang="zh-SG"/>
              <a:t/>
            </a:r>
            <a:br>
              <a:rPr lang="en-US" altLang="zh-SG"/>
            </a:br>
            <a:endParaRPr lang="en-US" altLang="zh-SG"/>
          </a:p>
        </p:txBody>
      </p:sp>
    </p:spTree>
    <p:extLst>
      <p:ext uri="{BB962C8B-B14F-4D97-AF65-F5344CB8AC3E}">
        <p14:creationId xmlns:p14="http://schemas.microsoft.com/office/powerpoint/2010/main" xmlns="" val="3090799027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F6DB099B-8F53-43D6-B404-0CD3F55B76EC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charset="0"/>
              </a:rPr>
              <a:t/>
            </a:r>
            <a:br>
              <a:rPr lang="en-US" altLang="zh-SG" sz="1000">
                <a:latin typeface="Arial" charset="0"/>
              </a:rPr>
            </a:br>
            <a:endParaRPr lang="en-US" altLang="zh-SG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1784512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1056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6A65AAE8-0FF0-4660-8981-1684852EDC5F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charset="0"/>
              </a:rPr>
              <a:t/>
            </a:r>
            <a:br>
              <a:rPr lang="en-US" altLang="zh-SG" sz="1000">
                <a:latin typeface="Arial" charset="0"/>
              </a:rPr>
            </a:br>
            <a:endParaRPr lang="en-US" altLang="zh-SG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9489978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590" y="1214439"/>
            <a:ext cx="3868615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885" y="1214439"/>
            <a:ext cx="3870081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42D29494-0F2D-4F02-B4CD-53D1074DC91F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charset="0"/>
              </a:rPr>
              <a:t/>
            </a:r>
            <a:br>
              <a:rPr lang="en-US" altLang="zh-SG" sz="1000">
                <a:latin typeface="Arial" charset="0"/>
              </a:rPr>
            </a:br>
            <a:endParaRPr lang="en-US" altLang="zh-SG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5554335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6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6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16E73715-BF11-49B3-BEFA-4FFB4463D7A3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charset="0"/>
              </a:rPr>
              <a:t/>
            </a:r>
            <a:br>
              <a:rPr lang="en-US" altLang="zh-SG" sz="1000">
                <a:latin typeface="Arial" charset="0"/>
              </a:rPr>
            </a:br>
            <a:endParaRPr lang="en-US" altLang="zh-SG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8650784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40CA7133-F817-42D8-B180-6CF0DC855794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charset="0"/>
              </a:rPr>
              <a:t/>
            </a:r>
            <a:br>
              <a:rPr lang="en-US" altLang="zh-SG" sz="1000">
                <a:latin typeface="Arial" charset="0"/>
              </a:rPr>
            </a:br>
            <a:endParaRPr lang="en-US" altLang="zh-SG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4634622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26B1F74E-7300-4C26-863A-5094999D6568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charset="0"/>
              </a:rPr>
              <a:t/>
            </a:r>
            <a:br>
              <a:rPr lang="en-US" altLang="zh-SG" sz="1000">
                <a:latin typeface="Arial" charset="0"/>
              </a:rPr>
            </a:br>
            <a:endParaRPr lang="en-US" altLang="zh-SG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3880034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435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5008"/>
            <a:ext cx="51112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5A554D0E-F209-41AC-8B3E-E250DE8E7DB2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charset="0"/>
              </a:rPr>
              <a:t/>
            </a:r>
            <a:br>
              <a:rPr lang="en-US" altLang="zh-SG" sz="1000">
                <a:latin typeface="Arial" charset="0"/>
              </a:rPr>
            </a:br>
            <a:endParaRPr lang="en-US" altLang="zh-SG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92758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6FDBE-65EF-42F3-AB6B-0AAD7A800053}" type="datetime3">
              <a:rPr lang="en-US" altLang="zh-SG" smtClean="0">
                <a:solidFill>
                  <a:srgbClr val="000000"/>
                </a:solidFill>
              </a:rPr>
              <a:pPr>
                <a:defRPr/>
              </a:pPr>
              <a:t>12 August 2016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3F0DD-F9F7-4724-883A-94BEAE1BFA78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1511050"/>
      </p:ext>
    </p:extLst>
  </p:cSld>
  <p:clrMapOvr>
    <a:masterClrMapping/>
  </p:clrMapOvr>
  <p:transition spd="slow">
    <p:pull/>
  </p:transition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7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7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7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20BD9CD-BA5A-4AC9-B8A7-A467D8623608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charset="0"/>
              </a:rPr>
              <a:t/>
            </a:r>
            <a:br>
              <a:rPr lang="en-US" altLang="zh-SG" sz="1000">
                <a:latin typeface="Arial" charset="0"/>
              </a:rPr>
            </a:br>
            <a:endParaRPr lang="en-US" altLang="zh-SG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0977783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FF644556-FA62-4278-B899-7B77DF27D652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charset="0"/>
              </a:rPr>
              <a:t/>
            </a:r>
            <a:br>
              <a:rPr lang="en-US" altLang="zh-SG" sz="1000">
                <a:latin typeface="Arial" charset="0"/>
              </a:rPr>
            </a:br>
            <a:endParaRPr lang="en-US" altLang="zh-SG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7567815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5862" y="246425"/>
            <a:ext cx="2031023" cy="5908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585" y="246425"/>
            <a:ext cx="5953859" cy="5908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5AF025F-15D0-4125-BF76-90D327B2D11D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charset="0"/>
              </a:rPr>
              <a:t/>
            </a:r>
            <a:br>
              <a:rPr lang="en-US" altLang="zh-SG" sz="1000">
                <a:latin typeface="Arial" charset="0"/>
              </a:rPr>
            </a:br>
            <a:endParaRPr lang="en-US" altLang="zh-SG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5354497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7351" y="246433"/>
            <a:ext cx="7247792" cy="5762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79585" y="1214439"/>
            <a:ext cx="7879375" cy="493871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79786010-B577-4D88-ADCA-ECDB7A204EDF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charset="0"/>
              </a:rPr>
              <a:t/>
            </a:r>
            <a:br>
              <a:rPr lang="en-US" altLang="zh-SG" sz="1000">
                <a:latin typeface="Arial" charset="0"/>
              </a:rPr>
            </a:br>
            <a:endParaRPr lang="en-US" altLang="zh-SG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0298619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7351" y="246433"/>
            <a:ext cx="7247792" cy="5762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79590" y="1214439"/>
            <a:ext cx="3868615" cy="4938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885" y="1214439"/>
            <a:ext cx="3870081" cy="4938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6F91A369-CD90-42A0-8995-DA114A36564C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charset="0"/>
              </a:rPr>
              <a:t/>
            </a:r>
            <a:br>
              <a:rPr lang="en-US" altLang="zh-SG" sz="1000">
                <a:latin typeface="Arial" charset="0"/>
              </a:rPr>
            </a:br>
            <a:endParaRPr lang="en-US" altLang="zh-SG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6457099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467" y="0"/>
            <a:ext cx="9148396" cy="34290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 smtClean="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397" y="3429000"/>
            <a:ext cx="914693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 u="sng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24101" y="1665288"/>
            <a:ext cx="4358055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smtClean="0">
                <a:solidFill>
                  <a:srgbClr val="FFFFFF"/>
                </a:solidFill>
                <a:cs typeface="Arial" pitchFamily="34" charset="0"/>
              </a:rPr>
              <a:t>Financial System Strategy</a:t>
            </a:r>
            <a:br>
              <a:rPr lang="en-CA" sz="2800" smtClean="0">
                <a:solidFill>
                  <a:srgbClr val="FFFFFF"/>
                </a:solidFill>
                <a:cs typeface="Arial" pitchFamily="34" charset="0"/>
              </a:rPr>
            </a:br>
            <a:r>
              <a:rPr lang="en-CA" sz="2800" smtClean="0">
                <a:solidFill>
                  <a:srgbClr val="FFFFFF"/>
                </a:solidFill>
                <a:cs typeface="Arial" pitchFamily="34" charset="0"/>
              </a:rPr>
              <a:t>2020</a:t>
            </a:r>
            <a:endParaRPr lang="en-US" sz="2800" smtClean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0947" y="4"/>
            <a:ext cx="2467708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516" y="0"/>
            <a:ext cx="2287467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3811467" y="3455988"/>
            <a:ext cx="139358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80903" y="5712274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Add name of team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463313" y="45720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Click to insert presentation title</a:t>
            </a:r>
            <a:br>
              <a:rPr lang="en-US" altLang="zh-SG"/>
            </a:br>
            <a:r>
              <a:rPr lang="en-US"/>
              <a:t>Second line here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272458" y="6513576"/>
            <a:ext cx="3875943" cy="331787"/>
          </a:xfrm>
        </p:spPr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1486" y="6513576"/>
            <a:ext cx="3864219" cy="331787"/>
          </a:xfrm>
        </p:spPr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877408" y="6518338"/>
            <a:ext cx="1395047" cy="327025"/>
          </a:xfrm>
        </p:spPr>
        <p:txBody>
          <a:bodyPr/>
          <a:lstStyle>
            <a:lvl1pPr eaLnBrk="1" hangingPunct="1">
              <a:defRPr sz="1000"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fld id="{43932C8B-9BD4-48F9-8B48-3A970D0708AF}" type="slidenum">
              <a:rPr lang="zh-SG" altLang="en-US"/>
              <a:pPr>
                <a:defRPr/>
              </a:pPr>
              <a:t>‹#›</a:t>
            </a:fld>
            <a:r>
              <a:rPr lang="en-US" altLang="zh-SG"/>
              <a:t/>
            </a:r>
            <a:br>
              <a:rPr lang="en-US" altLang="zh-SG"/>
            </a:br>
            <a:endParaRPr lang="en-US" altLang="zh-SG"/>
          </a:p>
        </p:txBody>
      </p:sp>
    </p:spTree>
    <p:extLst>
      <p:ext uri="{BB962C8B-B14F-4D97-AF65-F5344CB8AC3E}">
        <p14:creationId xmlns:p14="http://schemas.microsoft.com/office/powerpoint/2010/main" xmlns="" val="640098046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C0F762B9-69BD-4CDB-AFC9-8DC76F356981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charset="0"/>
              </a:rPr>
              <a:t/>
            </a:r>
            <a:br>
              <a:rPr lang="en-US" altLang="zh-SG" sz="1000">
                <a:latin typeface="Arial" charset="0"/>
              </a:rPr>
            </a:br>
            <a:endParaRPr lang="en-US" altLang="zh-SG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9645331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1052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E895382-491E-406C-9DEC-FA971ED0EA31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charset="0"/>
              </a:rPr>
              <a:t/>
            </a:r>
            <a:br>
              <a:rPr lang="en-US" altLang="zh-SG" sz="1000">
                <a:latin typeface="Arial" charset="0"/>
              </a:rPr>
            </a:br>
            <a:endParaRPr lang="en-US" altLang="zh-SG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7669699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590" y="1214439"/>
            <a:ext cx="3868615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885" y="1214439"/>
            <a:ext cx="3870081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045A70CC-E8FA-4BD1-BD9A-D9713984183B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charset="0"/>
              </a:rPr>
              <a:t/>
            </a:r>
            <a:br>
              <a:rPr lang="en-US" altLang="zh-SG" sz="1000">
                <a:latin typeface="Arial" charset="0"/>
              </a:rPr>
            </a:br>
            <a:endParaRPr lang="en-US" altLang="zh-SG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828856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6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6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D2BAC60B-8052-4607-BA07-E069090A6DDB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charset="0"/>
              </a:rPr>
              <a:t/>
            </a:r>
            <a:br>
              <a:rPr lang="en-US" altLang="zh-SG" sz="1000">
                <a:latin typeface="Arial" charset="0"/>
              </a:rPr>
            </a:br>
            <a:endParaRPr lang="en-US" altLang="zh-SG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57387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1055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4055A-B350-489C-BAF6-4D46CE3CCE93}" type="datetime3">
              <a:rPr lang="en-US" altLang="zh-SG" smtClean="0">
                <a:solidFill>
                  <a:srgbClr val="000000"/>
                </a:solidFill>
              </a:rPr>
              <a:pPr>
                <a:defRPr/>
              </a:pPr>
              <a:t>12 August 2016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9410E-A1E7-41BB-94E6-32B9CA4C5B6B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1880598"/>
      </p:ext>
    </p:extLst>
  </p:cSld>
  <p:clrMapOvr>
    <a:masterClrMapping/>
  </p:clrMapOvr>
  <p:transition spd="slow">
    <p:pull/>
  </p:transition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86842E6A-FD01-4D67-BFDA-47755B01682E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charset="0"/>
              </a:rPr>
              <a:t/>
            </a:r>
            <a:br>
              <a:rPr lang="en-US" altLang="zh-SG" sz="1000">
                <a:latin typeface="Arial" charset="0"/>
              </a:rPr>
            </a:br>
            <a:endParaRPr lang="en-US" altLang="zh-SG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0569687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FCC38FF3-79DA-45ED-8BD5-EA2478C7BAB8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charset="0"/>
              </a:rPr>
              <a:t/>
            </a:r>
            <a:br>
              <a:rPr lang="en-US" altLang="zh-SG" sz="1000">
                <a:latin typeface="Arial" charset="0"/>
              </a:rPr>
            </a:br>
            <a:endParaRPr lang="en-US" altLang="zh-SG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8597717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435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4965"/>
            <a:ext cx="51112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0CA8032A-CB29-46F7-B866-3D3F9F1431D2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charset="0"/>
              </a:rPr>
              <a:t/>
            </a:r>
            <a:br>
              <a:rPr lang="en-US" altLang="zh-SG" sz="1000">
                <a:latin typeface="Arial" charset="0"/>
              </a:rPr>
            </a:br>
            <a:endParaRPr lang="en-US" altLang="zh-SG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011619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7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7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7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D6C3CCC6-5F7B-456B-BCDD-3672DF631706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charset="0"/>
              </a:rPr>
              <a:t/>
            </a:r>
            <a:br>
              <a:rPr lang="en-US" altLang="zh-SG" sz="1000">
                <a:latin typeface="Arial" charset="0"/>
              </a:rPr>
            </a:br>
            <a:endParaRPr lang="en-US" altLang="zh-SG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4086958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48FB5B4C-ABE0-4222-9D5E-9411CD09B3FA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charset="0"/>
              </a:rPr>
              <a:t/>
            </a:r>
            <a:br>
              <a:rPr lang="en-US" altLang="zh-SG" sz="1000">
                <a:latin typeface="Arial" charset="0"/>
              </a:rPr>
            </a:br>
            <a:endParaRPr lang="en-US" altLang="zh-SG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1721255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5862" y="246387"/>
            <a:ext cx="2031023" cy="5908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585" y="246387"/>
            <a:ext cx="5953859" cy="5908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2124BCFE-DEE1-48DC-BAE3-6C4396E8CF0D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charset="0"/>
              </a:rPr>
              <a:t/>
            </a:r>
            <a:br>
              <a:rPr lang="en-US" altLang="zh-SG" sz="1000">
                <a:latin typeface="Arial" charset="0"/>
              </a:rPr>
            </a:br>
            <a:endParaRPr lang="en-US" altLang="zh-SG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2666330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7351" y="246390"/>
            <a:ext cx="7247792" cy="5762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79585" y="1214439"/>
            <a:ext cx="7879375" cy="493871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D703632-E700-46C0-9B3C-78EBE767C90E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charset="0"/>
              </a:rPr>
              <a:t/>
            </a:r>
            <a:br>
              <a:rPr lang="en-US" altLang="zh-SG" sz="1000">
                <a:latin typeface="Arial" charset="0"/>
              </a:rPr>
            </a:br>
            <a:endParaRPr lang="en-US" altLang="zh-SG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2332290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7351" y="246390"/>
            <a:ext cx="7247792" cy="5762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79590" y="1214439"/>
            <a:ext cx="3868615" cy="4938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885" y="1214439"/>
            <a:ext cx="3870081" cy="4938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67F5886E-0DA6-44C5-A8F1-E46D57CAB82E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charset="0"/>
              </a:rPr>
              <a:t/>
            </a:r>
            <a:br>
              <a:rPr lang="en-US" altLang="zh-SG" sz="1000">
                <a:latin typeface="Arial" charset="0"/>
              </a:rPr>
            </a:br>
            <a:endParaRPr lang="en-US" altLang="zh-SG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107082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467" y="0"/>
            <a:ext cx="9148396" cy="34290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 smtClean="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397" y="3429000"/>
            <a:ext cx="914693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 u="sng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24101" y="1665288"/>
            <a:ext cx="4358055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smtClean="0">
                <a:solidFill>
                  <a:srgbClr val="FFFFFF"/>
                </a:solidFill>
                <a:cs typeface="Arial" pitchFamily="34" charset="0"/>
              </a:rPr>
              <a:t>Financial System Strategy</a:t>
            </a:r>
            <a:br>
              <a:rPr lang="en-CA" sz="2800" smtClean="0">
                <a:solidFill>
                  <a:srgbClr val="FFFFFF"/>
                </a:solidFill>
                <a:cs typeface="Arial" pitchFamily="34" charset="0"/>
              </a:rPr>
            </a:br>
            <a:r>
              <a:rPr lang="en-CA" sz="2800" smtClean="0">
                <a:solidFill>
                  <a:srgbClr val="FFFFFF"/>
                </a:solidFill>
                <a:cs typeface="Arial" pitchFamily="34" charset="0"/>
              </a:rPr>
              <a:t>2020</a:t>
            </a:r>
            <a:endParaRPr lang="en-US" sz="2800" smtClean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0947" y="4"/>
            <a:ext cx="2467708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516" y="0"/>
            <a:ext cx="2287467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3811467" y="3455988"/>
            <a:ext cx="139358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80903" y="5712234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Add name of team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463313" y="45720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Click to insert presentation title</a:t>
            </a:r>
            <a:br>
              <a:rPr lang="en-US" altLang="zh-SG"/>
            </a:br>
            <a:r>
              <a:rPr lang="en-US"/>
              <a:t>Second line here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272458" y="6513536"/>
            <a:ext cx="3875943" cy="331787"/>
          </a:xfrm>
        </p:spPr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1486" y="6513536"/>
            <a:ext cx="3864219" cy="331787"/>
          </a:xfrm>
        </p:spPr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877408" y="6518298"/>
            <a:ext cx="1395047" cy="327025"/>
          </a:xfrm>
        </p:spPr>
        <p:txBody>
          <a:bodyPr/>
          <a:lstStyle>
            <a:lvl1pPr eaLnBrk="1" hangingPunct="1">
              <a:defRPr sz="1000"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fld id="{EC89AF6B-4032-4B30-9E93-B74093663388}" type="slidenum">
              <a:rPr lang="zh-SG" altLang="en-US"/>
              <a:pPr>
                <a:defRPr/>
              </a:pPr>
              <a:t>‹#›</a:t>
            </a:fld>
            <a:r>
              <a:rPr lang="en-US" altLang="zh-SG"/>
              <a:t/>
            </a:r>
            <a:br>
              <a:rPr lang="en-US" altLang="zh-SG"/>
            </a:br>
            <a:endParaRPr lang="en-US" altLang="zh-SG"/>
          </a:p>
        </p:txBody>
      </p:sp>
    </p:spTree>
    <p:extLst>
      <p:ext uri="{BB962C8B-B14F-4D97-AF65-F5344CB8AC3E}">
        <p14:creationId xmlns:p14="http://schemas.microsoft.com/office/powerpoint/2010/main" xmlns="" val="1095128899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7D052397-C85F-4E76-92D4-F04F520F65DE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charset="0"/>
              </a:rPr>
              <a:t/>
            </a:r>
            <a:br>
              <a:rPr lang="en-US" altLang="zh-SG" sz="1000">
                <a:latin typeface="Arial" charset="0"/>
              </a:rPr>
            </a:br>
            <a:endParaRPr lang="en-US" altLang="zh-SG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31085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590" y="1214439"/>
            <a:ext cx="3868615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885" y="1214439"/>
            <a:ext cx="3870081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ADAED-EA59-4471-B3AD-47F0DD1DBBCE}" type="datetime3">
              <a:rPr lang="en-US" altLang="zh-SG" smtClean="0">
                <a:solidFill>
                  <a:srgbClr val="000000"/>
                </a:solidFill>
              </a:rPr>
              <a:pPr>
                <a:defRPr/>
              </a:pPr>
              <a:t>12 August 2016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46571-1B71-4DDB-A154-16168EBD58CE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611402"/>
      </p:ext>
    </p:extLst>
  </p:cSld>
  <p:clrMapOvr>
    <a:masterClrMapping/>
  </p:clrMapOvr>
  <p:transition spd="slow">
    <p:pull/>
  </p:transition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1048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9B029EAF-79FB-4E24-8078-E8053C9C5802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charset="0"/>
              </a:rPr>
              <a:t/>
            </a:r>
            <a:br>
              <a:rPr lang="en-US" altLang="zh-SG" sz="1000">
                <a:latin typeface="Arial" charset="0"/>
              </a:rPr>
            </a:br>
            <a:endParaRPr lang="en-US" altLang="zh-SG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8114538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590" y="1214439"/>
            <a:ext cx="3868615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885" y="1214439"/>
            <a:ext cx="3870081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0C803E94-1628-44EC-94BE-6F10D47DFAF6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charset="0"/>
              </a:rPr>
              <a:t/>
            </a:r>
            <a:br>
              <a:rPr lang="en-US" altLang="zh-SG" sz="1000">
                <a:latin typeface="Arial" charset="0"/>
              </a:rPr>
            </a:br>
            <a:endParaRPr lang="en-US" altLang="zh-SG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3185331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6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6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06D68C5C-F5D2-4A23-8346-E3D6F66CBCDE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charset="0"/>
              </a:rPr>
              <a:t/>
            </a:r>
            <a:br>
              <a:rPr lang="en-US" altLang="zh-SG" sz="1000">
                <a:latin typeface="Arial" charset="0"/>
              </a:rPr>
            </a:br>
            <a:endParaRPr lang="en-US" altLang="zh-SG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7471086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8537D0BB-81BD-4A1B-86AB-8A71FC7DCAB1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charset="0"/>
              </a:rPr>
              <a:t/>
            </a:r>
            <a:br>
              <a:rPr lang="en-US" altLang="zh-SG" sz="1000">
                <a:latin typeface="Arial" charset="0"/>
              </a:rPr>
            </a:br>
            <a:endParaRPr lang="en-US" altLang="zh-SG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4544702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457B02AD-3561-4587-88FF-A771C5394014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charset="0"/>
              </a:rPr>
              <a:t/>
            </a:r>
            <a:br>
              <a:rPr lang="en-US" altLang="zh-SG" sz="1000">
                <a:latin typeface="Arial" charset="0"/>
              </a:rPr>
            </a:br>
            <a:endParaRPr lang="en-US" altLang="zh-SG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1524876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435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4929"/>
            <a:ext cx="51112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8A80B57-FE04-4233-9BD7-2CD94C088AC0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charset="0"/>
              </a:rPr>
              <a:t/>
            </a:r>
            <a:br>
              <a:rPr lang="en-US" altLang="zh-SG" sz="1000">
                <a:latin typeface="Arial" charset="0"/>
              </a:rPr>
            </a:br>
            <a:endParaRPr lang="en-US" altLang="zh-SG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2454663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7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7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7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1800C656-3754-4674-B458-95D21F1B4C37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charset="0"/>
              </a:rPr>
              <a:t/>
            </a:r>
            <a:br>
              <a:rPr lang="en-US" altLang="zh-SG" sz="1000">
                <a:latin typeface="Arial" charset="0"/>
              </a:rPr>
            </a:br>
            <a:endParaRPr lang="en-US" altLang="zh-SG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587671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CB94C3F2-8348-4CA6-BB27-DBF67D1FCD27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charset="0"/>
              </a:rPr>
              <a:t/>
            </a:r>
            <a:br>
              <a:rPr lang="en-US" altLang="zh-SG" sz="1000">
                <a:latin typeface="Arial" charset="0"/>
              </a:rPr>
            </a:br>
            <a:endParaRPr lang="en-US" altLang="zh-SG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3448732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5862" y="246351"/>
            <a:ext cx="2031023" cy="5908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585" y="246351"/>
            <a:ext cx="5953859" cy="5908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E6BAD95A-3D56-4F16-9263-6ECAEE28C607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charset="0"/>
              </a:rPr>
              <a:t/>
            </a:r>
            <a:br>
              <a:rPr lang="en-US" altLang="zh-SG" sz="1000">
                <a:latin typeface="Arial" charset="0"/>
              </a:rPr>
            </a:br>
            <a:endParaRPr lang="en-US" altLang="zh-SG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9625313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7351" y="246353"/>
            <a:ext cx="7247792" cy="5762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79585" y="1214439"/>
            <a:ext cx="7879375" cy="493871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88E3A95-4E97-470D-9377-4FDAC6A96AB3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charset="0"/>
              </a:rPr>
              <a:t/>
            </a:r>
            <a:br>
              <a:rPr lang="en-US" altLang="zh-SG" sz="1000">
                <a:latin typeface="Arial" charset="0"/>
              </a:rPr>
            </a:br>
            <a:endParaRPr lang="en-US" altLang="zh-SG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7661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6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6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44DBF-6271-4F70-ADB4-943A445242E1}" type="datetime3">
              <a:rPr lang="en-US" altLang="zh-SG" smtClean="0">
                <a:solidFill>
                  <a:srgbClr val="000000"/>
                </a:solidFill>
              </a:rPr>
              <a:pPr>
                <a:defRPr/>
              </a:pPr>
              <a:t>12 August 2016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27C49-9F76-40C5-86C8-5A6E07DCB5EF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3584484"/>
      </p:ext>
    </p:extLst>
  </p:cSld>
  <p:clrMapOvr>
    <a:masterClrMapping/>
  </p:clrMapOvr>
  <p:transition spd="slow">
    <p:pull/>
  </p:transition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7351" y="246353"/>
            <a:ext cx="7247792" cy="5762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79590" y="1214439"/>
            <a:ext cx="3868615" cy="4938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885" y="1214439"/>
            <a:ext cx="3870081" cy="4938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62719F78-2057-42AF-B290-CCF6BDF396F7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charset="0"/>
              </a:rPr>
              <a:t/>
            </a:r>
            <a:br>
              <a:rPr lang="en-US" altLang="zh-SG" sz="1000">
                <a:latin typeface="Arial" charset="0"/>
              </a:rPr>
            </a:br>
            <a:endParaRPr lang="en-US" altLang="zh-SG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5346093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467" y="0"/>
            <a:ext cx="9148396" cy="34290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 smtClean="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397" y="3429000"/>
            <a:ext cx="914693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 u="sng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24101" y="1665288"/>
            <a:ext cx="4358055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smtClean="0">
                <a:solidFill>
                  <a:srgbClr val="FFFFFF"/>
                </a:solidFill>
                <a:cs typeface="Arial" pitchFamily="34" charset="0"/>
              </a:rPr>
              <a:t>Financial System Strategy</a:t>
            </a:r>
            <a:br>
              <a:rPr lang="en-CA" sz="2800" smtClean="0">
                <a:solidFill>
                  <a:srgbClr val="FFFFFF"/>
                </a:solidFill>
                <a:cs typeface="Arial" pitchFamily="34" charset="0"/>
              </a:rPr>
            </a:br>
            <a:r>
              <a:rPr lang="en-CA" sz="2800" smtClean="0">
                <a:solidFill>
                  <a:srgbClr val="FFFFFF"/>
                </a:solidFill>
                <a:cs typeface="Arial" pitchFamily="34" charset="0"/>
              </a:rPr>
              <a:t>2020</a:t>
            </a:r>
            <a:endParaRPr lang="en-US" sz="2800" smtClean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0947" y="4"/>
            <a:ext cx="2467708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516" y="0"/>
            <a:ext cx="2287467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3811467" y="3455988"/>
            <a:ext cx="139358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80903" y="5712018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Add name of team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463313" y="45720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Click to insert presentation title</a:t>
            </a:r>
            <a:br>
              <a:rPr lang="en-US" altLang="zh-SG"/>
            </a:br>
            <a:r>
              <a:rPr lang="en-US"/>
              <a:t>Second line here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272458" y="6513486"/>
            <a:ext cx="3875943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1486" y="6513486"/>
            <a:ext cx="3864219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877408" y="6518248"/>
            <a:ext cx="1395047" cy="327025"/>
          </a:xfrm>
        </p:spPr>
        <p:txBody>
          <a:bodyPr/>
          <a:lstStyle>
            <a:lvl1pPr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fld id="{753B0F46-D368-42A8-9124-730BB4F1427C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>
                <a:solidFill>
                  <a:srgbClr val="000000"/>
                </a:solidFill>
              </a:rPr>
              <a:t/>
            </a:r>
            <a:br>
              <a:rPr lang="en-US" altLang="zh-SG">
                <a:solidFill>
                  <a:srgbClr val="000000"/>
                </a:solidFill>
              </a:rPr>
            </a:br>
            <a:endParaRPr lang="en-US" altLang="zh-S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8668873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51EEB-B3B1-45E3-8333-BA072D7FBFC9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pitchFamily="34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pitchFamily="34" charset="0"/>
              </a:rPr>
            </a:br>
            <a:endParaRPr lang="en-US" altLang="zh-SG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8168319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1026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27287-59AE-45A3-BA2C-0256D4F48114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pitchFamily="34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pitchFamily="34" charset="0"/>
              </a:rPr>
            </a:br>
            <a:endParaRPr lang="en-US" altLang="zh-SG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0355141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590" y="1214439"/>
            <a:ext cx="3868615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885" y="1214439"/>
            <a:ext cx="3870081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23C63-D21E-45A2-AFE0-35FB6D4BBDA6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pitchFamily="34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pitchFamily="34" charset="0"/>
              </a:rPr>
            </a:br>
            <a:endParaRPr lang="en-US" altLang="zh-SG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3944226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6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6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07D7B-E9A0-4B28-9556-0381546079B8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pitchFamily="34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pitchFamily="34" charset="0"/>
              </a:rPr>
            </a:br>
            <a:endParaRPr lang="en-US" altLang="zh-SG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1055435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5EEF6-E091-42D4-BCCB-35C1ACAD4F22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pitchFamily="34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pitchFamily="34" charset="0"/>
              </a:rPr>
            </a:br>
            <a:endParaRPr lang="en-US" altLang="zh-SG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3590098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FA4C3-2BFA-4621-90A9-7994B9DCD356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pitchFamily="34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pitchFamily="34" charset="0"/>
              </a:rPr>
            </a:br>
            <a:endParaRPr lang="en-US" altLang="zh-SG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3264049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435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4837"/>
            <a:ext cx="51112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9422F-D139-4923-9E9A-4BC219B5AF74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pitchFamily="34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pitchFamily="34" charset="0"/>
              </a:rPr>
            </a:br>
            <a:endParaRPr lang="en-US" altLang="zh-SG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050365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7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7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7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C3344-88F2-4445-8C9B-C9E47F3C3793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pitchFamily="34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pitchFamily="34" charset="0"/>
              </a:rPr>
            </a:br>
            <a:endParaRPr lang="en-US" altLang="zh-SG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33767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1983A-C31F-444D-9F55-5397ED108CBC}" type="datetime3">
              <a:rPr lang="en-US" altLang="zh-SG" smtClean="0">
                <a:solidFill>
                  <a:srgbClr val="000000"/>
                </a:solidFill>
              </a:rPr>
              <a:pPr>
                <a:defRPr/>
              </a:pPr>
              <a:t>12 August 2016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E40E8-EAFB-416B-B6D9-EE9728D47F2A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9076372"/>
      </p:ext>
    </p:extLst>
  </p:cSld>
  <p:clrMapOvr>
    <a:masterClrMapping/>
  </p:clrMapOvr>
  <p:transition spd="slow">
    <p:pull/>
  </p:transition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B7587-C4A2-4AB7-8D15-4506564BC1F7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pitchFamily="34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pitchFamily="34" charset="0"/>
              </a:rPr>
            </a:br>
            <a:endParaRPr lang="en-US" altLang="zh-SG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1324493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5605" y="246259"/>
            <a:ext cx="2031023" cy="5908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585" y="246259"/>
            <a:ext cx="5953859" cy="5908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E7560-C576-4D74-96D3-87465CFAEA90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pitchFamily="34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pitchFamily="34" charset="0"/>
              </a:rPr>
            </a:br>
            <a:endParaRPr lang="en-US" altLang="zh-SG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8406380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7351" y="246262"/>
            <a:ext cx="7247792" cy="5762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79585" y="1214439"/>
            <a:ext cx="7879375" cy="493871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B41A9-DF5A-49C0-A1B3-0C6B28D58D34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pitchFamily="34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pitchFamily="34" charset="0"/>
              </a:rPr>
            </a:br>
            <a:endParaRPr lang="en-US" altLang="zh-SG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0273502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467" y="0"/>
            <a:ext cx="9148396" cy="34290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 smtClean="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397" y="3429000"/>
            <a:ext cx="914693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 u="sng" smtClean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62201" y="839893"/>
            <a:ext cx="4358055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b="1" smtClean="0">
                <a:solidFill>
                  <a:srgbClr val="FFFFFF"/>
                </a:solidFill>
                <a:cs typeface="Arial" pitchFamily="34" charset="0"/>
              </a:rPr>
              <a:t>Financial System Strategy 2020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b="1" smtClean="0">
                <a:solidFill>
                  <a:srgbClr val="FFFFFF"/>
                </a:solidFill>
                <a:cs typeface="Arial" pitchFamily="34" charset="0"/>
              </a:rPr>
              <a:t>(FSS2020</a:t>
            </a:r>
            <a:r>
              <a:rPr lang="en-CA" sz="2800" smtClean="0">
                <a:solidFill>
                  <a:srgbClr val="FFFFFF"/>
                </a:solidFill>
                <a:cs typeface="Arial" pitchFamily="34" charset="0"/>
              </a:rPr>
              <a:t>)</a:t>
            </a:r>
            <a:endParaRPr lang="en-US" sz="2800" smtClean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0947" y="4"/>
            <a:ext cx="2467708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516" y="0"/>
            <a:ext cx="2287467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/>
          <a:srcRect l="67751" t="4707" r="5081" b="68340"/>
          <a:stretch>
            <a:fillRect/>
          </a:stretch>
        </p:blipFill>
        <p:spPr bwMode="auto">
          <a:xfrm>
            <a:off x="3824654" y="2441504"/>
            <a:ext cx="1395047" cy="1254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33147" y="5718233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/>
              <a:t>Add name of team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444442" y="40386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rgbClr val="006600"/>
                </a:solidFill>
              </a:defRPr>
            </a:lvl1pPr>
          </a:lstStyle>
          <a:p>
            <a:r>
              <a:rPr lang="en-US" altLang="zh-SG"/>
              <a:t>Click to insert presentation title</a:t>
            </a:r>
            <a:br>
              <a:rPr lang="en-US" altLang="zh-SG"/>
            </a:br>
            <a:r>
              <a:rPr lang="en-US"/>
              <a:t>Second line here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272458" y="6513442"/>
            <a:ext cx="3875943" cy="331787"/>
          </a:xfr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i="1" u="sng">
                <a:latin typeface="+mn-lt"/>
                <a:cs typeface="+mn-cs"/>
              </a:defRPr>
            </a:lvl1pPr>
          </a:lstStyle>
          <a:p>
            <a:pPr>
              <a:defRPr/>
            </a:pPr>
            <a:fld id="{8DD75C51-DAFA-475A-8620-3AE2FAC7C111}" type="datetime3">
              <a:rPr lang="en-US" altLang="zh-SG"/>
              <a:pPr>
                <a:defRPr/>
              </a:pPr>
              <a:t>12 August 2016</a:t>
            </a:fld>
            <a:endParaRPr lang="en-US" altLang="zh-SG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1486" y="6513442"/>
            <a:ext cx="3864219" cy="3317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i="0" u="none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877408" y="6518204"/>
            <a:ext cx="1395047" cy="327025"/>
          </a:xfrm>
        </p:spPr>
        <p:txBody>
          <a:bodyPr/>
          <a:lstStyle>
            <a:lvl1pPr eaLnBrk="1" fontAlgn="auto" hangingPunct="1">
              <a:spcAft>
                <a:spcPts val="0"/>
              </a:spcAft>
              <a:defRPr sz="1000"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D634CBD2-3D3B-4A66-B76D-94CF594A26C3}" type="slidenum">
              <a:rPr lang="zh-SG" altLang="en-US"/>
              <a:pPr>
                <a:defRPr/>
              </a:pPr>
              <a:t>‹#›</a:t>
            </a:fld>
            <a:r>
              <a:rPr lang="en-US" altLang="zh-SG"/>
              <a:t/>
            </a:r>
            <a:br>
              <a:rPr lang="en-US" altLang="zh-SG"/>
            </a:br>
            <a:endParaRPr lang="en-US" altLang="zh-SG"/>
          </a:p>
        </p:txBody>
      </p:sp>
    </p:spTree>
    <p:extLst>
      <p:ext uri="{BB962C8B-B14F-4D97-AF65-F5344CB8AC3E}">
        <p14:creationId xmlns:p14="http://schemas.microsoft.com/office/powerpoint/2010/main" xmlns="" val="3482169788"/>
      </p:ext>
    </p:extLst>
  </p:cSld>
  <p:clrMapOvr>
    <a:masterClrMapping/>
  </p:clrMapOvr>
  <p:transition spd="slow">
    <p:pull/>
  </p:transition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l" eaLnBrk="0" hangingPunct="0">
              <a:defRPr sz="1000" i="1" u="sng"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1pPr>
          </a:lstStyle>
          <a:p>
            <a:pPr>
              <a:defRPr/>
            </a:pPr>
            <a:fld id="{92DF48B1-93FA-490A-963C-FAA96824E834}" type="datetime3">
              <a:rPr lang="en-US" altLang="zh-SG"/>
              <a:pPr>
                <a:defRPr/>
              </a:pPr>
              <a:t>12 August 2016</a:t>
            </a:fld>
            <a:endParaRPr lang="en-US" altLang="zh-SG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i="0" u="none">
                <a:solidFill>
                  <a:srgbClr val="000000"/>
                </a:solidFill>
                <a:latin typeface="Verdana" pitchFamily="34" charset="0"/>
                <a:ea typeface="SimSun" pitchFamily="2" charset="-122"/>
                <a:cs typeface="+mn-cs"/>
              </a:defRPr>
            </a:lvl1pPr>
          </a:lstStyle>
          <a:p>
            <a:pPr>
              <a:defRPr/>
            </a:pPr>
            <a:r>
              <a:rPr lang="en-US" altLang="zh-SG"/>
              <a:t>Slide </a:t>
            </a:r>
            <a:fld id="{719C7A2C-E12D-4391-B9A0-090A90050A76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5506708"/>
      </p:ext>
    </p:extLst>
  </p:cSld>
  <p:clrMapOvr>
    <a:masterClrMapping/>
  </p:clrMapOvr>
  <p:transition spd="slow">
    <p:pull/>
  </p:transition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590" y="1214439"/>
            <a:ext cx="3868615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885" y="1214439"/>
            <a:ext cx="3870081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i="1" u="sng">
                <a:latin typeface="+mn-lt"/>
                <a:cs typeface="+mn-cs"/>
              </a:defRPr>
            </a:lvl1pPr>
          </a:lstStyle>
          <a:p>
            <a:pPr>
              <a:defRPr/>
            </a:pPr>
            <a:fld id="{69ED8417-396D-4722-BE89-89A71130B928}" type="datetime3">
              <a:rPr lang="en-US" altLang="zh-SG"/>
              <a:pPr>
                <a:defRPr/>
              </a:pPr>
              <a:t>12 August 2016</a:t>
            </a:fld>
            <a:endParaRPr lang="en-US" altLang="zh-SG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88030" y="6384925"/>
            <a:ext cx="2631831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i="0" u="none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68D7855-6CA1-4A46-A89B-C83205CD9636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9085811"/>
      </p:ext>
    </p:extLst>
  </p:cSld>
  <p:clrMapOvr>
    <a:masterClrMapping/>
  </p:clrMapOvr>
  <p:transition spd="slow">
    <p:pull/>
  </p:transition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l" eaLnBrk="0" hangingPunct="0">
              <a:defRPr sz="1000" i="1" u="sng"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1pPr>
          </a:lstStyle>
          <a:p>
            <a:pPr>
              <a:defRPr/>
            </a:pPr>
            <a:fld id="{D87E0D77-3FCE-4454-87BC-334F9AED9A9E}" type="datetime3">
              <a:rPr lang="en-US" altLang="zh-SG"/>
              <a:pPr>
                <a:defRPr/>
              </a:pPr>
              <a:t>12 August 2016</a:t>
            </a:fld>
            <a:endParaRPr lang="en-US" altLang="zh-SG" dirty="0"/>
          </a:p>
        </p:txBody>
      </p:sp>
      <p:sp>
        <p:nvSpPr>
          <p:cNvPr id="4" name="Slide Number Placeholder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i="0" u="none">
                <a:solidFill>
                  <a:srgbClr val="000000"/>
                </a:solidFill>
                <a:latin typeface="Verdana" pitchFamily="34" charset="0"/>
                <a:ea typeface="SimSun" pitchFamily="2" charset="-122"/>
                <a:cs typeface="+mn-cs"/>
              </a:defRPr>
            </a:lvl1pPr>
          </a:lstStyle>
          <a:p>
            <a:pPr>
              <a:defRPr/>
            </a:pPr>
            <a:r>
              <a:rPr lang="en-US" altLang="zh-SG"/>
              <a:t>Slide </a:t>
            </a:r>
            <a:fld id="{73FD9098-E1C3-4EFE-B35A-431E45FEFEFE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5585488"/>
      </p:ext>
    </p:extLst>
  </p:cSld>
  <p:clrMapOvr>
    <a:masterClrMapping/>
  </p:clrMapOvr>
  <p:transition spd="slow">
    <p:pull/>
  </p:transition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l" eaLnBrk="0" hangingPunct="0">
              <a:defRPr sz="1000" i="1" u="sng"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1pPr>
          </a:lstStyle>
          <a:p>
            <a:pPr>
              <a:defRPr/>
            </a:pPr>
            <a:fld id="{EECD697D-AC98-4D13-B1D1-E0CEFFDC2D2C}" type="datetime3">
              <a:rPr lang="en-US" altLang="zh-SG"/>
              <a:pPr>
                <a:defRPr/>
              </a:pPr>
              <a:t>12 August 2016</a:t>
            </a:fld>
            <a:endParaRPr lang="en-US" altLang="zh-SG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i="0" u="none">
                <a:solidFill>
                  <a:srgbClr val="000000"/>
                </a:solidFill>
                <a:latin typeface="Verdana" pitchFamily="34" charset="0"/>
                <a:ea typeface="SimSun" pitchFamily="2" charset="-122"/>
                <a:cs typeface="+mn-cs"/>
              </a:defRPr>
            </a:lvl1pPr>
          </a:lstStyle>
          <a:p>
            <a:pPr>
              <a:defRPr/>
            </a:pPr>
            <a:r>
              <a:rPr lang="en-US" altLang="zh-SG"/>
              <a:t>Slide </a:t>
            </a:r>
            <a:fld id="{0C5B2132-52C4-4D92-B97D-726CC92FC1DB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7276576"/>
      </p:ext>
    </p:extLst>
  </p:cSld>
  <p:clrMapOvr>
    <a:masterClrMapping/>
  </p:clrMapOvr>
  <p:transition spd="slow">
    <p:pull/>
  </p:transition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435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4827"/>
            <a:ext cx="51112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l" eaLnBrk="0" hangingPunct="0">
              <a:defRPr sz="1000" i="1" u="sng"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1pPr>
          </a:lstStyle>
          <a:p>
            <a:pPr>
              <a:defRPr/>
            </a:pPr>
            <a:fld id="{6ACCD4D3-1359-48CA-8302-16296AEB1744}" type="datetime3">
              <a:rPr lang="en-US" altLang="zh-SG"/>
              <a:pPr>
                <a:defRPr/>
              </a:pPr>
              <a:t>12 August 2016</a:t>
            </a:fld>
            <a:endParaRPr lang="en-US" altLang="zh-SG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i="0" u="none">
                <a:solidFill>
                  <a:srgbClr val="000000"/>
                </a:solidFill>
                <a:latin typeface="Verdana" pitchFamily="34" charset="0"/>
                <a:ea typeface="SimSun" pitchFamily="2" charset="-122"/>
                <a:cs typeface="+mn-cs"/>
              </a:defRPr>
            </a:lvl1pPr>
          </a:lstStyle>
          <a:p>
            <a:pPr>
              <a:defRPr/>
            </a:pPr>
            <a:r>
              <a:rPr lang="en-US" altLang="zh-SG"/>
              <a:t>Slide </a:t>
            </a:r>
            <a:fld id="{BB86FA9F-F244-4AFF-BFA0-8C64CA898923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6801773"/>
      </p:ext>
    </p:extLst>
  </p:cSld>
  <p:clrMapOvr>
    <a:masterClrMapping/>
  </p:clrMapOvr>
  <p:transition spd="slow">
    <p:pull/>
  </p:transition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7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7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7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i="1" u="sng">
                <a:latin typeface="+mn-lt"/>
                <a:cs typeface="+mn-cs"/>
              </a:defRPr>
            </a:lvl1pPr>
          </a:lstStyle>
          <a:p>
            <a:pPr>
              <a:defRPr/>
            </a:pPr>
            <a:fld id="{2343BFD0-00F9-4C85-8123-90D940DAA425}" type="datetime3">
              <a:rPr lang="en-US" altLang="zh-SG"/>
              <a:pPr>
                <a:defRPr/>
              </a:pPr>
              <a:t>12 August 2016</a:t>
            </a:fld>
            <a:endParaRPr lang="en-US" altLang="zh-SG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88030" y="6384925"/>
            <a:ext cx="2631831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i="0" u="none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BAC7B1A-2D9C-4D2F-92A1-25FAE448EB40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6033093"/>
      </p:ext>
    </p:extLst>
  </p:cSld>
  <p:clrMapOvr>
    <a:masterClrMapping/>
  </p:clrMapOvr>
  <p:transition spd="slow">
    <p:pull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043B4-CA36-422F-8568-6BB090C17AB1}" type="datetime3">
              <a:rPr lang="en-US" altLang="zh-SG" smtClean="0">
                <a:solidFill>
                  <a:srgbClr val="000000"/>
                </a:solidFill>
              </a:rPr>
              <a:pPr>
                <a:defRPr/>
              </a:pPr>
              <a:t>12 August 2016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04BE0-37B7-411C-98E2-105CDA3038EB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9679324"/>
      </p:ext>
    </p:extLst>
  </p:cSld>
  <p:clrMapOvr>
    <a:masterClrMapping/>
  </p:clrMapOvr>
  <p:transition spd="slow">
    <p:pull/>
  </p:transition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i="1" u="sng">
                <a:latin typeface="+mn-lt"/>
                <a:cs typeface="+mn-cs"/>
              </a:defRPr>
            </a:lvl1pPr>
          </a:lstStyle>
          <a:p>
            <a:pPr>
              <a:defRPr/>
            </a:pPr>
            <a:fld id="{FEDFC7A4-BE12-4175-BC7C-27BC09C4F14D}" type="datetime3">
              <a:rPr lang="en-US" altLang="zh-SG"/>
              <a:pPr>
                <a:defRPr/>
              </a:pPr>
              <a:t>12 August 2016</a:t>
            </a:fld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88030" y="6384925"/>
            <a:ext cx="2631831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i="0" u="none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4AEC1CD-4820-449B-94A0-21429A8B6770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243254"/>
      </p:ext>
    </p:extLst>
  </p:cSld>
  <p:clrMapOvr>
    <a:masterClrMapping/>
  </p:clrMapOvr>
  <p:transition spd="slow">
    <p:pull/>
  </p:transition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5442" y="246252"/>
            <a:ext cx="2031023" cy="5908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585" y="246252"/>
            <a:ext cx="5953859" cy="5908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i="1" u="sng">
                <a:latin typeface="+mn-lt"/>
                <a:cs typeface="+mn-cs"/>
              </a:defRPr>
            </a:lvl1pPr>
          </a:lstStyle>
          <a:p>
            <a:pPr>
              <a:defRPr/>
            </a:pPr>
            <a:fld id="{4345461B-CAB8-47EB-BF78-4710E79EB64B}" type="datetime3">
              <a:rPr lang="en-US" altLang="zh-SG"/>
              <a:pPr>
                <a:defRPr/>
              </a:pPr>
              <a:t>12 August 2016</a:t>
            </a:fld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88030" y="6384925"/>
            <a:ext cx="2631831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i="0" u="none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B43C9A-DF0C-4067-9764-151DA17204CB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8528553"/>
      </p:ext>
    </p:extLst>
  </p:cSld>
  <p:clrMapOvr>
    <a:masterClrMapping/>
  </p:clrMapOvr>
  <p:transition spd="slow">
    <p:pull/>
  </p:transition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7351" y="246256"/>
            <a:ext cx="7247792" cy="5762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79587" y="1214439"/>
            <a:ext cx="7879375" cy="493871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i="1" u="sng">
                <a:latin typeface="+mn-lt"/>
                <a:cs typeface="+mn-cs"/>
              </a:defRPr>
            </a:lvl1pPr>
          </a:lstStyle>
          <a:p>
            <a:pPr>
              <a:defRPr/>
            </a:pPr>
            <a:fld id="{6643E4A9-0247-4920-A82A-ED8CFBD0E810}" type="datetime3">
              <a:rPr lang="en-US" altLang="zh-SG"/>
              <a:pPr>
                <a:defRPr/>
              </a:pPr>
              <a:t>12 August 2016</a:t>
            </a:fld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88030" y="6384925"/>
            <a:ext cx="2631831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i="0" u="none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C835733-DB3C-4889-B8E5-300004BBC999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8715795"/>
      </p:ext>
    </p:extLst>
  </p:cSld>
  <p:clrMapOvr>
    <a:masterClrMapping/>
  </p:clrMapOvr>
  <p:transition spd="slow">
    <p:pull/>
  </p:transition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i="1" u="sng">
                <a:cs typeface="Arial" pitchFamily="34" charset="0"/>
              </a:defRPr>
            </a:lvl1pPr>
          </a:lstStyle>
          <a:p>
            <a:pPr>
              <a:defRPr/>
            </a:pPr>
            <a:fld id="{5D5F0311-4ECD-4FA2-BA27-58CE9D611D2F}" type="datetime3">
              <a:rPr lang="en-US"/>
              <a:pPr>
                <a:defRPr/>
              </a:pPr>
              <a:t>12 August 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9454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0" u="none">
                <a:solidFill>
                  <a:srgbClr val="000000"/>
                </a:solidFill>
                <a:latin typeface="Cambri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11FDA-D50C-49C1-9475-AE4FB22A0E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5713192"/>
      </p:ext>
    </p:extLst>
  </p:cSld>
  <p:clrMapOvr>
    <a:masterClrMapping/>
  </p:clrMapOvr>
  <p:transition spd="slow">
    <p:pull/>
  </p:transition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467" y="0"/>
            <a:ext cx="9148396" cy="34290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 smtClean="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397" y="3429000"/>
            <a:ext cx="914693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 u="sng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24101" y="1665288"/>
            <a:ext cx="4358055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smtClean="0">
                <a:solidFill>
                  <a:srgbClr val="FFFFFF"/>
                </a:solidFill>
                <a:cs typeface="Arial" pitchFamily="34" charset="0"/>
              </a:rPr>
              <a:t>Financial System Strategy</a:t>
            </a:r>
            <a:br>
              <a:rPr lang="en-CA" sz="2800" smtClean="0">
                <a:solidFill>
                  <a:srgbClr val="FFFFFF"/>
                </a:solidFill>
                <a:cs typeface="Arial" pitchFamily="34" charset="0"/>
              </a:rPr>
            </a:br>
            <a:r>
              <a:rPr lang="en-CA" sz="2800" smtClean="0">
                <a:solidFill>
                  <a:srgbClr val="FFFFFF"/>
                </a:solidFill>
                <a:cs typeface="Arial" pitchFamily="34" charset="0"/>
              </a:rPr>
              <a:t>2020</a:t>
            </a:r>
            <a:endParaRPr lang="en-US" sz="2800" smtClean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0947" y="4"/>
            <a:ext cx="2467708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516" y="0"/>
            <a:ext cx="2287467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3811467" y="3455988"/>
            <a:ext cx="139358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80903" y="5712088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Add name of team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463313" y="45720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Click to insert presentation title</a:t>
            </a:r>
            <a:br>
              <a:rPr lang="en-US" altLang="zh-SG"/>
            </a:br>
            <a:r>
              <a:rPr lang="en-US"/>
              <a:t>Second line here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272458" y="6513390"/>
            <a:ext cx="3875943" cy="331787"/>
          </a:xfrm>
        </p:spPr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1486" y="6513390"/>
            <a:ext cx="3864219" cy="331787"/>
          </a:xfrm>
        </p:spPr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877408" y="6518152"/>
            <a:ext cx="1395047" cy="327025"/>
          </a:xfrm>
        </p:spPr>
        <p:txBody>
          <a:bodyPr/>
          <a:lstStyle>
            <a:lvl1pPr eaLnBrk="1" hangingPunct="1">
              <a:defRPr sz="1000"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fld id="{9365A910-80DA-4229-BE4E-947D5245CACD}" type="slidenum">
              <a:rPr lang="zh-SG" altLang="en-US"/>
              <a:pPr>
                <a:defRPr/>
              </a:pPr>
              <a:t>‹#›</a:t>
            </a:fld>
            <a:r>
              <a:rPr lang="en-US" altLang="zh-SG"/>
              <a:t/>
            </a:r>
            <a:br>
              <a:rPr lang="en-US" altLang="zh-SG"/>
            </a:br>
            <a:endParaRPr lang="en-US" altLang="zh-SG"/>
          </a:p>
        </p:txBody>
      </p:sp>
    </p:spTree>
    <p:extLst>
      <p:ext uri="{BB962C8B-B14F-4D97-AF65-F5344CB8AC3E}">
        <p14:creationId xmlns:p14="http://schemas.microsoft.com/office/powerpoint/2010/main" xmlns="" val="3974499396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F6DB099B-8F53-43D6-B404-0CD3F55B76EC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charset="0"/>
              </a:rPr>
              <a:t/>
            </a:r>
            <a:br>
              <a:rPr lang="en-US" altLang="zh-SG" sz="1000">
                <a:latin typeface="Arial" charset="0"/>
              </a:rPr>
            </a:br>
            <a:endParaRPr lang="en-US" altLang="zh-SG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087075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1033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6A65AAE8-0FF0-4660-8981-1684852EDC5F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charset="0"/>
              </a:rPr>
              <a:t/>
            </a:r>
            <a:br>
              <a:rPr lang="en-US" altLang="zh-SG" sz="1000">
                <a:latin typeface="Arial" charset="0"/>
              </a:rPr>
            </a:br>
            <a:endParaRPr lang="en-US" altLang="zh-SG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3722382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590" y="1214439"/>
            <a:ext cx="3868615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885" y="1214439"/>
            <a:ext cx="3870081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42D29494-0F2D-4F02-B4CD-53D1074DC91F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charset="0"/>
              </a:rPr>
              <a:t/>
            </a:r>
            <a:br>
              <a:rPr lang="en-US" altLang="zh-SG" sz="1000">
                <a:latin typeface="Arial" charset="0"/>
              </a:rPr>
            </a:br>
            <a:endParaRPr lang="en-US" altLang="zh-SG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5292947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6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6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16E73715-BF11-49B3-BEFA-4FFB4463D7A3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charset="0"/>
              </a:rPr>
              <a:t/>
            </a:r>
            <a:br>
              <a:rPr lang="en-US" altLang="zh-SG" sz="1000">
                <a:latin typeface="Arial" charset="0"/>
              </a:rPr>
            </a:br>
            <a:endParaRPr lang="en-US" altLang="zh-SG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2093530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40CA7133-F817-42D8-B180-6CF0DC855794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charset="0"/>
              </a:rPr>
              <a:t/>
            </a:r>
            <a:br>
              <a:rPr lang="en-US" altLang="zh-SG" sz="1000">
                <a:latin typeface="Arial" charset="0"/>
              </a:rPr>
            </a:br>
            <a:endParaRPr lang="en-US" altLang="zh-SG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2059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590" y="1214439"/>
            <a:ext cx="3868615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885" y="1214439"/>
            <a:ext cx="3870081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E214ADA-CA86-4214-BE3E-6AC207B03279}" type="datetime3">
              <a:rPr lang="en-US" altLang="zh-SG" smtClean="0"/>
              <a:pPr>
                <a:defRPr/>
              </a:pPr>
              <a:t>12 August 2016</a:t>
            </a:fld>
            <a:endParaRPr lang="en-US" altLang="zh-SG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88551" y="6384925"/>
            <a:ext cx="2630943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E75F78C-0DBD-4103-B6F5-2FA2B5EC973A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1157262"/>
      </p:ext>
    </p:extLst>
  </p:cSld>
  <p:clrMapOvr>
    <a:masterClrMapping/>
  </p:clrMapOvr>
  <p:transition spd="slow">
    <p:pull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435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5288"/>
            <a:ext cx="51112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2167B-B8B1-48DF-8E4D-79AFD3C6A140}" type="datetime3">
              <a:rPr lang="en-US" altLang="zh-SG" smtClean="0">
                <a:solidFill>
                  <a:srgbClr val="000000"/>
                </a:solidFill>
              </a:rPr>
              <a:pPr>
                <a:defRPr/>
              </a:pPr>
              <a:t>12 August 2016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830D7-44E1-4055-9144-DE8F9F5DB7F0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3200769"/>
      </p:ext>
    </p:extLst>
  </p:cSld>
  <p:clrMapOvr>
    <a:masterClrMapping/>
  </p:clrMapOvr>
  <p:transition spd="slow">
    <p:pull/>
  </p:transition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26B1F74E-7300-4C26-863A-5094999D6568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charset="0"/>
              </a:rPr>
              <a:t/>
            </a:r>
            <a:br>
              <a:rPr lang="en-US" altLang="zh-SG" sz="1000">
                <a:latin typeface="Arial" charset="0"/>
              </a:rPr>
            </a:br>
            <a:endParaRPr lang="en-US" altLang="zh-SG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4199845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435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4786"/>
            <a:ext cx="51112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5A554D0E-F209-41AC-8B3E-E250DE8E7DB2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charset="0"/>
              </a:rPr>
              <a:t/>
            </a:r>
            <a:br>
              <a:rPr lang="en-US" altLang="zh-SG" sz="1000">
                <a:latin typeface="Arial" charset="0"/>
              </a:rPr>
            </a:br>
            <a:endParaRPr lang="en-US" altLang="zh-SG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7072798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7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7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7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20BD9CD-BA5A-4AC9-B8A7-A467D8623608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charset="0"/>
              </a:rPr>
              <a:t/>
            </a:r>
            <a:br>
              <a:rPr lang="en-US" altLang="zh-SG" sz="1000">
                <a:latin typeface="Arial" charset="0"/>
              </a:rPr>
            </a:br>
            <a:endParaRPr lang="en-US" altLang="zh-SG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8762899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FF644556-FA62-4278-B899-7B77DF27D652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charset="0"/>
              </a:rPr>
              <a:t/>
            </a:r>
            <a:br>
              <a:rPr lang="en-US" altLang="zh-SG" sz="1000">
                <a:latin typeface="Arial" charset="0"/>
              </a:rPr>
            </a:br>
            <a:endParaRPr lang="en-US" altLang="zh-SG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9121030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5839" y="246208"/>
            <a:ext cx="2031023" cy="5908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585" y="246208"/>
            <a:ext cx="5953859" cy="5908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5AF025F-15D0-4125-BF76-90D327B2D11D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charset="0"/>
              </a:rPr>
              <a:t/>
            </a:r>
            <a:br>
              <a:rPr lang="en-US" altLang="zh-SG" sz="1000">
                <a:latin typeface="Arial" charset="0"/>
              </a:rPr>
            </a:br>
            <a:endParaRPr lang="en-US" altLang="zh-SG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8721401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7351" y="246208"/>
            <a:ext cx="7247792" cy="5762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79585" y="1214439"/>
            <a:ext cx="7879375" cy="493871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79786010-B577-4D88-ADCA-ECDB7A204EDF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charset="0"/>
              </a:rPr>
              <a:t/>
            </a:r>
            <a:br>
              <a:rPr lang="en-US" altLang="zh-SG" sz="1000">
                <a:latin typeface="Arial" charset="0"/>
              </a:rPr>
            </a:br>
            <a:endParaRPr lang="en-US" altLang="zh-SG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9417550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7351" y="246208"/>
            <a:ext cx="7247792" cy="5762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79590" y="1214439"/>
            <a:ext cx="3868615" cy="4938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885" y="1214439"/>
            <a:ext cx="3870081" cy="4938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6F91A369-CD90-42A0-8995-DA114A36564C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charset="0"/>
              </a:rPr>
              <a:t/>
            </a:r>
            <a:br>
              <a:rPr lang="en-US" altLang="zh-SG" sz="1000">
                <a:latin typeface="Arial" charset="0"/>
              </a:rPr>
            </a:br>
            <a:endParaRPr lang="en-US" altLang="zh-SG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0300375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588" y="0"/>
            <a:ext cx="9148763" cy="34290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>
              <a:solidFill>
                <a:srgbClr val="000000"/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760" y="3429000"/>
            <a:ext cx="914717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62203" y="839873"/>
            <a:ext cx="4357688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b="1">
                <a:solidFill>
                  <a:srgbClr val="FFFFFF"/>
                </a:solidFill>
                <a:cs typeface="Arial" charset="0"/>
              </a:rPr>
              <a:t>Financial System Strategy 2020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b="1">
                <a:solidFill>
                  <a:srgbClr val="FFFFFF"/>
                </a:solidFill>
                <a:cs typeface="Arial" charset="0"/>
              </a:rPr>
              <a:t>(FSS2020</a:t>
            </a:r>
            <a:r>
              <a:rPr lang="en-CA" sz="2800">
                <a:solidFill>
                  <a:srgbClr val="FFFFFF"/>
                </a:solidFill>
                <a:cs typeface="Arial" charset="0"/>
              </a:rPr>
              <a:t>)</a:t>
            </a:r>
            <a:endParaRPr lang="en-US" sz="280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1314" y="4"/>
            <a:ext cx="2466975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638" y="0"/>
            <a:ext cx="2287588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4379" b="34495" l="67342" r="94976">
                        <a14:foregroundMark x1="79092" y1="13941" x2="79092" y2="13941"/>
                        <a14:foregroundMark x1="80389" y1="21358" x2="80389" y2="21358"/>
                        <a14:foregroundMark x1="77715" y1="14567" x2="77715" y2="14567"/>
                        <a14:foregroundMark x1="87439" y1="22609" x2="87439" y2="22609"/>
                        <a14:foregroundMark x1="83387" y1="22878" x2="83387" y2="22878"/>
                        <a14:foregroundMark x1="79903" y1="18141" x2="79903" y2="18141"/>
                        <a14:foregroundMark x1="76013" y1="15996" x2="76013" y2="15996"/>
                        <a14:foregroundMark x1="76175" y1="15907" x2="76175" y2="15907"/>
                        <a14:foregroundMark x1="76094" y1="15818" x2="76094" y2="15818"/>
                        <a14:foregroundMark x1="77147" y1="18945" x2="77147" y2="18945"/>
                        <a14:foregroundMark x1="78768" y1="20554" x2="78768" y2="20554"/>
                        <a14:foregroundMark x1="84441" y1="13673" x2="84441" y2="13673"/>
                        <a14:foregroundMark x1="81605" y1="14120" x2="81605" y2="14120"/>
                        <a14:foregroundMark x1="82496" y1="15192" x2="82496" y2="15192"/>
                        <a14:foregroundMark x1="81686" y1="11528" x2="81686" y2="11528"/>
                        <a14:backgroundMark x1="80551" y1="13226" x2="80551" y2="13226"/>
                        <a14:backgroundMark x1="80551" y1="13226" x2="80551" y2="13226"/>
                        <a14:backgroundMark x1="80551" y1="13226" x2="80551" y2="13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3826584" y="2441461"/>
            <a:ext cx="1393825" cy="1254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33147" y="5718083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/>
              <a:t>Add name of team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444442" y="40386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rgbClr val="006600"/>
                </a:solidFill>
              </a:defRPr>
            </a:lvl1pPr>
          </a:lstStyle>
          <a:p>
            <a:r>
              <a:rPr lang="en-US" altLang="zh-SG"/>
              <a:t>Click to insert presentation title</a:t>
            </a:r>
            <a:br>
              <a:rPr lang="en-US" altLang="zh-SG"/>
            </a:br>
            <a:r>
              <a:rPr lang="en-US"/>
              <a:t>Second line here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272366" y="6513421"/>
            <a:ext cx="3876675" cy="331787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ED64BD-9079-45AF-B931-D355116F688C}" type="datetime3">
              <a:rPr lang="en-US" altLang="zh-SG" smtClean="0"/>
              <a:pPr>
                <a:defRPr/>
              </a:pPr>
              <a:t>12 August 2016</a:t>
            </a:fld>
            <a:endParaRPr lang="en-US" altLang="zh-SG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1610" y="6513421"/>
            <a:ext cx="3863975" cy="3317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876897" y="6518183"/>
            <a:ext cx="1395413" cy="327025"/>
          </a:xfrm>
        </p:spPr>
        <p:txBody>
          <a:bodyPr/>
          <a:lstStyle>
            <a:lvl1pPr eaLnBrk="1" fontAlgn="auto" hangingPunct="1">
              <a:spcAft>
                <a:spcPts val="0"/>
              </a:spcAft>
              <a:defRPr sz="1000"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B0E7FEE8-23CB-4954-B6A7-58F3CB0E2231}" type="slidenum">
              <a:rPr lang="zh-SG" altLang="en-US"/>
              <a:pPr>
                <a:defRPr/>
              </a:pPr>
              <a:t>‹#›</a:t>
            </a:fld>
            <a:r>
              <a:rPr lang="en-US" altLang="zh-SG"/>
              <a:t/>
            </a:r>
            <a:br>
              <a:rPr lang="en-US" altLang="zh-SG"/>
            </a:br>
            <a:endParaRPr lang="en-US" altLang="zh-SG"/>
          </a:p>
        </p:txBody>
      </p:sp>
    </p:spTree>
    <p:extLst>
      <p:ext uri="{BB962C8B-B14F-4D97-AF65-F5344CB8AC3E}">
        <p14:creationId xmlns:p14="http://schemas.microsoft.com/office/powerpoint/2010/main" xmlns="" val="1968238717"/>
      </p:ext>
    </p:extLst>
  </p:cSld>
  <p:clrMapOvr>
    <a:masterClrMapping/>
  </p:clrMapOvr>
  <p:transition spd="slow">
    <p:pull/>
  </p:transition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331747"/>
            <a:ext cx="5943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06C687F8-F203-413B-97B5-A0B772E8FB72}" type="datetime3">
              <a:rPr lang="en-US" altLang="zh-SG" smtClean="0">
                <a:cs typeface="Arial" charset="0"/>
              </a:rPr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t>12 August 2016</a:t>
            </a:fld>
            <a:endParaRPr lang="en-US" altLang="zh-SG" dirty="0">
              <a:cs typeface="Arial" charset="0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1" y="6616584"/>
            <a:ext cx="1453737" cy="3206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i="0" u="none">
                <a:solidFill>
                  <a:srgbClr val="000000"/>
                </a:solidFill>
                <a:latin typeface="Verdana" pitchFamily="34" charset="0"/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AE78A651-CEB4-462B-A030-D829410EA226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dirty="0" smtClean="0"/>
              <a:t>  </a:t>
            </a:r>
            <a:r>
              <a:rPr lang="en-US" altLang="zh-SG" sz="1000" dirty="0" smtClean="0">
                <a:latin typeface="Arial" pitchFamily="34" charset="0"/>
              </a:rPr>
              <a:t/>
            </a:r>
            <a:br>
              <a:rPr lang="en-US" altLang="zh-SG" sz="1000" dirty="0" smtClean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1681352"/>
      </p:ext>
    </p:extLst>
  </p:cSld>
  <p:clrMapOvr>
    <a:masterClrMapping/>
  </p:clrMapOvr>
  <p:transition spd="slow">
    <p:pull/>
  </p:transition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590" y="1214439"/>
            <a:ext cx="3868615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885" y="1214439"/>
            <a:ext cx="3870081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E214ADA-CA86-4214-BE3E-6AC207B03279}" type="datetime3">
              <a:rPr lang="en-US" altLang="zh-SG" smtClean="0"/>
              <a:pPr>
                <a:defRPr/>
              </a:pPr>
              <a:t>12 August 2016</a:t>
            </a:fld>
            <a:endParaRPr lang="en-US" altLang="zh-SG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88551" y="6384925"/>
            <a:ext cx="2630943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E75F78C-0DBD-4103-B6F5-2FA2B5EC973A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1283524"/>
      </p:ext>
    </p:extLst>
  </p:cSld>
  <p:clrMapOvr>
    <a:masterClrMapping/>
  </p:clrMapOvr>
  <p:transition spd="slow">
    <p:pull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7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7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7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7D33B-3E3C-4DFE-BEB1-5D4D1CA07754}" type="datetime3">
              <a:rPr lang="en-US" altLang="zh-SG" smtClean="0">
                <a:solidFill>
                  <a:srgbClr val="000000"/>
                </a:solidFill>
              </a:rPr>
              <a:pPr>
                <a:defRPr/>
              </a:pPr>
              <a:t>12 August 2016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B877B-9C5D-4ADA-A5DA-0AE28FD0519F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4859366"/>
      </p:ext>
    </p:extLst>
  </p:cSld>
  <p:clrMapOvr>
    <a:masterClrMapping/>
  </p:clrMapOvr>
  <p:transition spd="slow">
    <p:pull/>
  </p:transition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331747"/>
            <a:ext cx="5943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43DA65C0-2B51-4CE2-BD03-7661CDE185FA}" type="datetime3">
              <a:rPr lang="en-US" altLang="zh-SG" smtClean="0">
                <a:cs typeface="Arial" charset="0"/>
              </a:rPr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t>12 August 2016</a:t>
            </a:fld>
            <a:endParaRPr lang="en-US" altLang="zh-SG" dirty="0"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1" y="6616584"/>
            <a:ext cx="1453737" cy="3206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i="0" u="none">
                <a:solidFill>
                  <a:srgbClr val="000000"/>
                </a:solidFill>
                <a:latin typeface="Verdana" pitchFamily="34" charset="0"/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AE78A651-CEB4-462B-A030-D829410EA226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dirty="0" smtClean="0"/>
              <a:t>  </a:t>
            </a:r>
            <a:r>
              <a:rPr lang="en-US" altLang="zh-SG" sz="1000" dirty="0" smtClean="0">
                <a:latin typeface="Arial" pitchFamily="34" charset="0"/>
              </a:rPr>
              <a:t/>
            </a:r>
            <a:br>
              <a:rPr lang="en-US" altLang="zh-SG" sz="1000" dirty="0" smtClean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8059782"/>
      </p:ext>
    </p:extLst>
  </p:cSld>
  <p:clrMapOvr>
    <a:masterClrMapping/>
  </p:clrMapOvr>
  <p:transition spd="slow">
    <p:pull/>
  </p:transition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331747"/>
            <a:ext cx="5943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5E4BE005-0C7B-41D9-AD94-AF0C0A57E608}" type="datetime3">
              <a:rPr lang="en-US" altLang="zh-SG" smtClean="0">
                <a:cs typeface="Arial" charset="0"/>
              </a:rPr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t>12 August 2016</a:t>
            </a:fld>
            <a:endParaRPr lang="en-US" altLang="zh-SG" dirty="0"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1" y="6616584"/>
            <a:ext cx="1453737" cy="3206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i="0" u="none">
                <a:solidFill>
                  <a:srgbClr val="000000"/>
                </a:solidFill>
                <a:latin typeface="Verdana" pitchFamily="34" charset="0"/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AE78A651-CEB4-462B-A030-D829410EA226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dirty="0" smtClean="0"/>
              <a:t>  </a:t>
            </a:r>
            <a:r>
              <a:rPr lang="en-US" altLang="zh-SG" sz="1000" dirty="0" smtClean="0">
                <a:latin typeface="Arial" pitchFamily="34" charset="0"/>
              </a:rPr>
              <a:t/>
            </a:r>
            <a:br>
              <a:rPr lang="en-US" altLang="zh-SG" sz="1000" dirty="0" smtClean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3164124"/>
      </p:ext>
    </p:extLst>
  </p:cSld>
  <p:clrMapOvr>
    <a:masterClrMapping/>
  </p:clrMapOvr>
  <p:transition spd="slow">
    <p:pull/>
  </p:transition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435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4727"/>
            <a:ext cx="51112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990600" y="6331747"/>
            <a:ext cx="5943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1832AD5F-4FFD-4191-9105-4838F4CF4685}" type="datetime3">
              <a:rPr lang="en-US" altLang="zh-SG" smtClean="0">
                <a:cs typeface="Arial" charset="0"/>
              </a:rPr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t>12 August 2016</a:t>
            </a:fld>
            <a:endParaRPr lang="en-US" altLang="zh-SG" dirty="0">
              <a:cs typeface="Arial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1" y="6616584"/>
            <a:ext cx="1453737" cy="3206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i="0" u="none">
                <a:solidFill>
                  <a:srgbClr val="000000"/>
                </a:solidFill>
                <a:latin typeface="Verdana" pitchFamily="34" charset="0"/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AE78A651-CEB4-462B-A030-D829410EA226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dirty="0" smtClean="0"/>
              <a:t>  </a:t>
            </a:r>
            <a:r>
              <a:rPr lang="en-US" altLang="zh-SG" sz="1000" dirty="0" smtClean="0">
                <a:latin typeface="Arial" pitchFamily="34" charset="0"/>
              </a:rPr>
              <a:t/>
            </a:r>
            <a:br>
              <a:rPr lang="en-US" altLang="zh-SG" sz="1000" dirty="0" smtClean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3789251"/>
      </p:ext>
    </p:extLst>
  </p:cSld>
  <p:clrMapOvr>
    <a:masterClrMapping/>
  </p:clrMapOvr>
  <p:transition spd="slow">
    <p:pull/>
  </p:transition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7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7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7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5BF0E5-7E1A-4955-91B6-D91F102E31E0}" type="datetime3">
              <a:rPr lang="en-US" altLang="zh-SG" smtClean="0"/>
              <a:pPr>
                <a:defRPr/>
              </a:pPr>
              <a:t>12 August 2016</a:t>
            </a:fld>
            <a:endParaRPr lang="en-US" altLang="zh-SG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88551" y="6384925"/>
            <a:ext cx="2630943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9D06649-F847-46E8-AEB3-B68D298BD82E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4191218"/>
      </p:ext>
    </p:extLst>
  </p:cSld>
  <p:clrMapOvr>
    <a:masterClrMapping/>
  </p:clrMapOvr>
  <p:transition spd="slow">
    <p:pull/>
  </p:transition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763E7D1-02A6-4783-A3F3-C7DDB0DED357}" type="datetime3">
              <a:rPr lang="en-US" altLang="zh-SG" smtClean="0"/>
              <a:pPr>
                <a:defRPr/>
              </a:pPr>
              <a:t>12 August 2016</a:t>
            </a:fld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88551" y="6384925"/>
            <a:ext cx="2630943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B59CC6D-9CDE-4FBA-B420-B2B3C67FA1C3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0673223"/>
      </p:ext>
    </p:extLst>
  </p:cSld>
  <p:clrMapOvr>
    <a:masterClrMapping/>
  </p:clrMapOvr>
  <p:transition spd="slow">
    <p:pull/>
  </p:transition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5442" y="246154"/>
            <a:ext cx="2031023" cy="5908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585" y="246154"/>
            <a:ext cx="5953859" cy="5908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59E99DC-0968-494E-8572-62E34C64C476}" type="datetime3">
              <a:rPr lang="en-US" altLang="zh-SG" smtClean="0"/>
              <a:pPr>
                <a:defRPr/>
              </a:pPr>
              <a:t>12 August 2016</a:t>
            </a:fld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88551" y="6384925"/>
            <a:ext cx="2630943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4D33174-2994-4225-96BA-AF426134ED68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403539"/>
      </p:ext>
    </p:extLst>
  </p:cSld>
  <p:clrMapOvr>
    <a:masterClrMapping/>
  </p:clrMapOvr>
  <p:transition spd="slow">
    <p:pull/>
  </p:transition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7351" y="246149"/>
            <a:ext cx="7247792" cy="5762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79587" y="1214439"/>
            <a:ext cx="7879375" cy="493871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AAD3720-8728-4D07-A4D6-507EFAD1EBE7}" type="datetime3">
              <a:rPr lang="en-US" altLang="zh-SG" smtClean="0"/>
              <a:pPr>
                <a:defRPr/>
              </a:pPr>
              <a:t>12 August 2016</a:t>
            </a:fld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88551" y="6384925"/>
            <a:ext cx="2630943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BCE009A-5EBB-44CA-84F9-4F7D36BF5469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182740"/>
      </p:ext>
    </p:extLst>
  </p:cSld>
  <p:clrMapOvr>
    <a:masterClrMapping/>
  </p:clrMapOvr>
  <p:transition spd="slow">
    <p:pull/>
  </p:transition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40E4-004F-4372-8C5F-60EB159156A9}" type="datetime3">
              <a:rPr lang="en-US" smtClean="0"/>
              <a:pPr/>
              <a:t>12 August 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941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C0C73-69A6-44F5-9C71-F331687F52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3262238"/>
      </p:ext>
    </p:extLst>
  </p:cSld>
  <p:clrMapOvr>
    <a:masterClrMapping/>
  </p:clrMapOvr>
  <p:transition spd="slow">
    <p:pull/>
  </p:transition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3429000"/>
            <a:ext cx="9144000" cy="3429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i="1" u="sng" dirty="0" smtClean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588" y="0"/>
            <a:ext cx="9148763" cy="3429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763" y="3429000"/>
            <a:ext cx="914717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62203" y="839873"/>
            <a:ext cx="4357688" cy="1230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b="1" dirty="0">
                <a:solidFill>
                  <a:srgbClr val="FFFFFF"/>
                </a:solidFill>
                <a:cs typeface="Arial" pitchFamily="34" charset="0"/>
              </a:rPr>
              <a:t>Financial System Strategy </a:t>
            </a:r>
            <a:r>
              <a:rPr lang="en-CA" sz="2800" b="1" dirty="0" smtClean="0">
                <a:solidFill>
                  <a:srgbClr val="FFFFFF"/>
                </a:solidFill>
                <a:cs typeface="Arial" pitchFamily="34" charset="0"/>
              </a:rPr>
              <a:t>2020</a:t>
            </a:r>
            <a:endParaRPr lang="en-CA" sz="2800" b="1" dirty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4" y="4"/>
            <a:ext cx="2466975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0638" y="0"/>
            <a:ext cx="2287588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 cstate="print"/>
          <a:srcRect l="67751" t="4707" r="5081" b="68340"/>
          <a:stretch>
            <a:fillRect/>
          </a:stretch>
        </p:blipFill>
        <p:spPr bwMode="auto">
          <a:xfrm>
            <a:off x="3827076" y="2441487"/>
            <a:ext cx="1393825" cy="1254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1" y="4956087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 smtClean="0"/>
              <a:t>Click to edit Master subtitle style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444442" y="40386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rgbClr val="006600"/>
                </a:solidFill>
              </a:defRPr>
            </a:lvl1pPr>
          </a:lstStyle>
          <a:p>
            <a:r>
              <a:rPr lang="en-US" altLang="zh-SG" smtClean="0"/>
              <a:t>Click to edit Master title style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0" y="3352807"/>
            <a:ext cx="1422400" cy="331787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9BA7CDA-882B-44AB-8BF9-C94D3CC68EF7}" type="datetime3">
              <a:rPr lang="en-US" altLang="zh-SG" smtClean="0">
                <a:solidFill>
                  <a:srgbClr val="000000"/>
                </a:solidFill>
              </a:rPr>
              <a:pPr>
                <a:defRPr/>
              </a:pPr>
              <a:t>12 August 2016</a:t>
            </a:fld>
            <a:endParaRPr lang="en-US" altLang="zh-SG" dirty="0">
              <a:solidFill>
                <a:srgbClr val="0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7239000" y="6175286"/>
            <a:ext cx="1676400" cy="48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8784831"/>
      </p:ext>
    </p:extLst>
  </p:cSld>
  <p:clrMapOvr>
    <a:masterClrMapping/>
  </p:clrMapOvr>
  <p:transition spd="slow"/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152400" y="990600"/>
            <a:ext cx="9448800" cy="10668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" y="1219200"/>
            <a:ext cx="5943600" cy="819150"/>
          </a:xfrm>
        </p:spPr>
        <p:txBody>
          <a:bodyPr tIns="44450" bIns="44450" anchor="t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xmlns="" val="58151051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4D379-AD1E-49CA-B977-CAF743AABA1D}" type="datetime3">
              <a:rPr lang="en-US" altLang="zh-SG" smtClean="0">
                <a:solidFill>
                  <a:srgbClr val="000000"/>
                </a:solidFill>
              </a:rPr>
              <a:pPr>
                <a:defRPr/>
              </a:pPr>
              <a:t>12 August 2016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D63A7-E2B6-4BF2-A50F-BC2EFA3AFE74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4264439"/>
      </p:ext>
    </p:extLst>
  </p:cSld>
  <p:clrMapOvr>
    <a:masterClrMapping/>
  </p:clrMapOvr>
  <p:transition spd="slow">
    <p:pull/>
  </p:transition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31535" y="5181600"/>
            <a:ext cx="1066800" cy="10668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91584" y="5410200"/>
            <a:ext cx="5943600" cy="819150"/>
          </a:xfrm>
        </p:spPr>
        <p:txBody>
          <a:bodyPr tIns="44450" bIns="44450" anchor="t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xmlns="" val="2313706619"/>
      </p:ext>
    </p:extLst>
  </p:cSld>
  <p:clrMapOvr>
    <a:masterClrMapping/>
  </p:clrMapOvr>
  <p:transition spd="slow"/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" y="1219200"/>
            <a:ext cx="6893169" cy="20574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zh-SG" sz="1200" dirty="0" smtClean="0">
                <a:solidFill>
                  <a:srgbClr val="FFFFFF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WORKING SESSION</a:t>
            </a:r>
            <a:endParaRPr lang="zh-SG" altLang="en-GB" sz="1200" dirty="0">
              <a:solidFill>
                <a:srgbClr val="FFFFFF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180492" y="1905000"/>
            <a:ext cx="5943600" cy="819150"/>
          </a:xfrm>
          <a:solidFill>
            <a:schemeClr val="bg1"/>
          </a:solidFill>
        </p:spPr>
        <p:txBody>
          <a:bodyPr tIns="44450" bIns="44450" anchor="t"/>
          <a:lstStyle>
            <a:lvl1pPr marL="268288" indent="0" algn="l"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xmlns="" val="1922859951"/>
      </p:ext>
    </p:extLst>
  </p:cSld>
  <p:clrMapOvr>
    <a:masterClrMapping/>
  </p:clrMapOvr>
  <p:transition spd="slow"/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279400" y="3200400"/>
            <a:ext cx="9448800" cy="3048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0" y="5562600"/>
            <a:ext cx="5943600" cy="514350"/>
          </a:xfrm>
        </p:spPr>
        <p:txBody>
          <a:bodyPr tIns="44450" bIns="44450" anchor="t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xmlns="" val="691503469"/>
      </p:ext>
    </p:extLst>
  </p:cSld>
  <p:clrMapOvr>
    <a:masterClrMapping/>
  </p:clrMapOvr>
  <p:transition spd="slow"/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514" y="5334000"/>
            <a:ext cx="5638799" cy="698500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96E09542-DD70-4535-99F2-4D44B7C29035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5163048"/>
      </p:ext>
    </p:extLst>
  </p:cSld>
  <p:clrMapOvr>
    <a:masterClrMapping/>
  </p:clrMapOvr>
  <p:transition spd="slow"/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96E09542-DD70-4535-99F2-4D44B7C29035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8579154"/>
      </p:ext>
    </p:extLst>
  </p:cSld>
  <p:clrMapOvr>
    <a:masterClrMapping/>
  </p:clrMapOvr>
  <p:transition spd="slow"/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EAB94675-4883-4251-AC8A-2CD5D619FA40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8914574"/>
      </p:ext>
    </p:extLst>
  </p:cSld>
  <p:clrMapOvr>
    <a:masterClrMapping/>
  </p:clrMapOvr>
  <p:transition spd="slow"/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1F1D9322-53CC-471F-A44E-8005045D833A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73" y="5334000"/>
            <a:ext cx="8229597" cy="990600"/>
          </a:xfrm>
        </p:spPr>
        <p:txBody>
          <a:bodyPr/>
          <a:lstStyle/>
          <a:p>
            <a:r>
              <a:rPr lang="en-US" sz="3200" dirty="0" smtClean="0"/>
              <a:t>Introduction to the project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000" b="0" dirty="0"/>
              <a:t>T</a:t>
            </a:r>
            <a:r>
              <a:rPr lang="en-US" sz="2000" b="0" dirty="0" smtClean="0"/>
              <a:t>eam – Definitions – High level </a:t>
            </a:r>
            <a:r>
              <a:rPr lang="en-US" sz="2000" b="0" dirty="0" err="1" smtClean="0"/>
              <a:t>Workplan</a:t>
            </a:r>
            <a:endParaRPr lang="en-US" sz="1400" b="0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382657" y="3811691"/>
            <a:ext cx="7521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 smtClean="0">
                <a:solidFill>
                  <a:srgbClr val="006600"/>
                </a:solidFill>
                <a:cs typeface="Arial" pitchFamily="34" charset="0"/>
              </a:rPr>
              <a:t>1</a:t>
            </a:r>
            <a:endParaRPr lang="en-US" sz="8000" dirty="0">
              <a:solidFill>
                <a:srgbClr val="0066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3904756"/>
      </p:ext>
    </p:extLst>
  </p:cSld>
  <p:clrMapOvr>
    <a:masterClrMapping/>
  </p:clrMapOvr>
  <p:transition spd="slow"/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3429000"/>
            <a:ext cx="9144000" cy="3429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i="1" u="sng" dirty="0" smtClean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588" y="0"/>
            <a:ext cx="9148763" cy="3429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763" y="3429000"/>
            <a:ext cx="914717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62203" y="839873"/>
            <a:ext cx="4357688" cy="1230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b="1" dirty="0">
                <a:solidFill>
                  <a:srgbClr val="FFFFFF"/>
                </a:solidFill>
                <a:cs typeface="Arial" pitchFamily="34" charset="0"/>
              </a:rPr>
              <a:t>Financial System Strategy </a:t>
            </a:r>
            <a:r>
              <a:rPr lang="en-CA" sz="2800" b="1" dirty="0" smtClean="0">
                <a:solidFill>
                  <a:srgbClr val="FFFFFF"/>
                </a:solidFill>
                <a:cs typeface="Arial" pitchFamily="34" charset="0"/>
              </a:rPr>
              <a:t>2020</a:t>
            </a:r>
            <a:endParaRPr lang="en-CA" sz="2800" b="1" dirty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4" y="4"/>
            <a:ext cx="2466975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0638" y="0"/>
            <a:ext cx="2287588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 cstate="print"/>
          <a:srcRect l="67751" t="4707" r="5081" b="68340"/>
          <a:stretch>
            <a:fillRect/>
          </a:stretch>
        </p:blipFill>
        <p:spPr bwMode="auto">
          <a:xfrm>
            <a:off x="3827076" y="2441483"/>
            <a:ext cx="1393825" cy="1254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1" y="4956083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 smtClean="0"/>
              <a:t>Click to edit Master subtitle style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444442" y="40386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rgbClr val="006600"/>
                </a:solidFill>
              </a:defRPr>
            </a:lvl1pPr>
          </a:lstStyle>
          <a:p>
            <a:r>
              <a:rPr lang="en-US" altLang="zh-SG" smtClean="0"/>
              <a:t>Click to edit Master title style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0" y="3352807"/>
            <a:ext cx="1422400" cy="331787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9BA7CDA-882B-44AB-8BF9-C94D3CC68EF7}" type="datetime3">
              <a:rPr lang="en-US" altLang="zh-SG" smtClean="0">
                <a:solidFill>
                  <a:srgbClr val="000000"/>
                </a:solidFill>
              </a:rPr>
              <a:pPr>
                <a:defRPr/>
              </a:pPr>
              <a:t>12 August 2016</a:t>
            </a:fld>
            <a:endParaRPr lang="en-US" altLang="zh-SG" dirty="0">
              <a:solidFill>
                <a:srgbClr val="0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7239000" y="6175283"/>
            <a:ext cx="1676400" cy="48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92777810"/>
      </p:ext>
    </p:extLst>
  </p:cSld>
  <p:clrMapOvr>
    <a:masterClrMapping/>
  </p:clrMapOvr>
  <p:transition spd="slow"/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152400" y="990600"/>
            <a:ext cx="9448800" cy="10668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" y="1219200"/>
            <a:ext cx="5943600" cy="819150"/>
          </a:xfrm>
        </p:spPr>
        <p:txBody>
          <a:bodyPr tIns="44450" bIns="44450" anchor="t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xmlns="" val="2614106557"/>
      </p:ext>
    </p:extLst>
  </p:cSld>
  <p:clrMapOvr>
    <a:masterClrMapping/>
  </p:clrMapOvr>
  <p:transition spd="slow"/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31535" y="5181600"/>
            <a:ext cx="1066800" cy="10668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91584" y="5410200"/>
            <a:ext cx="5943600" cy="819150"/>
          </a:xfrm>
        </p:spPr>
        <p:txBody>
          <a:bodyPr tIns="44450" bIns="44450" anchor="t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xmlns="" val="3548516698"/>
      </p:ext>
    </p:extLst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5862" y="246715"/>
            <a:ext cx="2031023" cy="5908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585" y="246715"/>
            <a:ext cx="5953859" cy="5908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DB53F-2B99-44AF-AA24-DB8EC7773249}" type="datetime3">
              <a:rPr lang="en-US" altLang="zh-SG" smtClean="0">
                <a:solidFill>
                  <a:srgbClr val="000000"/>
                </a:solidFill>
              </a:rPr>
              <a:pPr>
                <a:defRPr/>
              </a:pPr>
              <a:t>12 August 2016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C029B-302D-497F-8057-3FB9D5B5C11B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756865"/>
      </p:ext>
    </p:extLst>
  </p:cSld>
  <p:clrMapOvr>
    <a:masterClrMapping/>
  </p:clrMapOvr>
  <p:transition spd="slow">
    <p:pull/>
  </p:transition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" y="1219200"/>
            <a:ext cx="6893169" cy="20574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zh-SG" sz="1200" dirty="0" smtClean="0">
                <a:solidFill>
                  <a:srgbClr val="FFFFFF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WORKING SESSION</a:t>
            </a:r>
            <a:endParaRPr lang="zh-SG" altLang="en-GB" sz="1200" dirty="0">
              <a:solidFill>
                <a:srgbClr val="FFFFFF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180492" y="1905000"/>
            <a:ext cx="5943600" cy="819150"/>
          </a:xfrm>
          <a:solidFill>
            <a:schemeClr val="bg1"/>
          </a:solidFill>
        </p:spPr>
        <p:txBody>
          <a:bodyPr tIns="44450" bIns="44450" anchor="t"/>
          <a:lstStyle>
            <a:lvl1pPr marL="268288" indent="0" algn="l"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xmlns="" val="2867102731"/>
      </p:ext>
    </p:extLst>
  </p:cSld>
  <p:clrMapOvr>
    <a:masterClrMapping/>
  </p:clrMapOvr>
  <p:transition spd="slow"/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279400" y="3200400"/>
            <a:ext cx="9448800" cy="3048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0" y="5562600"/>
            <a:ext cx="5943600" cy="514350"/>
          </a:xfrm>
        </p:spPr>
        <p:txBody>
          <a:bodyPr tIns="44450" bIns="44450" anchor="t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xmlns="" val="1606513235"/>
      </p:ext>
    </p:extLst>
  </p:cSld>
  <p:clrMapOvr>
    <a:masterClrMapping/>
  </p:clrMapOvr>
  <p:transition spd="slow"/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514" y="5334000"/>
            <a:ext cx="5638799" cy="698500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96E09542-DD70-4535-99F2-4D44B7C29035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9819986"/>
      </p:ext>
    </p:extLst>
  </p:cSld>
  <p:clrMapOvr>
    <a:masterClrMapping/>
  </p:clrMapOvr>
  <p:transition spd="slow"/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96E09542-DD70-4535-99F2-4D44B7C29035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7021238"/>
      </p:ext>
    </p:extLst>
  </p:cSld>
  <p:clrMapOvr>
    <a:masterClrMapping/>
  </p:clrMapOvr>
  <p:transition spd="slow"/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EAB94675-4883-4251-AC8A-2CD5D619FA40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3696280"/>
      </p:ext>
    </p:extLst>
  </p:cSld>
  <p:clrMapOvr>
    <a:masterClrMapping/>
  </p:clrMapOvr>
  <p:transition spd="slow"/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1F1D9322-53CC-471F-A44E-8005045D833A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73" y="5334000"/>
            <a:ext cx="8229597" cy="990600"/>
          </a:xfrm>
        </p:spPr>
        <p:txBody>
          <a:bodyPr/>
          <a:lstStyle/>
          <a:p>
            <a:r>
              <a:rPr lang="en-US" sz="3200" dirty="0" smtClean="0"/>
              <a:t>Introduction to the project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000" b="0" dirty="0"/>
              <a:t>T</a:t>
            </a:r>
            <a:r>
              <a:rPr lang="en-US" sz="2000" b="0" dirty="0" smtClean="0"/>
              <a:t>eam – Definitions – High level </a:t>
            </a:r>
            <a:r>
              <a:rPr lang="en-US" sz="2000" b="0" dirty="0" err="1" smtClean="0"/>
              <a:t>Workplan</a:t>
            </a:r>
            <a:endParaRPr lang="en-US" sz="1400" b="0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382654" y="3811691"/>
            <a:ext cx="7521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 smtClean="0">
                <a:solidFill>
                  <a:srgbClr val="006600"/>
                </a:solidFill>
                <a:cs typeface="Arial" pitchFamily="34" charset="0"/>
              </a:rPr>
              <a:t>1</a:t>
            </a:r>
            <a:endParaRPr lang="en-US" sz="8000" dirty="0">
              <a:solidFill>
                <a:srgbClr val="0066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7480480"/>
      </p:ext>
    </p:extLst>
  </p:cSld>
  <p:clrMapOvr>
    <a:masterClrMapping/>
  </p:clrMapOvr>
  <p:transition spd="slow"/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371600" y="6629400"/>
            <a:ext cx="1676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9898F0-0530-4B33-A0B2-360574496C8C}" type="datetime3">
              <a:rPr lang="en-US" altLang="zh-SG">
                <a:solidFill>
                  <a:srgbClr val="000000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 August 2016</a:t>
            </a:fld>
            <a:endParaRPr lang="en-US" altLang="zh-SG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1F1D9322-53CC-471F-A44E-8005045D833A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6069007"/>
      </p:ext>
    </p:extLst>
  </p:cSld>
  <p:clrMapOvr>
    <a:masterClrMapping/>
  </p:clrMapOvr>
  <p:transition spd="slow"/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3429000"/>
            <a:ext cx="9144000" cy="3429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i="1" u="sng" dirty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588" y="0"/>
            <a:ext cx="9148763" cy="3429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763" y="3429000"/>
            <a:ext cx="914717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62203" y="839878"/>
            <a:ext cx="4357688" cy="1230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b="1" dirty="0">
                <a:solidFill>
                  <a:srgbClr val="FFFFFF"/>
                </a:solidFill>
                <a:cs typeface="Arial" pitchFamily="34" charset="0"/>
              </a:rPr>
              <a:t>Financial System Strategy 2020</a:t>
            </a: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4" y="4"/>
            <a:ext cx="2466975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0638" y="0"/>
            <a:ext cx="2287588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 cstate="print"/>
          <a:srcRect l="67751" t="4707" r="5081" b="68340"/>
          <a:stretch>
            <a:fillRect/>
          </a:stretch>
        </p:blipFill>
        <p:spPr bwMode="auto">
          <a:xfrm>
            <a:off x="3827076" y="2441479"/>
            <a:ext cx="1393825" cy="1254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1" y="4956079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 smtClean="0"/>
              <a:t>Click to edit Master subtitle style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444442" y="40386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rgbClr val="006600"/>
                </a:solidFill>
              </a:defRPr>
            </a:lvl1pPr>
          </a:lstStyle>
          <a:p>
            <a:r>
              <a:rPr lang="en-US" altLang="zh-SG" smtClean="0"/>
              <a:t>Click to edit Master title style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0" y="3352807"/>
            <a:ext cx="1422400" cy="331787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9BA7CDA-882B-44AB-8BF9-C94D3CC68EF7}" type="datetime3">
              <a:rPr lang="en-US" altLang="zh-SG" smtClean="0">
                <a:solidFill>
                  <a:srgbClr val="000000"/>
                </a:solidFill>
              </a:rPr>
              <a:pPr>
                <a:defRPr/>
              </a:pPr>
              <a:t>12 August 2016</a:t>
            </a:fld>
            <a:endParaRPr lang="en-US" altLang="zh-SG" dirty="0">
              <a:solidFill>
                <a:srgbClr val="0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7239000" y="6175279"/>
            <a:ext cx="1676400" cy="48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3559750"/>
      </p:ext>
    </p:extLst>
  </p:cSld>
  <p:clrMapOvr>
    <a:masterClrMapping/>
  </p:clrMapOvr>
  <p:transition spd="slow"/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152400" y="990600"/>
            <a:ext cx="9448800" cy="10668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" y="1219200"/>
            <a:ext cx="5943600" cy="819150"/>
          </a:xfrm>
        </p:spPr>
        <p:txBody>
          <a:bodyPr tIns="44450" bIns="44450" anchor="t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xmlns="" val="372119999"/>
      </p:ext>
    </p:extLst>
  </p:cSld>
  <p:clrMapOvr>
    <a:masterClrMapping/>
  </p:clrMapOvr>
  <p:transition spd="slow"/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31535" y="4233339"/>
            <a:ext cx="1066800" cy="17272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91584" y="4233339"/>
            <a:ext cx="5943600" cy="1708150"/>
          </a:xfrm>
        </p:spPr>
        <p:txBody>
          <a:bodyPr tIns="44450" bIns="44450" anchor="t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xmlns="" val="175117082"/>
      </p:ext>
    </p:extLst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474" y="0"/>
            <a:ext cx="9149863" cy="34290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>
              <a:solidFill>
                <a:srgbClr val="000000"/>
              </a:solidFill>
              <a:latin typeface="Arial" charset="0"/>
              <a:ea typeface="SimSun" pitchFamily="2" charset="-122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383" y="3429000"/>
            <a:ext cx="914693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23385" y="1665288"/>
            <a:ext cx="4357985" cy="123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>
                <a:solidFill>
                  <a:srgbClr val="FFFFFF"/>
                </a:solidFill>
              </a:rPr>
              <a:t>Financial System Strategy</a:t>
            </a:r>
            <a:br>
              <a:rPr lang="en-CA" sz="2800">
                <a:solidFill>
                  <a:srgbClr val="FFFFFF"/>
                </a:solidFill>
              </a:rPr>
            </a:br>
            <a:r>
              <a:rPr lang="en-CA" sz="2800">
                <a:solidFill>
                  <a:srgbClr val="FFFFFF"/>
                </a:solidFill>
              </a:rPr>
              <a:t>2020</a:t>
            </a:r>
            <a:endParaRPr lang="en-US" sz="2800">
              <a:solidFill>
                <a:srgbClr val="FFFFFF"/>
              </a:solidFill>
            </a:endParaRPr>
          </a:p>
        </p:txBody>
      </p:sp>
      <p:pic>
        <p:nvPicPr>
          <p:cNvPr id="7" name="Picture 10" descr="cb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9113" y="3473450"/>
            <a:ext cx="1071539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200319235-00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3305" y="4"/>
            <a:ext cx="2467033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200272804-001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516" y="0"/>
            <a:ext cx="2288199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81692" y="5712296"/>
            <a:ext cx="6262131" cy="669925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SG" noProof="0" smtClean="0"/>
              <a:t>Add name of team</a:t>
            </a:r>
            <a:endParaRPr lang="en-US" noProof="0" smtClean="0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464101" y="4572000"/>
            <a:ext cx="6262131" cy="81915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0000"/>
                </a:solidFill>
              </a14:hiddenFill>
            </a:ext>
          </a:extLst>
        </p:spPr>
        <p:txBody>
          <a:bodyPr tIns="44450" bIns="44450" anchor="t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SG" noProof="0" smtClean="0"/>
              <a:t>Click to insert presentation title</a:t>
            </a:r>
            <a:br>
              <a:rPr lang="en-US" altLang="zh-SG" noProof="0" smtClean="0"/>
            </a:br>
            <a:r>
              <a:rPr lang="en-US" noProof="0" smtClean="0"/>
              <a:t>Second line here</a:t>
            </a:r>
            <a:endParaRPr lang="en-US" altLang="zh-SG" noProof="0" smtClean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272681" y="6513984"/>
            <a:ext cx="3875719" cy="33178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9044C28-3239-45C0-A38F-69B8BF4F7E30}" type="datetime3">
              <a:rPr lang="en-US" altLang="zh-SG" smtClean="0">
                <a:solidFill>
                  <a:srgbClr val="000000"/>
                </a:solidFill>
              </a:rPr>
              <a:pPr>
                <a:defRPr/>
              </a:pPr>
              <a:t>12 August 2016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1467" y="6513984"/>
            <a:ext cx="3863992" cy="33178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877187" y="6518746"/>
            <a:ext cx="1395493" cy="327025"/>
          </a:xfrm>
        </p:spPr>
        <p:txBody>
          <a:bodyPr/>
          <a:lstStyle>
            <a:lvl1pPr>
              <a:defRPr sz="1000" smtClean="0">
                <a:latin typeface="Arial" charset="0"/>
              </a:defRPr>
            </a:lvl1pPr>
          </a:lstStyle>
          <a:p>
            <a:pPr>
              <a:defRPr/>
            </a:pPr>
            <a:fld id="{58A2022E-CF81-42BC-9FE4-3676250287CC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>
                <a:solidFill>
                  <a:srgbClr val="000000"/>
                </a:solidFill>
              </a:rPr>
              <a:t/>
            </a:r>
            <a:br>
              <a:rPr lang="en-US" altLang="zh-SG">
                <a:solidFill>
                  <a:srgbClr val="000000"/>
                </a:solidFill>
              </a:rPr>
            </a:br>
            <a:endParaRPr lang="en-US" altLang="zh-SG" sz="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24620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" y="1219200"/>
            <a:ext cx="6893169" cy="20574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 dirty="0">
              <a:solidFill>
                <a:srgbClr val="FFFFFF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180492" y="1905000"/>
            <a:ext cx="5943600" cy="819150"/>
          </a:xfrm>
          <a:solidFill>
            <a:schemeClr val="bg1"/>
          </a:solidFill>
          <a:ln>
            <a:solidFill>
              <a:srgbClr val="38922F"/>
            </a:solidFill>
          </a:ln>
        </p:spPr>
        <p:txBody>
          <a:bodyPr tIns="44450" bIns="44450" anchor="t"/>
          <a:lstStyle>
            <a:lvl1pPr marL="268288" indent="0" algn="l"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xmlns="" val="1367789242"/>
      </p:ext>
    </p:extLst>
  </p:cSld>
  <p:clrMapOvr>
    <a:masterClrMapping/>
  </p:clrMapOvr>
  <p:transition spd="slow"/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279400" y="3200400"/>
            <a:ext cx="9448800" cy="3048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0" y="5562600"/>
            <a:ext cx="5943600" cy="514350"/>
          </a:xfrm>
        </p:spPr>
        <p:txBody>
          <a:bodyPr tIns="44450" bIns="44450" anchor="t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xmlns="" val="3976799567"/>
      </p:ext>
    </p:extLst>
  </p:cSld>
  <p:clrMapOvr>
    <a:masterClrMapping/>
  </p:clrMapOvr>
  <p:transition spd="slow"/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514" y="5334000"/>
            <a:ext cx="5638799" cy="698500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96E09542-DD70-4535-99F2-4D44B7C29035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7407630"/>
      </p:ext>
    </p:extLst>
  </p:cSld>
  <p:clrMapOvr>
    <a:masterClrMapping/>
  </p:clrMapOvr>
  <p:transition spd="slow"/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96E09542-DD70-4535-99F2-4D44B7C29035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1793128"/>
      </p:ext>
    </p:extLst>
  </p:cSld>
  <p:clrMapOvr>
    <a:masterClrMapping/>
  </p:clrMapOvr>
  <p:transition spd="slow"/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EAB94675-4883-4251-AC8A-2CD5D619FA40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2357174"/>
      </p:ext>
    </p:extLst>
  </p:cSld>
  <p:clrMapOvr>
    <a:masterClrMapping/>
  </p:clrMapOvr>
  <p:transition spd="slow"/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1F1D9322-53CC-471F-A44E-8005045D833A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73" y="5334000"/>
            <a:ext cx="8229597" cy="990600"/>
          </a:xfrm>
        </p:spPr>
        <p:txBody>
          <a:bodyPr/>
          <a:lstStyle/>
          <a:p>
            <a:r>
              <a:rPr lang="en-US" sz="3200" dirty="0" smtClean="0"/>
              <a:t>Introduction to the project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000" b="0" dirty="0"/>
              <a:t>T</a:t>
            </a:r>
            <a:r>
              <a:rPr lang="en-US" sz="2000" b="0" dirty="0" smtClean="0"/>
              <a:t>eam – Definitions – High level </a:t>
            </a:r>
            <a:r>
              <a:rPr lang="en-US" sz="2000" b="0" dirty="0" err="1" smtClean="0"/>
              <a:t>Workplan</a:t>
            </a:r>
            <a:endParaRPr lang="en-US" sz="1400" b="0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382651" y="3811691"/>
            <a:ext cx="7521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solidFill>
                  <a:srgbClr val="006600"/>
                </a:solidFill>
                <a:cs typeface="Arial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088574821"/>
      </p:ext>
    </p:extLst>
  </p:cSld>
  <p:clrMapOvr>
    <a:masterClrMapping/>
  </p:clrMapOvr>
  <p:transition spd="slow"/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371600" y="6629400"/>
            <a:ext cx="1676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9898F0-0530-4B33-A0B2-360574496C8C}" type="datetime3">
              <a:rPr lang="en-US" altLang="zh-SG">
                <a:solidFill>
                  <a:srgbClr val="000000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 August 2016</a:t>
            </a:fld>
            <a:endParaRPr lang="en-US" altLang="zh-SG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1F1D9322-53CC-471F-A44E-8005045D833A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7944756"/>
      </p:ext>
    </p:extLst>
  </p:cSld>
  <p:clrMapOvr>
    <a:masterClrMapping/>
  </p:clrMapOvr>
  <p:transition spd="slow"/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3429000"/>
            <a:ext cx="9144000" cy="3429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i="1" u="sng" dirty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588" y="0"/>
            <a:ext cx="9148763" cy="3429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763" y="3429000"/>
            <a:ext cx="914717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62203" y="839878"/>
            <a:ext cx="4357688" cy="1230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b="1" dirty="0">
                <a:solidFill>
                  <a:srgbClr val="FFFFFF"/>
                </a:solidFill>
                <a:cs typeface="Arial" pitchFamily="34" charset="0"/>
              </a:rPr>
              <a:t>Financial System Strategy 2020</a:t>
            </a: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4" y="4"/>
            <a:ext cx="2466975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0638" y="0"/>
            <a:ext cx="2287588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 cstate="print"/>
          <a:srcRect l="67751" t="4707" r="5081" b="68340"/>
          <a:stretch>
            <a:fillRect/>
          </a:stretch>
        </p:blipFill>
        <p:spPr bwMode="auto">
          <a:xfrm>
            <a:off x="3827076" y="2441471"/>
            <a:ext cx="1393825" cy="1254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1" y="4956071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 smtClean="0"/>
              <a:t>Click to edit Master subtitle style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444442" y="40386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rgbClr val="006600"/>
                </a:solidFill>
              </a:defRPr>
            </a:lvl1pPr>
          </a:lstStyle>
          <a:p>
            <a:r>
              <a:rPr lang="en-US" altLang="zh-SG" smtClean="0"/>
              <a:t>Click to edit Master title style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0" y="3352807"/>
            <a:ext cx="1422400" cy="331787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9BA7CDA-882B-44AB-8BF9-C94D3CC68EF7}" type="datetime3">
              <a:rPr lang="en-US" altLang="zh-SG" smtClean="0">
                <a:solidFill>
                  <a:srgbClr val="000000"/>
                </a:solidFill>
              </a:rPr>
              <a:pPr>
                <a:defRPr/>
              </a:pPr>
              <a:t>12 August 2016</a:t>
            </a:fld>
            <a:endParaRPr lang="en-US" altLang="zh-SG" dirty="0">
              <a:solidFill>
                <a:srgbClr val="0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7239000" y="6175271"/>
            <a:ext cx="1676400" cy="48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7429850"/>
      </p:ext>
    </p:extLst>
  </p:cSld>
  <p:clrMapOvr>
    <a:masterClrMapping/>
  </p:clrMapOvr>
  <p:transition spd="slow"/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152400" y="990600"/>
            <a:ext cx="9448800" cy="10668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" y="1219200"/>
            <a:ext cx="5943600" cy="819150"/>
          </a:xfrm>
        </p:spPr>
        <p:txBody>
          <a:bodyPr tIns="44450" bIns="44450" anchor="t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xmlns="" val="338570865"/>
      </p:ext>
    </p:extLst>
  </p:cSld>
  <p:clrMapOvr>
    <a:masterClrMapping/>
  </p:clrMapOvr>
  <p:transition spd="slow"/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31535" y="4233339"/>
            <a:ext cx="1066800" cy="17272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91584" y="4233339"/>
            <a:ext cx="5943600" cy="1708150"/>
          </a:xfrm>
        </p:spPr>
        <p:txBody>
          <a:bodyPr tIns="44450" bIns="44450" anchor="t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xmlns="" val="107783514"/>
      </p:ext>
    </p:extLst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0D154-D3AE-445E-A582-5697EC862438}" type="datetime3">
              <a:rPr lang="en-US" altLang="zh-SG" smtClean="0">
                <a:solidFill>
                  <a:srgbClr val="000000"/>
                </a:solidFill>
              </a:rPr>
              <a:pPr>
                <a:defRPr/>
              </a:pPr>
              <a:t>12 August 2016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21DDF-032A-4D06-8DE2-2E03F6112EF1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643475"/>
      </p:ext>
    </p:extLst>
  </p:cSld>
  <p:clrMapOvr>
    <a:masterClrMapping/>
  </p:clrMapOvr>
  <p:transition spd="slow">
    <p:pull/>
  </p:transition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" y="1219200"/>
            <a:ext cx="6893169" cy="20574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 dirty="0">
              <a:solidFill>
                <a:srgbClr val="FFFFFF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180492" y="1905000"/>
            <a:ext cx="5943600" cy="819150"/>
          </a:xfrm>
          <a:solidFill>
            <a:schemeClr val="bg1"/>
          </a:solidFill>
          <a:ln>
            <a:solidFill>
              <a:srgbClr val="38922F"/>
            </a:solidFill>
          </a:ln>
        </p:spPr>
        <p:txBody>
          <a:bodyPr tIns="44450" bIns="44450" anchor="t"/>
          <a:lstStyle>
            <a:lvl1pPr marL="268288" indent="0" algn="l"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xmlns="" val="3498458726"/>
      </p:ext>
    </p:extLst>
  </p:cSld>
  <p:clrMapOvr>
    <a:masterClrMapping/>
  </p:clrMapOvr>
  <p:transition spd="slow"/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279400" y="3200400"/>
            <a:ext cx="9448800" cy="3048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0" y="5562600"/>
            <a:ext cx="5943600" cy="514350"/>
          </a:xfrm>
        </p:spPr>
        <p:txBody>
          <a:bodyPr tIns="44450" bIns="44450" anchor="t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xmlns="" val="450572489"/>
      </p:ext>
    </p:extLst>
  </p:cSld>
  <p:clrMapOvr>
    <a:masterClrMapping/>
  </p:clrMapOvr>
  <p:transition spd="slow"/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514" y="5334000"/>
            <a:ext cx="5638799" cy="698500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96E09542-DD70-4535-99F2-4D44B7C29035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9731069"/>
      </p:ext>
    </p:extLst>
  </p:cSld>
  <p:clrMapOvr>
    <a:masterClrMapping/>
  </p:clrMapOvr>
  <p:transition spd="slow"/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96E09542-DD70-4535-99F2-4D44B7C29035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6644603"/>
      </p:ext>
    </p:extLst>
  </p:cSld>
  <p:clrMapOvr>
    <a:masterClrMapping/>
  </p:clrMapOvr>
  <p:transition spd="slow"/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EAB94675-4883-4251-AC8A-2CD5D619FA40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0622894"/>
      </p:ext>
    </p:extLst>
  </p:cSld>
  <p:clrMapOvr>
    <a:masterClrMapping/>
  </p:clrMapOvr>
  <p:transition spd="slow"/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1F1D9322-53CC-471F-A44E-8005045D833A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73" y="5334000"/>
            <a:ext cx="8229597" cy="990600"/>
          </a:xfrm>
        </p:spPr>
        <p:txBody>
          <a:bodyPr/>
          <a:lstStyle/>
          <a:p>
            <a:r>
              <a:rPr lang="en-US" sz="3200" dirty="0" smtClean="0"/>
              <a:t>Introduction to the project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000" b="0" dirty="0"/>
              <a:t>T</a:t>
            </a:r>
            <a:r>
              <a:rPr lang="en-US" sz="2000" b="0" dirty="0" smtClean="0"/>
              <a:t>eam – Definitions – High level </a:t>
            </a:r>
            <a:r>
              <a:rPr lang="en-US" sz="2000" b="0" dirty="0" err="1" smtClean="0"/>
              <a:t>Workplan</a:t>
            </a:r>
            <a:endParaRPr lang="en-US" sz="1400" b="0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382646" y="3811691"/>
            <a:ext cx="7521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solidFill>
                  <a:srgbClr val="006600"/>
                </a:solidFill>
                <a:cs typeface="Arial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3207981500"/>
      </p:ext>
    </p:extLst>
  </p:cSld>
  <p:clrMapOvr>
    <a:masterClrMapping/>
  </p:clrMapOvr>
  <p:transition spd="slow"/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371600" y="6629400"/>
            <a:ext cx="1676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9898F0-0530-4B33-A0B2-360574496C8C}" type="datetime3">
              <a:rPr lang="en-US" altLang="zh-SG">
                <a:solidFill>
                  <a:srgbClr val="000000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 August 2016</a:t>
            </a:fld>
            <a:endParaRPr lang="en-US" altLang="zh-SG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1F1D9322-53CC-471F-A44E-8005045D833A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8803375"/>
      </p:ext>
    </p:extLst>
  </p:cSld>
  <p:clrMapOvr>
    <a:masterClrMapping/>
  </p:clrMapOvr>
  <p:transition spd="slow"/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3429000"/>
            <a:ext cx="9144000" cy="3429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i="1" u="sng" dirty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588" y="0"/>
            <a:ext cx="9148763" cy="3429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763" y="3429000"/>
            <a:ext cx="914717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62203" y="839878"/>
            <a:ext cx="4357688" cy="1230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b="1" dirty="0">
                <a:solidFill>
                  <a:srgbClr val="FFFFFF"/>
                </a:solidFill>
                <a:cs typeface="Arial" pitchFamily="34" charset="0"/>
              </a:rPr>
              <a:t>Financial System Strategy 2020</a:t>
            </a: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4" y="4"/>
            <a:ext cx="2466975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0638" y="0"/>
            <a:ext cx="2287588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 cstate="print"/>
          <a:srcRect l="67751" t="4707" r="5081" b="68340"/>
          <a:stretch>
            <a:fillRect/>
          </a:stretch>
        </p:blipFill>
        <p:spPr bwMode="auto">
          <a:xfrm>
            <a:off x="3827076" y="2441461"/>
            <a:ext cx="1393825" cy="1254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1" y="4956061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 smtClean="0"/>
              <a:t>Click to edit Master subtitle style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444442" y="40386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rgbClr val="006600"/>
                </a:solidFill>
              </a:defRPr>
            </a:lvl1pPr>
          </a:lstStyle>
          <a:p>
            <a:r>
              <a:rPr lang="en-US" altLang="zh-SG" smtClean="0"/>
              <a:t>Click to edit Master title style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0" y="3352807"/>
            <a:ext cx="1422400" cy="331787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9BA7CDA-882B-44AB-8BF9-C94D3CC68EF7}" type="datetime3">
              <a:rPr lang="en-US" altLang="zh-SG" smtClean="0">
                <a:solidFill>
                  <a:srgbClr val="000000"/>
                </a:solidFill>
              </a:rPr>
              <a:pPr>
                <a:defRPr/>
              </a:pPr>
              <a:t>12 August 2016</a:t>
            </a:fld>
            <a:endParaRPr lang="en-US" altLang="zh-SG" dirty="0">
              <a:solidFill>
                <a:srgbClr val="0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7239000" y="6175261"/>
            <a:ext cx="1676400" cy="48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4331373"/>
      </p:ext>
    </p:extLst>
  </p:cSld>
  <p:clrMapOvr>
    <a:masterClrMapping/>
  </p:clrMapOvr>
  <p:transition spd="slow"/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152400" y="990600"/>
            <a:ext cx="9448800" cy="10668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" y="1219200"/>
            <a:ext cx="5943600" cy="819150"/>
          </a:xfrm>
        </p:spPr>
        <p:txBody>
          <a:bodyPr tIns="44450" bIns="44450" anchor="t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xmlns="" val="4128138441"/>
      </p:ext>
    </p:extLst>
  </p:cSld>
  <p:clrMapOvr>
    <a:masterClrMapping/>
  </p:clrMapOvr>
  <p:transition spd="slow"/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31535" y="4233339"/>
            <a:ext cx="1066800" cy="17272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91584" y="4233339"/>
            <a:ext cx="5943600" cy="1708150"/>
          </a:xfrm>
        </p:spPr>
        <p:txBody>
          <a:bodyPr tIns="44450" bIns="44450" anchor="t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xmlns="" val="3793980569"/>
      </p:ext>
    </p:extLst>
  </p:cSld>
  <p:clrMapOvr>
    <a:masterClrMapping/>
  </p:clrMapOvr>
  <p:transition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667" y="4410545"/>
            <a:ext cx="777196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667" y="2906714"/>
            <a:ext cx="777196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0DAE9-ABD9-4295-9BA5-1646378D5C6C}" type="datetime3">
              <a:rPr lang="en-US" altLang="zh-SG" smtClean="0">
                <a:solidFill>
                  <a:srgbClr val="000000"/>
                </a:solidFill>
              </a:rPr>
              <a:pPr>
                <a:defRPr/>
              </a:pPr>
              <a:t>12 August 2016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4806BD-8A62-46A8-8C6C-24B4C25C182E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7748471"/>
      </p:ext>
    </p:extLst>
  </p:cSld>
  <p:clrMapOvr>
    <a:masterClrMapping/>
  </p:clrMapOvr>
  <p:transition spd="slow">
    <p:pull/>
  </p:transition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" y="1219200"/>
            <a:ext cx="6893169" cy="20574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 dirty="0">
              <a:solidFill>
                <a:srgbClr val="FFFFFF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180492" y="1905000"/>
            <a:ext cx="5943600" cy="819150"/>
          </a:xfrm>
          <a:solidFill>
            <a:schemeClr val="bg1"/>
          </a:solidFill>
          <a:ln>
            <a:solidFill>
              <a:srgbClr val="38922F"/>
            </a:solidFill>
          </a:ln>
        </p:spPr>
        <p:txBody>
          <a:bodyPr tIns="44450" bIns="44450" anchor="t"/>
          <a:lstStyle>
            <a:lvl1pPr marL="268288" indent="0" algn="l"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xmlns="" val="2906575590"/>
      </p:ext>
    </p:extLst>
  </p:cSld>
  <p:clrMapOvr>
    <a:masterClrMapping/>
  </p:clrMapOvr>
  <p:transition spd="slow"/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279400" y="3200400"/>
            <a:ext cx="9448800" cy="3048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0" y="5562600"/>
            <a:ext cx="5943600" cy="514350"/>
          </a:xfrm>
        </p:spPr>
        <p:txBody>
          <a:bodyPr tIns="44450" bIns="44450" anchor="t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xmlns="" val="3530380495"/>
      </p:ext>
    </p:extLst>
  </p:cSld>
  <p:clrMapOvr>
    <a:masterClrMapping/>
  </p:clrMapOvr>
  <p:transition spd="slow"/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514" y="5334000"/>
            <a:ext cx="5638799" cy="698500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96E09542-DD70-4535-99F2-4D44B7C29035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8961946"/>
      </p:ext>
    </p:extLst>
  </p:cSld>
  <p:clrMapOvr>
    <a:masterClrMapping/>
  </p:clrMapOvr>
  <p:transition spd="slow"/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96E09542-DD70-4535-99F2-4D44B7C29035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300890"/>
      </p:ext>
    </p:extLst>
  </p:cSld>
  <p:clrMapOvr>
    <a:masterClrMapping/>
  </p:clrMapOvr>
  <p:transition spd="slow"/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EAB94675-4883-4251-AC8A-2CD5D619FA40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7929470"/>
      </p:ext>
    </p:extLst>
  </p:cSld>
  <p:clrMapOvr>
    <a:masterClrMapping/>
  </p:clrMapOvr>
  <p:transition spd="slow"/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1F1D9322-53CC-471F-A44E-8005045D833A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73" y="5334000"/>
            <a:ext cx="8229597" cy="990600"/>
          </a:xfrm>
        </p:spPr>
        <p:txBody>
          <a:bodyPr/>
          <a:lstStyle/>
          <a:p>
            <a:r>
              <a:rPr lang="en-US" sz="3200" dirty="0" smtClean="0"/>
              <a:t>Introduction to the project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000" b="0" dirty="0"/>
              <a:t>T</a:t>
            </a:r>
            <a:r>
              <a:rPr lang="en-US" sz="2000" b="0" dirty="0" smtClean="0"/>
              <a:t>eam – Definitions – High level </a:t>
            </a:r>
            <a:r>
              <a:rPr lang="en-US" sz="2000" b="0" dirty="0" err="1" smtClean="0"/>
              <a:t>Workplan</a:t>
            </a:r>
            <a:endParaRPr lang="en-US" sz="1400" b="0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382641" y="3811691"/>
            <a:ext cx="7521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solidFill>
                  <a:srgbClr val="006600"/>
                </a:solidFill>
                <a:cs typeface="Arial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2489600952"/>
      </p:ext>
    </p:extLst>
  </p:cSld>
  <p:clrMapOvr>
    <a:masterClrMapping/>
  </p:clrMapOvr>
  <p:transition spd="slow"/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371600" y="6629400"/>
            <a:ext cx="1676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9898F0-0530-4B33-A0B2-360574496C8C}" type="datetime3">
              <a:rPr lang="en-US" altLang="zh-SG">
                <a:solidFill>
                  <a:srgbClr val="000000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 August 2016</a:t>
            </a:fld>
            <a:endParaRPr lang="en-US" altLang="zh-SG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1F1D9322-53CC-471F-A44E-8005045D833A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5535254"/>
      </p:ext>
    </p:extLst>
  </p:cSld>
  <p:clrMapOvr>
    <a:masterClrMapping/>
  </p:clrMapOvr>
  <p:transition spd="slow"/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3429000"/>
            <a:ext cx="9144000" cy="3429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i="1" u="sng" dirty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588" y="0"/>
            <a:ext cx="9148763" cy="3429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763" y="3429000"/>
            <a:ext cx="914717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62203" y="839878"/>
            <a:ext cx="4357688" cy="1230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b="1" dirty="0">
                <a:solidFill>
                  <a:srgbClr val="FFFFFF"/>
                </a:solidFill>
                <a:cs typeface="Arial" pitchFamily="34" charset="0"/>
              </a:rPr>
              <a:t>Financial System Strategy 2020</a:t>
            </a: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4" y="4"/>
            <a:ext cx="2466975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0638" y="0"/>
            <a:ext cx="2287588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 cstate="print"/>
          <a:srcRect l="67751" t="4707" r="5081" b="68340"/>
          <a:stretch>
            <a:fillRect/>
          </a:stretch>
        </p:blipFill>
        <p:spPr bwMode="auto">
          <a:xfrm>
            <a:off x="3827076" y="2441449"/>
            <a:ext cx="1393825" cy="1254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1" y="4956049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 smtClean="0"/>
              <a:t>Click to edit Master subtitle style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444442" y="40386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rgbClr val="006600"/>
                </a:solidFill>
              </a:defRPr>
            </a:lvl1pPr>
          </a:lstStyle>
          <a:p>
            <a:r>
              <a:rPr lang="en-US" altLang="zh-SG" smtClean="0"/>
              <a:t>Click to edit Master title style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0" y="3352807"/>
            <a:ext cx="1422400" cy="331787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9BA7CDA-882B-44AB-8BF9-C94D3CC68EF7}" type="datetime3">
              <a:rPr lang="en-US" altLang="zh-SG" smtClean="0">
                <a:solidFill>
                  <a:srgbClr val="000000"/>
                </a:solidFill>
              </a:rPr>
              <a:pPr>
                <a:defRPr/>
              </a:pPr>
              <a:t>12 August 2016</a:t>
            </a:fld>
            <a:endParaRPr lang="en-US" altLang="zh-SG" dirty="0">
              <a:solidFill>
                <a:srgbClr val="0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7239000" y="6175249"/>
            <a:ext cx="1676400" cy="48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0331282"/>
      </p:ext>
    </p:extLst>
  </p:cSld>
  <p:clrMapOvr>
    <a:masterClrMapping/>
  </p:clrMapOvr>
  <p:transition spd="slow"/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152400" y="990600"/>
            <a:ext cx="9448800" cy="10668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" y="1219200"/>
            <a:ext cx="5943600" cy="819150"/>
          </a:xfrm>
        </p:spPr>
        <p:txBody>
          <a:bodyPr tIns="44450" bIns="44450" anchor="t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xmlns="" val="873764430"/>
      </p:ext>
    </p:extLst>
  </p:cSld>
  <p:clrMapOvr>
    <a:masterClrMapping/>
  </p:clrMapOvr>
  <p:transition spd="slow"/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31535" y="4233339"/>
            <a:ext cx="1066800" cy="17272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91584" y="4233339"/>
            <a:ext cx="5943600" cy="1708150"/>
          </a:xfrm>
        </p:spPr>
        <p:txBody>
          <a:bodyPr tIns="44450" bIns="44450" anchor="t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xmlns="" val="1348545919"/>
      </p:ext>
    </p:extLst>
  </p:cSld>
  <p:clrMapOvr>
    <a:masterClrMapping/>
  </p:clrMapOvr>
  <p:transition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8369" y="1119189"/>
            <a:ext cx="3869856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947" y="1119189"/>
            <a:ext cx="3869856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378DD-DCDA-4834-BF91-0319A2E98E96}" type="datetime3">
              <a:rPr lang="en-US" altLang="zh-SG" smtClean="0">
                <a:solidFill>
                  <a:srgbClr val="000000"/>
                </a:solidFill>
              </a:rPr>
              <a:pPr>
                <a:defRPr/>
              </a:pPr>
              <a:t>12 August 2016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59A68-5329-423B-BA0A-D1C4DD08662B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3070546"/>
      </p:ext>
    </p:extLst>
  </p:cSld>
  <p:clrMapOvr>
    <a:masterClrMapping/>
  </p:clrMapOvr>
  <p:transition spd="slow">
    <p:pull/>
  </p:transition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" y="1219200"/>
            <a:ext cx="6893169" cy="20574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 dirty="0">
              <a:solidFill>
                <a:srgbClr val="FFFFFF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180492" y="1905000"/>
            <a:ext cx="5943600" cy="819150"/>
          </a:xfrm>
          <a:solidFill>
            <a:schemeClr val="bg1"/>
          </a:solidFill>
          <a:ln>
            <a:solidFill>
              <a:srgbClr val="38922F"/>
            </a:solidFill>
          </a:ln>
        </p:spPr>
        <p:txBody>
          <a:bodyPr tIns="44450" bIns="44450" anchor="t"/>
          <a:lstStyle>
            <a:lvl1pPr marL="268288" indent="0" algn="l"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xmlns="" val="270366057"/>
      </p:ext>
    </p:extLst>
  </p:cSld>
  <p:clrMapOvr>
    <a:masterClrMapping/>
  </p:clrMapOvr>
  <p:transition spd="slow"/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279400" y="3200400"/>
            <a:ext cx="9448800" cy="3048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0" y="5562600"/>
            <a:ext cx="5943600" cy="514350"/>
          </a:xfrm>
        </p:spPr>
        <p:txBody>
          <a:bodyPr tIns="44450" bIns="44450" anchor="t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xmlns="" val="3651424765"/>
      </p:ext>
    </p:extLst>
  </p:cSld>
  <p:clrMapOvr>
    <a:masterClrMapping/>
  </p:clrMapOvr>
  <p:transition spd="slow"/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514" y="5334000"/>
            <a:ext cx="5638799" cy="698500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96E09542-DD70-4535-99F2-4D44B7C29035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3357702"/>
      </p:ext>
    </p:extLst>
  </p:cSld>
  <p:clrMapOvr>
    <a:masterClrMapping/>
  </p:clrMapOvr>
  <p:transition spd="slow"/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96E09542-DD70-4535-99F2-4D44B7C29035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9367619"/>
      </p:ext>
    </p:extLst>
  </p:cSld>
  <p:clrMapOvr>
    <a:masterClrMapping/>
  </p:clrMapOvr>
  <p:transition spd="slow"/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EAB94675-4883-4251-AC8A-2CD5D619FA40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0084517"/>
      </p:ext>
    </p:extLst>
  </p:cSld>
  <p:clrMapOvr>
    <a:masterClrMapping/>
  </p:clrMapOvr>
  <p:transition spd="slow"/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1F1D9322-53CC-471F-A44E-8005045D833A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73" y="5334000"/>
            <a:ext cx="8229597" cy="990600"/>
          </a:xfrm>
        </p:spPr>
        <p:txBody>
          <a:bodyPr/>
          <a:lstStyle/>
          <a:p>
            <a:r>
              <a:rPr lang="en-US" sz="3200" dirty="0" smtClean="0"/>
              <a:t>Introduction to the project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000" b="0" dirty="0"/>
              <a:t>T</a:t>
            </a:r>
            <a:r>
              <a:rPr lang="en-US" sz="2000" b="0" dirty="0" smtClean="0"/>
              <a:t>eam – Definitions – High level </a:t>
            </a:r>
            <a:r>
              <a:rPr lang="en-US" sz="2000" b="0" dirty="0" err="1" smtClean="0"/>
              <a:t>Workplan</a:t>
            </a:r>
            <a:endParaRPr lang="en-US" sz="1400" b="0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382634" y="3811691"/>
            <a:ext cx="7521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solidFill>
                  <a:srgbClr val="006600"/>
                </a:solidFill>
                <a:cs typeface="Arial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69712077"/>
      </p:ext>
    </p:extLst>
  </p:cSld>
  <p:clrMapOvr>
    <a:masterClrMapping/>
  </p:clrMapOvr>
  <p:transition spd="slow"/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371600" y="6629400"/>
            <a:ext cx="1676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9898F0-0530-4B33-A0B2-360574496C8C}" type="datetime3">
              <a:rPr lang="en-US" altLang="zh-SG">
                <a:solidFill>
                  <a:srgbClr val="000000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 August 2016</a:t>
            </a:fld>
            <a:endParaRPr lang="en-US" altLang="zh-SG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1F1D9322-53CC-471F-A44E-8005045D833A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5272623"/>
      </p:ext>
    </p:extLst>
  </p:cSld>
  <p:clrMapOvr>
    <a:masterClrMapping/>
  </p:clrMapOvr>
  <p:transition spd="slow"/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3429000"/>
            <a:ext cx="9144000" cy="3429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i="1" u="sng" dirty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588" y="0"/>
            <a:ext cx="9148763" cy="3429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763" y="3429000"/>
            <a:ext cx="914717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62203" y="839878"/>
            <a:ext cx="4357688" cy="1230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b="1" dirty="0">
                <a:solidFill>
                  <a:srgbClr val="FFFFFF"/>
                </a:solidFill>
                <a:cs typeface="Arial" pitchFamily="34" charset="0"/>
              </a:rPr>
              <a:t>Financial System Strategy 2020</a:t>
            </a: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4" y="4"/>
            <a:ext cx="2466975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0638" y="0"/>
            <a:ext cx="2287588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 cstate="print"/>
          <a:srcRect l="67751" t="4707" r="5081" b="68340"/>
          <a:stretch>
            <a:fillRect/>
          </a:stretch>
        </p:blipFill>
        <p:spPr bwMode="auto">
          <a:xfrm>
            <a:off x="3827076" y="2441435"/>
            <a:ext cx="1393825" cy="1254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1" y="4956035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 smtClean="0"/>
              <a:t>Click to edit Master subtitle style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444442" y="40386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rgbClr val="006600"/>
                </a:solidFill>
              </a:defRPr>
            </a:lvl1pPr>
          </a:lstStyle>
          <a:p>
            <a:r>
              <a:rPr lang="en-US" altLang="zh-SG" smtClean="0"/>
              <a:t>Click to edit Master title style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0" y="3352807"/>
            <a:ext cx="1422400" cy="331787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9BA7CDA-882B-44AB-8BF9-C94D3CC68EF7}" type="datetime3">
              <a:rPr lang="en-US" altLang="zh-SG" smtClean="0">
                <a:solidFill>
                  <a:srgbClr val="000000"/>
                </a:solidFill>
              </a:rPr>
              <a:pPr>
                <a:defRPr/>
              </a:pPr>
              <a:t>12 August 2016</a:t>
            </a:fld>
            <a:endParaRPr lang="en-US" altLang="zh-SG" dirty="0">
              <a:solidFill>
                <a:srgbClr val="0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7239000" y="6175235"/>
            <a:ext cx="1676400" cy="48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2806639"/>
      </p:ext>
    </p:extLst>
  </p:cSld>
  <p:clrMapOvr>
    <a:masterClrMapping/>
  </p:clrMapOvr>
  <p:transition spd="slow"/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152400" y="990600"/>
            <a:ext cx="9448800" cy="10668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" y="1219200"/>
            <a:ext cx="5943600" cy="819150"/>
          </a:xfrm>
        </p:spPr>
        <p:txBody>
          <a:bodyPr tIns="44450" bIns="44450" anchor="t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xmlns="" val="2440955059"/>
      </p:ext>
    </p:extLst>
  </p:cSld>
  <p:clrMapOvr>
    <a:masterClrMapping/>
  </p:clrMapOvr>
  <p:transition spd="slow"/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31535" y="4233339"/>
            <a:ext cx="1066800" cy="17272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91584" y="4233339"/>
            <a:ext cx="5943600" cy="1708150"/>
          </a:xfrm>
        </p:spPr>
        <p:txBody>
          <a:bodyPr tIns="44450" bIns="44450" anchor="t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xmlns="" val="3980748158"/>
      </p:ext>
    </p:extLst>
  </p:cSld>
  <p:clrMapOvr>
    <a:masterClrMapping/>
  </p:clrMapOvr>
  <p:transition spd="slow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18" y="274638"/>
            <a:ext cx="82293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596" y="1535113"/>
            <a:ext cx="403989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596" y="2174875"/>
            <a:ext cx="403989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95" y="1535113"/>
            <a:ext cx="404136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95" y="2174875"/>
            <a:ext cx="40413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B9DD9-388D-4B4E-BA2A-2C7057B2288D}" type="datetime3">
              <a:rPr lang="en-US" altLang="zh-SG" smtClean="0">
                <a:solidFill>
                  <a:srgbClr val="000000"/>
                </a:solidFill>
              </a:rPr>
              <a:pPr>
                <a:defRPr/>
              </a:pPr>
              <a:t>12 August 2016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1CA78-2616-4D89-9062-AB1733CFC817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9044250"/>
      </p:ext>
    </p:extLst>
  </p:cSld>
  <p:clrMapOvr>
    <a:masterClrMapping/>
  </p:clrMapOvr>
  <p:transition spd="slow">
    <p:pull/>
  </p:transition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" y="1219200"/>
            <a:ext cx="6893169" cy="20574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 dirty="0">
              <a:solidFill>
                <a:srgbClr val="FFFFFF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180492" y="1905000"/>
            <a:ext cx="5943600" cy="819150"/>
          </a:xfrm>
          <a:solidFill>
            <a:schemeClr val="bg1"/>
          </a:solidFill>
          <a:ln>
            <a:solidFill>
              <a:srgbClr val="38922F"/>
            </a:solidFill>
          </a:ln>
        </p:spPr>
        <p:txBody>
          <a:bodyPr tIns="44450" bIns="44450" anchor="t"/>
          <a:lstStyle>
            <a:lvl1pPr marL="268288" indent="0" algn="l"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xmlns="" val="4225491422"/>
      </p:ext>
    </p:extLst>
  </p:cSld>
  <p:clrMapOvr>
    <a:masterClrMapping/>
  </p:clrMapOvr>
  <p:transition spd="slow"/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279400" y="3200400"/>
            <a:ext cx="9448800" cy="3048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0" y="5562600"/>
            <a:ext cx="5943600" cy="514350"/>
          </a:xfrm>
        </p:spPr>
        <p:txBody>
          <a:bodyPr tIns="44450" bIns="44450" anchor="t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xmlns="" val="3348195797"/>
      </p:ext>
    </p:extLst>
  </p:cSld>
  <p:clrMapOvr>
    <a:masterClrMapping/>
  </p:clrMapOvr>
  <p:transition spd="slow"/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514" y="5334000"/>
            <a:ext cx="5638799" cy="698500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96E09542-DD70-4535-99F2-4D44B7C29035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0289406"/>
      </p:ext>
    </p:extLst>
  </p:cSld>
  <p:clrMapOvr>
    <a:masterClrMapping/>
  </p:clrMapOvr>
  <p:transition spd="slow"/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96E09542-DD70-4535-99F2-4D44B7C29035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1607026"/>
      </p:ext>
    </p:extLst>
  </p:cSld>
  <p:clrMapOvr>
    <a:masterClrMapping/>
  </p:clrMapOvr>
  <p:transition spd="slow"/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EAB94675-4883-4251-AC8A-2CD5D619FA40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3873150"/>
      </p:ext>
    </p:extLst>
  </p:cSld>
  <p:clrMapOvr>
    <a:masterClrMapping/>
  </p:clrMapOvr>
  <p:transition spd="slow"/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1F1D9322-53CC-471F-A44E-8005045D833A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73" y="5334000"/>
            <a:ext cx="8229597" cy="990600"/>
          </a:xfrm>
        </p:spPr>
        <p:txBody>
          <a:bodyPr/>
          <a:lstStyle/>
          <a:p>
            <a:r>
              <a:rPr lang="en-US" sz="3200" dirty="0" smtClean="0"/>
              <a:t>Introduction to the project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000" b="0" dirty="0"/>
              <a:t>T</a:t>
            </a:r>
            <a:r>
              <a:rPr lang="en-US" sz="2000" b="0" dirty="0" smtClean="0"/>
              <a:t>eam – Definitions – High level </a:t>
            </a:r>
            <a:r>
              <a:rPr lang="en-US" sz="2000" b="0" dirty="0" err="1" smtClean="0"/>
              <a:t>Workplan</a:t>
            </a:r>
            <a:endParaRPr lang="en-US" sz="1400" b="0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382626" y="3811691"/>
            <a:ext cx="7521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solidFill>
                  <a:srgbClr val="006600"/>
                </a:solidFill>
                <a:cs typeface="Arial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2242702920"/>
      </p:ext>
    </p:extLst>
  </p:cSld>
  <p:clrMapOvr>
    <a:masterClrMapping/>
  </p:clrMapOvr>
  <p:transition spd="slow"/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371600" y="6629400"/>
            <a:ext cx="1676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9898F0-0530-4B33-A0B2-360574496C8C}" type="datetime3">
              <a:rPr lang="en-US" altLang="zh-SG">
                <a:solidFill>
                  <a:srgbClr val="000000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 August 2016</a:t>
            </a:fld>
            <a:endParaRPr lang="en-US" altLang="zh-SG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1F1D9322-53CC-471F-A44E-8005045D833A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8575012"/>
      </p:ext>
    </p:extLst>
  </p:cSld>
  <p:clrMapOvr>
    <a:masterClrMapping/>
  </p:clrMapOvr>
  <p:transition spd="slow"/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3429000"/>
            <a:ext cx="9144000" cy="3429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i="1" u="sng" dirty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588" y="0"/>
            <a:ext cx="9148763" cy="3429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763" y="3429000"/>
            <a:ext cx="914717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62203" y="839878"/>
            <a:ext cx="4357688" cy="1230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b="1" dirty="0">
                <a:solidFill>
                  <a:srgbClr val="FFFFFF"/>
                </a:solidFill>
                <a:cs typeface="Arial" pitchFamily="34" charset="0"/>
              </a:rPr>
              <a:t>Financial System Strategy 2020</a:t>
            </a: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4" y="4"/>
            <a:ext cx="2466975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0638" y="0"/>
            <a:ext cx="2287588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 cstate="print"/>
          <a:srcRect l="67751" t="4707" r="5081" b="68340"/>
          <a:stretch>
            <a:fillRect/>
          </a:stretch>
        </p:blipFill>
        <p:spPr bwMode="auto">
          <a:xfrm>
            <a:off x="3827076" y="2441419"/>
            <a:ext cx="1393825" cy="1254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1" y="4956019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 smtClean="0"/>
              <a:t>Click to edit Master subtitle style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444442" y="40386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rgbClr val="006600"/>
                </a:solidFill>
              </a:defRPr>
            </a:lvl1pPr>
          </a:lstStyle>
          <a:p>
            <a:r>
              <a:rPr lang="en-US" altLang="zh-SG" smtClean="0"/>
              <a:t>Click to edit Master title style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0" y="3352807"/>
            <a:ext cx="1422400" cy="331787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9BA7CDA-882B-44AB-8BF9-C94D3CC68EF7}" type="datetime3">
              <a:rPr lang="en-US" altLang="zh-SG" smtClean="0">
                <a:solidFill>
                  <a:srgbClr val="000000"/>
                </a:solidFill>
              </a:rPr>
              <a:pPr>
                <a:defRPr/>
              </a:pPr>
              <a:t>12 August 2016</a:t>
            </a:fld>
            <a:endParaRPr lang="en-US" altLang="zh-SG" dirty="0">
              <a:solidFill>
                <a:srgbClr val="0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7239000" y="6175219"/>
            <a:ext cx="1676400" cy="48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5932870"/>
      </p:ext>
    </p:extLst>
  </p:cSld>
  <p:clrMapOvr>
    <a:masterClrMapping/>
  </p:clrMapOvr>
  <p:transition spd="slow"/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152400" y="990600"/>
            <a:ext cx="9448800" cy="10668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" y="1219200"/>
            <a:ext cx="5943600" cy="819150"/>
          </a:xfrm>
        </p:spPr>
        <p:txBody>
          <a:bodyPr tIns="44450" bIns="44450" anchor="t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xmlns="" val="2730481024"/>
      </p:ext>
    </p:extLst>
  </p:cSld>
  <p:clrMapOvr>
    <a:masterClrMapping/>
  </p:clrMapOvr>
  <p:transition spd="slow"/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31535" y="4233339"/>
            <a:ext cx="1066800" cy="17272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91584" y="4233339"/>
            <a:ext cx="5943600" cy="1708150"/>
          </a:xfrm>
        </p:spPr>
        <p:txBody>
          <a:bodyPr tIns="44450" bIns="44450" anchor="t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xmlns="" val="3411355268"/>
      </p:ext>
    </p:extLst>
  </p:cSld>
  <p:clrMapOvr>
    <a:masterClrMapping/>
  </p:clrMapOvr>
  <p:transition spd="slow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DC756-42D4-486E-ADD6-F5B20CE5D4E7}" type="datetime3">
              <a:rPr lang="en-US" altLang="zh-SG" smtClean="0">
                <a:solidFill>
                  <a:srgbClr val="000000"/>
                </a:solidFill>
              </a:rPr>
              <a:pPr>
                <a:defRPr/>
              </a:pPr>
              <a:t>12 August 2016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77018-48AB-4FA1-B40E-F535C2D8CD08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011878"/>
      </p:ext>
    </p:extLst>
  </p:cSld>
  <p:clrMapOvr>
    <a:masterClrMapping/>
  </p:clrMapOvr>
  <p:transition spd="slow">
    <p:pull/>
  </p:transition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" y="1219200"/>
            <a:ext cx="6893169" cy="20574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 dirty="0">
              <a:solidFill>
                <a:srgbClr val="FFFFFF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180492" y="1905000"/>
            <a:ext cx="5943600" cy="819150"/>
          </a:xfrm>
          <a:solidFill>
            <a:schemeClr val="bg1"/>
          </a:solidFill>
          <a:ln>
            <a:solidFill>
              <a:srgbClr val="38922F"/>
            </a:solidFill>
          </a:ln>
        </p:spPr>
        <p:txBody>
          <a:bodyPr tIns="44450" bIns="44450" anchor="t"/>
          <a:lstStyle>
            <a:lvl1pPr marL="268288" indent="0" algn="l"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xmlns="" val="625370579"/>
      </p:ext>
    </p:extLst>
  </p:cSld>
  <p:clrMapOvr>
    <a:masterClrMapping/>
  </p:clrMapOvr>
  <p:transition spd="slow"/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279400" y="3200400"/>
            <a:ext cx="9448800" cy="3048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0" y="5562600"/>
            <a:ext cx="5943600" cy="514350"/>
          </a:xfrm>
        </p:spPr>
        <p:txBody>
          <a:bodyPr tIns="44450" bIns="44450" anchor="t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xmlns="" val="1166928307"/>
      </p:ext>
    </p:extLst>
  </p:cSld>
  <p:clrMapOvr>
    <a:masterClrMapping/>
  </p:clrMapOvr>
  <p:transition spd="slow"/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514" y="5334000"/>
            <a:ext cx="5638799" cy="698500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96E09542-DD70-4535-99F2-4D44B7C29035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385947"/>
      </p:ext>
    </p:extLst>
  </p:cSld>
  <p:clrMapOvr>
    <a:masterClrMapping/>
  </p:clrMapOvr>
  <p:transition spd="slow"/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96E09542-DD70-4535-99F2-4D44B7C29035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3613116"/>
      </p:ext>
    </p:extLst>
  </p:cSld>
  <p:clrMapOvr>
    <a:masterClrMapping/>
  </p:clrMapOvr>
  <p:transition spd="slow"/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EAB94675-4883-4251-AC8A-2CD5D619FA40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2118681"/>
      </p:ext>
    </p:extLst>
  </p:cSld>
  <p:clrMapOvr>
    <a:masterClrMapping/>
  </p:clrMapOvr>
  <p:transition spd="slow"/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1F1D9322-53CC-471F-A44E-8005045D833A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73" y="5334000"/>
            <a:ext cx="8229597" cy="990600"/>
          </a:xfrm>
        </p:spPr>
        <p:txBody>
          <a:bodyPr/>
          <a:lstStyle/>
          <a:p>
            <a:r>
              <a:rPr lang="en-US" sz="3200" dirty="0" smtClean="0"/>
              <a:t>Introduction to the project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000" b="0" dirty="0"/>
              <a:t>T</a:t>
            </a:r>
            <a:r>
              <a:rPr lang="en-US" sz="2000" b="0" dirty="0" smtClean="0"/>
              <a:t>eam – Definitions – High level </a:t>
            </a:r>
            <a:r>
              <a:rPr lang="en-US" sz="2000" b="0" dirty="0" err="1" smtClean="0"/>
              <a:t>Workplan</a:t>
            </a:r>
            <a:endParaRPr lang="en-US" sz="1400" b="0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382617" y="3811691"/>
            <a:ext cx="7521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solidFill>
                  <a:srgbClr val="006600"/>
                </a:solidFill>
                <a:cs typeface="Arial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304549398"/>
      </p:ext>
    </p:extLst>
  </p:cSld>
  <p:clrMapOvr>
    <a:masterClrMapping/>
  </p:clrMapOvr>
  <p:transition spd="slow"/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371600" y="6629400"/>
            <a:ext cx="1676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9898F0-0530-4B33-A0B2-360574496C8C}" type="datetime3">
              <a:rPr lang="en-US" altLang="zh-SG">
                <a:solidFill>
                  <a:srgbClr val="000000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 August 2016</a:t>
            </a:fld>
            <a:endParaRPr lang="en-US" altLang="zh-SG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1F1D9322-53CC-471F-A44E-8005045D833A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4590741"/>
      </p:ext>
    </p:extLst>
  </p:cSld>
  <p:clrMapOvr>
    <a:masterClrMapping/>
  </p:clrMapOvr>
  <p:transition spd="slow"/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3429000"/>
            <a:ext cx="9144000" cy="3429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i="1" u="sng" dirty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588" y="0"/>
            <a:ext cx="9148763" cy="3429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763" y="3429000"/>
            <a:ext cx="914717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62203" y="839878"/>
            <a:ext cx="4357688" cy="1230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b="1" dirty="0">
                <a:solidFill>
                  <a:srgbClr val="FFFFFF"/>
                </a:solidFill>
                <a:cs typeface="Arial" pitchFamily="34" charset="0"/>
              </a:rPr>
              <a:t>Financial System Strategy 2020</a:t>
            </a: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4" y="4"/>
            <a:ext cx="2466975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0638" y="0"/>
            <a:ext cx="2287588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 cstate="print"/>
          <a:srcRect l="67751" t="4707" r="5081" b="68340"/>
          <a:stretch>
            <a:fillRect/>
          </a:stretch>
        </p:blipFill>
        <p:spPr bwMode="auto">
          <a:xfrm>
            <a:off x="3827076" y="2441401"/>
            <a:ext cx="1393825" cy="1254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1" y="4956001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 smtClean="0"/>
              <a:t>Click to edit Master subtitle style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444442" y="40386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rgbClr val="006600"/>
                </a:solidFill>
              </a:defRPr>
            </a:lvl1pPr>
          </a:lstStyle>
          <a:p>
            <a:r>
              <a:rPr lang="en-US" altLang="zh-SG" smtClean="0"/>
              <a:t>Click to edit Master title style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0" y="3352807"/>
            <a:ext cx="1422400" cy="331787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9BA7CDA-882B-44AB-8BF9-C94D3CC68EF7}" type="datetime3">
              <a:rPr lang="en-US" altLang="zh-SG" smtClean="0">
                <a:solidFill>
                  <a:srgbClr val="000000"/>
                </a:solidFill>
              </a:rPr>
              <a:pPr>
                <a:defRPr/>
              </a:pPr>
              <a:t>12 August 2016</a:t>
            </a:fld>
            <a:endParaRPr lang="en-US" altLang="zh-SG" dirty="0">
              <a:solidFill>
                <a:srgbClr val="0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7239000" y="6175201"/>
            <a:ext cx="1676400" cy="48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7728628"/>
      </p:ext>
    </p:extLst>
  </p:cSld>
  <p:clrMapOvr>
    <a:masterClrMapping/>
  </p:clrMapOvr>
  <p:transition spd="slow"/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152400" y="990600"/>
            <a:ext cx="9448800" cy="10668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" y="1219200"/>
            <a:ext cx="5943600" cy="819150"/>
          </a:xfrm>
        </p:spPr>
        <p:txBody>
          <a:bodyPr tIns="44450" bIns="44450" anchor="t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xmlns="" val="2941680134"/>
      </p:ext>
    </p:extLst>
  </p:cSld>
  <p:clrMapOvr>
    <a:masterClrMapping/>
  </p:clrMapOvr>
  <p:transition spd="slow"/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31535" y="4233339"/>
            <a:ext cx="1066800" cy="17272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91584" y="4233339"/>
            <a:ext cx="5943600" cy="1708150"/>
          </a:xfrm>
        </p:spPr>
        <p:txBody>
          <a:bodyPr tIns="44450" bIns="44450" anchor="t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xmlns="" val="2804137594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331747"/>
            <a:ext cx="5943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43DA65C0-2B51-4CE2-BD03-7661CDE185FA}" type="datetime3">
              <a:rPr lang="en-US" altLang="zh-SG" smtClean="0">
                <a:cs typeface="Arial" charset="0"/>
              </a:rPr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t>12 August 2016</a:t>
            </a:fld>
            <a:endParaRPr lang="en-US" altLang="zh-SG" dirty="0"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1" y="6617152"/>
            <a:ext cx="1453737" cy="3206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i="0" u="none">
                <a:solidFill>
                  <a:srgbClr val="000000"/>
                </a:solidFill>
                <a:latin typeface="Verdana" pitchFamily="34" charset="0"/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AE78A651-CEB4-462B-A030-D829410EA226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dirty="0" smtClean="0"/>
              <a:t>  </a:t>
            </a:r>
            <a:r>
              <a:rPr lang="en-US" altLang="zh-SG" sz="1000" dirty="0" smtClean="0">
                <a:latin typeface="Arial" pitchFamily="34" charset="0"/>
              </a:rPr>
              <a:t/>
            </a:r>
            <a:br>
              <a:rPr lang="en-US" altLang="zh-SG" sz="1000" dirty="0" smtClean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7528064"/>
      </p:ext>
    </p:extLst>
  </p:cSld>
  <p:clrMapOvr>
    <a:masterClrMapping/>
  </p:clrMapOvr>
  <p:transition spd="slow">
    <p:pull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80C6C-47B2-416A-AAE5-588FD8778887}" type="datetime3">
              <a:rPr lang="en-US" altLang="zh-SG" smtClean="0">
                <a:solidFill>
                  <a:srgbClr val="000000"/>
                </a:solidFill>
              </a:rPr>
              <a:pPr>
                <a:defRPr/>
              </a:pPr>
              <a:t>12 August 2016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A21A3-28B2-487B-AC71-3F60D32A454A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6125151"/>
      </p:ext>
    </p:extLst>
  </p:cSld>
  <p:clrMapOvr>
    <a:masterClrMapping/>
  </p:clrMapOvr>
  <p:transition spd="slow">
    <p:pull/>
  </p:transition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" y="1219200"/>
            <a:ext cx="6893169" cy="20574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 dirty="0">
              <a:solidFill>
                <a:srgbClr val="FFFFFF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180492" y="1905000"/>
            <a:ext cx="5943600" cy="819150"/>
          </a:xfrm>
          <a:solidFill>
            <a:schemeClr val="bg1"/>
          </a:solidFill>
          <a:ln>
            <a:solidFill>
              <a:srgbClr val="38922F"/>
            </a:solidFill>
          </a:ln>
        </p:spPr>
        <p:txBody>
          <a:bodyPr tIns="44450" bIns="44450" anchor="t"/>
          <a:lstStyle>
            <a:lvl1pPr marL="268288" indent="0" algn="l"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xmlns="" val="2600754251"/>
      </p:ext>
    </p:extLst>
  </p:cSld>
  <p:clrMapOvr>
    <a:masterClrMapping/>
  </p:clrMapOvr>
  <p:transition spd="slow"/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279400" y="3200400"/>
            <a:ext cx="9448800" cy="3048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0" y="5562600"/>
            <a:ext cx="5943600" cy="514350"/>
          </a:xfrm>
        </p:spPr>
        <p:txBody>
          <a:bodyPr tIns="44450" bIns="44450" anchor="t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xmlns="" val="3089280432"/>
      </p:ext>
    </p:extLst>
  </p:cSld>
  <p:clrMapOvr>
    <a:masterClrMapping/>
  </p:clrMapOvr>
  <p:transition spd="slow"/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514" y="5334000"/>
            <a:ext cx="5638799" cy="698500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96E09542-DD70-4535-99F2-4D44B7C29035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8078359"/>
      </p:ext>
    </p:extLst>
  </p:cSld>
  <p:clrMapOvr>
    <a:masterClrMapping/>
  </p:clrMapOvr>
  <p:transition spd="slow"/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96E09542-DD70-4535-99F2-4D44B7C29035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9082661"/>
      </p:ext>
    </p:extLst>
  </p:cSld>
  <p:clrMapOvr>
    <a:masterClrMapping/>
  </p:clrMapOvr>
  <p:transition spd="slow"/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EAB94675-4883-4251-AC8A-2CD5D619FA40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8096599"/>
      </p:ext>
    </p:extLst>
  </p:cSld>
  <p:clrMapOvr>
    <a:masterClrMapping/>
  </p:clrMapOvr>
  <p:transition spd="slow"/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1F1D9322-53CC-471F-A44E-8005045D833A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73" y="5334000"/>
            <a:ext cx="8229597" cy="990600"/>
          </a:xfrm>
        </p:spPr>
        <p:txBody>
          <a:bodyPr/>
          <a:lstStyle/>
          <a:p>
            <a:r>
              <a:rPr lang="en-US" sz="3200" dirty="0" smtClean="0"/>
              <a:t>Introduction to the project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000" b="0" dirty="0"/>
              <a:t>T</a:t>
            </a:r>
            <a:r>
              <a:rPr lang="en-US" sz="2000" b="0" dirty="0" smtClean="0"/>
              <a:t>eam – Definitions – High level </a:t>
            </a:r>
            <a:r>
              <a:rPr lang="en-US" sz="2000" b="0" dirty="0" err="1" smtClean="0"/>
              <a:t>Workplan</a:t>
            </a:r>
            <a:endParaRPr lang="en-US" sz="1400" b="0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382609" y="3811691"/>
            <a:ext cx="7521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solidFill>
                  <a:srgbClr val="006600"/>
                </a:solidFill>
                <a:cs typeface="Arial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3508660330"/>
      </p:ext>
    </p:extLst>
  </p:cSld>
  <p:clrMapOvr>
    <a:masterClrMapping/>
  </p:clrMapOvr>
  <p:transition spd="slow"/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371600" y="6629400"/>
            <a:ext cx="1676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9898F0-0530-4B33-A0B2-360574496C8C}" type="datetime3">
              <a:rPr lang="en-US" altLang="zh-SG">
                <a:solidFill>
                  <a:srgbClr val="000000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 August 2016</a:t>
            </a:fld>
            <a:endParaRPr lang="en-US" altLang="zh-SG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1F1D9322-53CC-471F-A44E-8005045D833A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4681127"/>
      </p:ext>
    </p:extLst>
  </p:cSld>
  <p:clrMapOvr>
    <a:masterClrMapping/>
  </p:clrMapOvr>
  <p:transition spd="slow"/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3429000"/>
            <a:ext cx="9144000" cy="3429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i="1" u="sng" dirty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588" y="0"/>
            <a:ext cx="9148763" cy="3429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763" y="3429000"/>
            <a:ext cx="914717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62203" y="839878"/>
            <a:ext cx="4357688" cy="1230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b="1" dirty="0">
                <a:solidFill>
                  <a:srgbClr val="FFFFFF"/>
                </a:solidFill>
                <a:cs typeface="Arial" pitchFamily="34" charset="0"/>
              </a:rPr>
              <a:t>Financial System Strategy 2020</a:t>
            </a: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4" y="4"/>
            <a:ext cx="2466975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0638" y="0"/>
            <a:ext cx="2287588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 cstate="print"/>
          <a:srcRect l="67751" t="4707" r="5081" b="68340"/>
          <a:stretch>
            <a:fillRect/>
          </a:stretch>
        </p:blipFill>
        <p:spPr bwMode="auto">
          <a:xfrm>
            <a:off x="3827076" y="2441381"/>
            <a:ext cx="1393825" cy="1254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1" y="4955981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 smtClean="0"/>
              <a:t>Click to edit Master subtitle style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444442" y="40386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rgbClr val="006600"/>
                </a:solidFill>
              </a:defRPr>
            </a:lvl1pPr>
          </a:lstStyle>
          <a:p>
            <a:r>
              <a:rPr lang="en-US" altLang="zh-SG" smtClean="0"/>
              <a:t>Click to edit Master title style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0" y="3352807"/>
            <a:ext cx="1422400" cy="331787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9BA7CDA-882B-44AB-8BF9-C94D3CC68EF7}" type="datetime3">
              <a:rPr lang="en-US" altLang="zh-SG" smtClean="0">
                <a:solidFill>
                  <a:srgbClr val="000000"/>
                </a:solidFill>
              </a:rPr>
              <a:pPr>
                <a:defRPr/>
              </a:pPr>
              <a:t>12 August 2016</a:t>
            </a:fld>
            <a:endParaRPr lang="en-US" altLang="zh-SG" dirty="0">
              <a:solidFill>
                <a:srgbClr val="0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7239000" y="6175181"/>
            <a:ext cx="1676400" cy="48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2622975"/>
      </p:ext>
    </p:extLst>
  </p:cSld>
  <p:clrMapOvr>
    <a:masterClrMapping/>
  </p:clrMapOvr>
  <p:transition spd="slow"/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152400" y="990600"/>
            <a:ext cx="9448800" cy="10668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" y="1219200"/>
            <a:ext cx="5943600" cy="819150"/>
          </a:xfrm>
        </p:spPr>
        <p:txBody>
          <a:bodyPr tIns="44450" bIns="44450" anchor="t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xmlns="" val="46484663"/>
      </p:ext>
    </p:extLst>
  </p:cSld>
  <p:clrMapOvr>
    <a:masterClrMapping/>
  </p:clrMapOvr>
  <p:transition spd="slow"/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31535" y="4233339"/>
            <a:ext cx="1066800" cy="17272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91584" y="4233339"/>
            <a:ext cx="5943600" cy="1708150"/>
          </a:xfrm>
        </p:spPr>
        <p:txBody>
          <a:bodyPr tIns="44450" bIns="44450" anchor="t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xmlns="" val="2342807996"/>
      </p:ext>
    </p:extLst>
  </p:cSld>
  <p:clrMapOvr>
    <a:masterClrMapping/>
  </p:clrMapOvr>
  <p:transition spd="slow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51" y="273050"/>
            <a:ext cx="300793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1" y="275288"/>
            <a:ext cx="511143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351" y="1435104"/>
            <a:ext cx="300793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54CF5-4427-499B-A864-6F5AEF3AF5EB}" type="datetime3">
              <a:rPr lang="en-US" altLang="zh-SG" smtClean="0">
                <a:solidFill>
                  <a:srgbClr val="000000"/>
                </a:solidFill>
              </a:rPr>
              <a:pPr>
                <a:defRPr/>
              </a:pPr>
              <a:t>12 August 2016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69D78-7B92-45D5-920C-387625599EF6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627373"/>
      </p:ext>
    </p:extLst>
  </p:cSld>
  <p:clrMapOvr>
    <a:masterClrMapping/>
  </p:clrMapOvr>
  <p:transition spd="slow">
    <p:pull/>
  </p:transition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" y="1219200"/>
            <a:ext cx="6893169" cy="20574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 dirty="0">
              <a:solidFill>
                <a:srgbClr val="FFFFFF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180492" y="1905000"/>
            <a:ext cx="5943600" cy="819150"/>
          </a:xfrm>
          <a:solidFill>
            <a:schemeClr val="bg1"/>
          </a:solidFill>
          <a:ln>
            <a:solidFill>
              <a:srgbClr val="38922F"/>
            </a:solidFill>
          </a:ln>
        </p:spPr>
        <p:txBody>
          <a:bodyPr tIns="44450" bIns="44450" anchor="t"/>
          <a:lstStyle>
            <a:lvl1pPr marL="268288" indent="0" algn="l"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xmlns="" val="2887517439"/>
      </p:ext>
    </p:extLst>
  </p:cSld>
  <p:clrMapOvr>
    <a:masterClrMapping/>
  </p:clrMapOvr>
  <p:transition spd="slow"/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279400" y="3200400"/>
            <a:ext cx="9448800" cy="3048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0" y="5562600"/>
            <a:ext cx="5943600" cy="514350"/>
          </a:xfrm>
        </p:spPr>
        <p:txBody>
          <a:bodyPr tIns="44450" bIns="44450" anchor="t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xmlns="" val="2615604760"/>
      </p:ext>
    </p:extLst>
  </p:cSld>
  <p:clrMapOvr>
    <a:masterClrMapping/>
  </p:clrMapOvr>
  <p:transition spd="slow"/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514" y="5334000"/>
            <a:ext cx="5638799" cy="698500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96E09542-DD70-4535-99F2-4D44B7C29035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3598176"/>
      </p:ext>
    </p:extLst>
  </p:cSld>
  <p:clrMapOvr>
    <a:masterClrMapping/>
  </p:clrMapOvr>
  <p:transition spd="slow"/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96E09542-DD70-4535-99F2-4D44B7C29035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1575024"/>
      </p:ext>
    </p:extLst>
  </p:cSld>
  <p:clrMapOvr>
    <a:masterClrMapping/>
  </p:clrMapOvr>
  <p:transition spd="slow"/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EAB94675-4883-4251-AC8A-2CD5D619FA40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0308916"/>
      </p:ext>
    </p:extLst>
  </p:cSld>
  <p:clrMapOvr>
    <a:masterClrMapping/>
  </p:clrMapOvr>
  <p:transition spd="slow"/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1F1D9322-53CC-471F-A44E-8005045D833A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73" y="5334000"/>
            <a:ext cx="8229597" cy="990600"/>
          </a:xfrm>
        </p:spPr>
        <p:txBody>
          <a:bodyPr/>
          <a:lstStyle/>
          <a:p>
            <a:r>
              <a:rPr lang="en-US" sz="3200" dirty="0" smtClean="0"/>
              <a:t>Introduction to the project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000" b="0" dirty="0"/>
              <a:t>T</a:t>
            </a:r>
            <a:r>
              <a:rPr lang="en-US" sz="2000" b="0" dirty="0" smtClean="0"/>
              <a:t>eam – Definitions – High level </a:t>
            </a:r>
            <a:r>
              <a:rPr lang="en-US" sz="2000" b="0" dirty="0" err="1" smtClean="0"/>
              <a:t>Workplan</a:t>
            </a:r>
            <a:endParaRPr lang="en-US" sz="1400" b="0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382597" y="3811691"/>
            <a:ext cx="7521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solidFill>
                  <a:srgbClr val="006600"/>
                </a:solidFill>
                <a:cs typeface="Arial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3690011192"/>
      </p:ext>
    </p:extLst>
  </p:cSld>
  <p:clrMapOvr>
    <a:masterClrMapping/>
  </p:clrMapOvr>
  <p:transition spd="slow"/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371600" y="6629400"/>
            <a:ext cx="1676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9898F0-0530-4B33-A0B2-360574496C8C}" type="datetime3">
              <a:rPr lang="en-US" altLang="zh-SG">
                <a:solidFill>
                  <a:srgbClr val="000000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 August 2016</a:t>
            </a:fld>
            <a:endParaRPr lang="en-US" altLang="zh-SG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1F1D9322-53CC-471F-A44E-8005045D833A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5275944"/>
      </p:ext>
    </p:extLst>
  </p:cSld>
  <p:clrMapOvr>
    <a:masterClrMapping/>
  </p:clrMapOvr>
  <p:transition spd="slow"/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3429000"/>
            <a:ext cx="9144000" cy="3429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i="1" u="sng" dirty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588" y="0"/>
            <a:ext cx="9148763" cy="3429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763" y="3429000"/>
            <a:ext cx="914717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62203" y="839878"/>
            <a:ext cx="4357688" cy="1230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b="1" dirty="0">
                <a:solidFill>
                  <a:srgbClr val="FFFFFF"/>
                </a:solidFill>
                <a:cs typeface="Arial" pitchFamily="34" charset="0"/>
              </a:rPr>
              <a:t>Financial System Strategy 2020</a:t>
            </a: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4" y="4"/>
            <a:ext cx="2466975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0638" y="0"/>
            <a:ext cx="2287588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 cstate="print"/>
          <a:srcRect l="67751" t="4707" r="5081" b="68340"/>
          <a:stretch>
            <a:fillRect/>
          </a:stretch>
        </p:blipFill>
        <p:spPr bwMode="auto">
          <a:xfrm>
            <a:off x="3827076" y="2441359"/>
            <a:ext cx="1393825" cy="1254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1" y="4955959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 smtClean="0"/>
              <a:t>Click to edit Master subtitle style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444442" y="40386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rgbClr val="006600"/>
                </a:solidFill>
              </a:defRPr>
            </a:lvl1pPr>
          </a:lstStyle>
          <a:p>
            <a:r>
              <a:rPr lang="en-US" altLang="zh-SG" smtClean="0"/>
              <a:t>Click to edit Master title style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0" y="3352807"/>
            <a:ext cx="1422400" cy="331787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9BA7CDA-882B-44AB-8BF9-C94D3CC68EF7}" type="datetime3">
              <a:rPr lang="en-US" altLang="zh-SG" smtClean="0">
                <a:solidFill>
                  <a:srgbClr val="000000"/>
                </a:solidFill>
              </a:rPr>
              <a:pPr>
                <a:defRPr/>
              </a:pPr>
              <a:t>12 August 2016</a:t>
            </a:fld>
            <a:endParaRPr lang="en-US" altLang="zh-SG" dirty="0">
              <a:solidFill>
                <a:srgbClr val="0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7239000" y="6175159"/>
            <a:ext cx="1676400" cy="48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9524093"/>
      </p:ext>
    </p:extLst>
  </p:cSld>
  <p:clrMapOvr>
    <a:masterClrMapping/>
  </p:clrMapOvr>
  <p:transition spd="slow"/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152400" y="990600"/>
            <a:ext cx="9448800" cy="10668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" y="1219200"/>
            <a:ext cx="5943600" cy="819150"/>
          </a:xfrm>
        </p:spPr>
        <p:txBody>
          <a:bodyPr tIns="44450" bIns="44450" anchor="t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xmlns="" val="3319533611"/>
      </p:ext>
    </p:extLst>
  </p:cSld>
  <p:clrMapOvr>
    <a:masterClrMapping/>
  </p:clrMapOvr>
  <p:transition spd="slow"/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31535" y="4233339"/>
            <a:ext cx="1066800" cy="17272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91584" y="4233339"/>
            <a:ext cx="5943600" cy="1708150"/>
          </a:xfrm>
        </p:spPr>
        <p:txBody>
          <a:bodyPr tIns="44450" bIns="44450" anchor="t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xmlns="" val="4143355643"/>
      </p:ext>
    </p:extLst>
  </p:cSld>
  <p:clrMapOvr>
    <a:masterClrMapping/>
  </p:clrMapOvr>
  <p:transition spd="slow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949" y="4800601"/>
            <a:ext cx="5485227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3949" y="612775"/>
            <a:ext cx="5485227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3949" y="5367339"/>
            <a:ext cx="548522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E387B-A209-407D-9976-BF66E44EF029}" type="datetime3">
              <a:rPr lang="en-US" altLang="zh-SG" smtClean="0">
                <a:solidFill>
                  <a:srgbClr val="000000"/>
                </a:solidFill>
              </a:rPr>
              <a:pPr>
                <a:defRPr/>
              </a:pPr>
              <a:t>12 August 2016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A2B24-E2E7-46D2-9258-EA3C220E8EB8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3327728"/>
      </p:ext>
    </p:extLst>
  </p:cSld>
  <p:clrMapOvr>
    <a:masterClrMapping/>
  </p:clrMapOvr>
  <p:transition spd="slow">
    <p:pull/>
  </p:transition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" y="1219200"/>
            <a:ext cx="6893169" cy="20574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 dirty="0">
              <a:solidFill>
                <a:srgbClr val="FFFFFF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180492" y="1905000"/>
            <a:ext cx="5943600" cy="819150"/>
          </a:xfrm>
          <a:solidFill>
            <a:schemeClr val="bg1"/>
          </a:solidFill>
          <a:ln>
            <a:solidFill>
              <a:srgbClr val="38922F"/>
            </a:solidFill>
          </a:ln>
        </p:spPr>
        <p:txBody>
          <a:bodyPr tIns="44450" bIns="44450" anchor="t"/>
          <a:lstStyle>
            <a:lvl1pPr marL="268288" indent="0" algn="l"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xmlns="" val="1439761794"/>
      </p:ext>
    </p:extLst>
  </p:cSld>
  <p:clrMapOvr>
    <a:masterClrMapping/>
  </p:clrMapOvr>
  <p:transition spd="slow"/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279400" y="3200400"/>
            <a:ext cx="9448800" cy="3048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0" y="5562600"/>
            <a:ext cx="5943600" cy="514350"/>
          </a:xfrm>
        </p:spPr>
        <p:txBody>
          <a:bodyPr tIns="44450" bIns="44450" anchor="t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xmlns="" val="3623201802"/>
      </p:ext>
    </p:extLst>
  </p:cSld>
  <p:clrMapOvr>
    <a:masterClrMapping/>
  </p:clrMapOvr>
  <p:transition spd="slow"/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514" y="5334000"/>
            <a:ext cx="5638799" cy="698500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96E09542-DD70-4535-99F2-4D44B7C29035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562137"/>
      </p:ext>
    </p:extLst>
  </p:cSld>
  <p:clrMapOvr>
    <a:masterClrMapping/>
  </p:clrMapOvr>
  <p:transition spd="slow"/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96E09542-DD70-4535-99F2-4D44B7C29035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7479239"/>
      </p:ext>
    </p:extLst>
  </p:cSld>
  <p:clrMapOvr>
    <a:masterClrMapping/>
  </p:clrMapOvr>
  <p:transition spd="slow"/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EAB94675-4883-4251-AC8A-2CD5D619FA40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8466190"/>
      </p:ext>
    </p:extLst>
  </p:cSld>
  <p:clrMapOvr>
    <a:masterClrMapping/>
  </p:clrMapOvr>
  <p:transition spd="slow"/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1F1D9322-53CC-471F-A44E-8005045D833A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73" y="5334000"/>
            <a:ext cx="8229597" cy="990600"/>
          </a:xfrm>
        </p:spPr>
        <p:txBody>
          <a:bodyPr/>
          <a:lstStyle/>
          <a:p>
            <a:r>
              <a:rPr lang="en-US" sz="3200" dirty="0" smtClean="0"/>
              <a:t>Introduction to the project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000" b="0" dirty="0"/>
              <a:t>T</a:t>
            </a:r>
            <a:r>
              <a:rPr lang="en-US" sz="2000" b="0" dirty="0" smtClean="0"/>
              <a:t>eam – Definitions – High level </a:t>
            </a:r>
            <a:r>
              <a:rPr lang="en-US" sz="2000" b="0" dirty="0" err="1" smtClean="0"/>
              <a:t>Workplan</a:t>
            </a:r>
            <a:endParaRPr lang="en-US" sz="1400" b="0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382585" y="3811691"/>
            <a:ext cx="7521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solidFill>
                  <a:srgbClr val="006600"/>
                </a:solidFill>
                <a:cs typeface="Arial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3488749896"/>
      </p:ext>
    </p:extLst>
  </p:cSld>
  <p:clrMapOvr>
    <a:masterClrMapping/>
  </p:clrMapOvr>
  <p:transition spd="slow"/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371600" y="6629400"/>
            <a:ext cx="1676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9898F0-0530-4B33-A0B2-360574496C8C}" type="datetime3">
              <a:rPr lang="en-US" altLang="zh-SG">
                <a:solidFill>
                  <a:srgbClr val="000000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 August 2016</a:t>
            </a:fld>
            <a:endParaRPr lang="en-US" altLang="zh-SG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1F1D9322-53CC-471F-A44E-8005045D833A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0044496"/>
      </p:ext>
    </p:extLst>
  </p:cSld>
  <p:clrMapOvr>
    <a:masterClrMapping/>
  </p:clrMapOvr>
  <p:transition spd="slow"/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3429000"/>
            <a:ext cx="9144000" cy="3429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i="1" u="sng" dirty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588" y="0"/>
            <a:ext cx="9148763" cy="3429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763" y="3429000"/>
            <a:ext cx="914717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62203" y="839878"/>
            <a:ext cx="4357688" cy="1230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b="1" dirty="0">
                <a:solidFill>
                  <a:srgbClr val="FFFFFF"/>
                </a:solidFill>
                <a:cs typeface="Arial" pitchFamily="34" charset="0"/>
              </a:rPr>
              <a:t>Financial System Strategy 2020</a:t>
            </a: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4" y="4"/>
            <a:ext cx="2466975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0638" y="0"/>
            <a:ext cx="2287588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 cstate="print"/>
          <a:srcRect l="67751" t="4707" r="5081" b="68340"/>
          <a:stretch>
            <a:fillRect/>
          </a:stretch>
        </p:blipFill>
        <p:spPr bwMode="auto">
          <a:xfrm>
            <a:off x="3827076" y="2441335"/>
            <a:ext cx="1393825" cy="1254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1" y="4955935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 smtClean="0"/>
              <a:t>Click to edit Master subtitle style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444442" y="40386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rgbClr val="006600"/>
                </a:solidFill>
              </a:defRPr>
            </a:lvl1pPr>
          </a:lstStyle>
          <a:p>
            <a:r>
              <a:rPr lang="en-US" altLang="zh-SG" smtClean="0"/>
              <a:t>Click to edit Master title style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0" y="3352807"/>
            <a:ext cx="1422400" cy="331787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9BA7CDA-882B-44AB-8BF9-C94D3CC68EF7}" type="datetime3">
              <a:rPr lang="en-US" altLang="zh-SG" smtClean="0">
                <a:solidFill>
                  <a:srgbClr val="000000"/>
                </a:solidFill>
              </a:rPr>
              <a:pPr>
                <a:defRPr/>
              </a:pPr>
              <a:t>12 August 2016</a:t>
            </a:fld>
            <a:endParaRPr lang="en-US" altLang="zh-SG" dirty="0">
              <a:solidFill>
                <a:srgbClr val="0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7239000" y="6175135"/>
            <a:ext cx="1676400" cy="48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8779451"/>
      </p:ext>
    </p:extLst>
  </p:cSld>
  <p:clrMapOvr>
    <a:masterClrMapping/>
  </p:clrMapOvr>
  <p:transition spd="slow"/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152400" y="990600"/>
            <a:ext cx="9448800" cy="10668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" y="1219200"/>
            <a:ext cx="5943600" cy="819150"/>
          </a:xfrm>
        </p:spPr>
        <p:txBody>
          <a:bodyPr tIns="44450" bIns="44450" anchor="t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xmlns="" val="1976227289"/>
      </p:ext>
    </p:extLst>
  </p:cSld>
  <p:clrMapOvr>
    <a:masterClrMapping/>
  </p:clrMapOvr>
  <p:transition spd="slow"/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31535" y="4233339"/>
            <a:ext cx="1066800" cy="17272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91584" y="4233339"/>
            <a:ext cx="5943600" cy="1708150"/>
          </a:xfrm>
        </p:spPr>
        <p:txBody>
          <a:bodyPr tIns="44450" bIns="44450" anchor="t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xmlns="" val="3933421089"/>
      </p:ext>
    </p:extLst>
  </p:cSld>
  <p:clrMapOvr>
    <a:masterClrMapping/>
  </p:clrMapOvr>
  <p:transition spd="slow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98568-5BCB-45EA-A6C2-608D8B6BF064}" type="datetime3">
              <a:rPr lang="en-US" altLang="zh-SG" smtClean="0">
                <a:solidFill>
                  <a:srgbClr val="000000"/>
                </a:solidFill>
              </a:rPr>
              <a:pPr>
                <a:defRPr/>
              </a:pPr>
              <a:t>12 August 2016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6A745-464B-4FA7-B7CD-8F810D7BFE44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9200762"/>
      </p:ext>
    </p:extLst>
  </p:cSld>
  <p:clrMapOvr>
    <a:masterClrMapping/>
  </p:clrMapOvr>
  <p:transition spd="slow">
    <p:pull/>
  </p:transition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" y="1219200"/>
            <a:ext cx="6893169" cy="20574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 dirty="0">
              <a:solidFill>
                <a:srgbClr val="FFFFFF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180492" y="1905000"/>
            <a:ext cx="5943600" cy="819150"/>
          </a:xfrm>
          <a:solidFill>
            <a:schemeClr val="bg1"/>
          </a:solidFill>
          <a:ln>
            <a:solidFill>
              <a:srgbClr val="38922F"/>
            </a:solidFill>
          </a:ln>
        </p:spPr>
        <p:txBody>
          <a:bodyPr tIns="44450" bIns="44450" anchor="t"/>
          <a:lstStyle>
            <a:lvl1pPr marL="268288" indent="0" algn="l"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xmlns="" val="2787058147"/>
      </p:ext>
    </p:extLst>
  </p:cSld>
  <p:clrMapOvr>
    <a:masterClrMapping/>
  </p:clrMapOvr>
  <p:transition spd="slow"/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279400" y="3200400"/>
            <a:ext cx="9448800" cy="3048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0" y="5562600"/>
            <a:ext cx="5943600" cy="514350"/>
          </a:xfrm>
        </p:spPr>
        <p:txBody>
          <a:bodyPr tIns="44450" bIns="44450" anchor="t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xmlns="" val="1326253004"/>
      </p:ext>
    </p:extLst>
  </p:cSld>
  <p:clrMapOvr>
    <a:masterClrMapping/>
  </p:clrMapOvr>
  <p:transition spd="slow"/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514" y="5334000"/>
            <a:ext cx="5638799" cy="698500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96E09542-DD70-4535-99F2-4D44B7C29035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2200170"/>
      </p:ext>
    </p:extLst>
  </p:cSld>
  <p:clrMapOvr>
    <a:masterClrMapping/>
  </p:clrMapOvr>
  <p:transition spd="slow"/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96E09542-DD70-4535-99F2-4D44B7C29035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8645157"/>
      </p:ext>
    </p:extLst>
  </p:cSld>
  <p:clrMapOvr>
    <a:masterClrMapping/>
  </p:clrMapOvr>
  <p:transition spd="slow"/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EAB94675-4883-4251-AC8A-2CD5D619FA40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8949747"/>
      </p:ext>
    </p:extLst>
  </p:cSld>
  <p:clrMapOvr>
    <a:masterClrMapping/>
  </p:clrMapOvr>
  <p:transition spd="slow"/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1F1D9322-53CC-471F-A44E-8005045D833A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73" y="5334000"/>
            <a:ext cx="8229597" cy="990600"/>
          </a:xfrm>
        </p:spPr>
        <p:txBody>
          <a:bodyPr/>
          <a:lstStyle/>
          <a:p>
            <a:r>
              <a:rPr lang="en-US" sz="3200" dirty="0" smtClean="0"/>
              <a:t>Introduction to the project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000" b="0" dirty="0"/>
              <a:t>T</a:t>
            </a:r>
            <a:r>
              <a:rPr lang="en-US" sz="2000" b="0" dirty="0" smtClean="0"/>
              <a:t>eam – Definitions – High level </a:t>
            </a:r>
            <a:r>
              <a:rPr lang="en-US" sz="2000" b="0" dirty="0" err="1" smtClean="0"/>
              <a:t>Workplan</a:t>
            </a:r>
            <a:endParaRPr lang="en-US" sz="1400" b="0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382573" y="3811691"/>
            <a:ext cx="7521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solidFill>
                  <a:srgbClr val="006600"/>
                </a:solidFill>
                <a:cs typeface="Arial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781560614"/>
      </p:ext>
    </p:extLst>
  </p:cSld>
  <p:clrMapOvr>
    <a:masterClrMapping/>
  </p:clrMapOvr>
  <p:transition spd="slow"/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371600" y="6629400"/>
            <a:ext cx="1676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9898F0-0530-4B33-A0B2-360574496C8C}" type="datetime3">
              <a:rPr lang="en-US" altLang="zh-SG">
                <a:solidFill>
                  <a:srgbClr val="000000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 August 2016</a:t>
            </a:fld>
            <a:endParaRPr lang="en-US" altLang="zh-SG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1F1D9322-53CC-471F-A44E-8005045D833A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071719"/>
      </p:ext>
    </p:extLst>
  </p:cSld>
  <p:clrMapOvr>
    <a:masterClrMapping/>
  </p:clrMapOvr>
  <p:transition spd="slow"/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3429000"/>
            <a:ext cx="9144000" cy="3429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i="1" u="sng" dirty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588" y="0"/>
            <a:ext cx="9148763" cy="3429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763" y="3429000"/>
            <a:ext cx="914717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62203" y="839878"/>
            <a:ext cx="4357688" cy="1230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b="1" dirty="0">
                <a:solidFill>
                  <a:srgbClr val="FFFFFF"/>
                </a:solidFill>
                <a:cs typeface="Arial" pitchFamily="34" charset="0"/>
              </a:rPr>
              <a:t>Financial System Strategy 2020</a:t>
            </a: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4" y="4"/>
            <a:ext cx="2466975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0638" y="0"/>
            <a:ext cx="2287588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 cstate="print"/>
          <a:srcRect l="67751" t="4707" r="5081" b="68340"/>
          <a:stretch>
            <a:fillRect/>
          </a:stretch>
        </p:blipFill>
        <p:spPr bwMode="auto">
          <a:xfrm>
            <a:off x="3827076" y="2441311"/>
            <a:ext cx="1393825" cy="1254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1" y="4955911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 smtClean="0"/>
              <a:t>Click to edit Master subtitle style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444442" y="40386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rgbClr val="006600"/>
                </a:solidFill>
              </a:defRPr>
            </a:lvl1pPr>
          </a:lstStyle>
          <a:p>
            <a:r>
              <a:rPr lang="en-US" altLang="zh-SG" smtClean="0"/>
              <a:t>Click to edit Master title style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0" y="3352807"/>
            <a:ext cx="1422400" cy="331787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9BA7CDA-882B-44AB-8BF9-C94D3CC68EF7}" type="datetime3">
              <a:rPr lang="en-US" altLang="zh-SG" smtClean="0">
                <a:solidFill>
                  <a:srgbClr val="000000"/>
                </a:solidFill>
              </a:rPr>
              <a:pPr>
                <a:defRPr/>
              </a:pPr>
              <a:t>12 August 2016</a:t>
            </a:fld>
            <a:endParaRPr lang="en-US" altLang="zh-SG" dirty="0">
              <a:solidFill>
                <a:srgbClr val="0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7239000" y="6175111"/>
            <a:ext cx="1676400" cy="48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3782120"/>
      </p:ext>
    </p:extLst>
  </p:cSld>
  <p:clrMapOvr>
    <a:masterClrMapping/>
  </p:clrMapOvr>
  <p:transition spd="slow"/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152400" y="990600"/>
            <a:ext cx="9448800" cy="10668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" y="1219200"/>
            <a:ext cx="5943600" cy="819150"/>
          </a:xfrm>
        </p:spPr>
        <p:txBody>
          <a:bodyPr tIns="44450" bIns="44450" anchor="t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xmlns="" val="1628324872"/>
      </p:ext>
    </p:extLst>
  </p:cSld>
  <p:clrMapOvr>
    <a:masterClrMapping/>
  </p:clrMapOvr>
  <p:transition spd="slow"/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31535" y="4233339"/>
            <a:ext cx="1066800" cy="17272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91584" y="4233339"/>
            <a:ext cx="5943600" cy="1708150"/>
          </a:xfrm>
        </p:spPr>
        <p:txBody>
          <a:bodyPr tIns="44450" bIns="44450" anchor="t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xmlns="" val="1547626007"/>
      </p:ext>
    </p:extLst>
  </p:cSld>
  <p:clrMapOvr>
    <a:masterClrMapping/>
  </p:clrMapOvr>
  <p:transition spd="slow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7107" y="228600"/>
            <a:ext cx="2041936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8374" y="228600"/>
            <a:ext cx="5988015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A53583-C40F-4D3C-8989-E6E5D68A375D}" type="datetime3">
              <a:rPr lang="en-US" altLang="zh-SG" smtClean="0">
                <a:solidFill>
                  <a:srgbClr val="000000"/>
                </a:solidFill>
              </a:rPr>
              <a:pPr>
                <a:defRPr/>
              </a:pPr>
              <a:t>12 August 2016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47545-A76C-4200-BE59-CC4B3A9B1060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6516710"/>
      </p:ext>
    </p:extLst>
  </p:cSld>
  <p:clrMapOvr>
    <a:masterClrMapping/>
  </p:clrMapOvr>
  <p:transition spd="slow">
    <p:pull/>
  </p:transition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" y="1219200"/>
            <a:ext cx="6893169" cy="20574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 dirty="0">
              <a:solidFill>
                <a:srgbClr val="FFFFFF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180492" y="1905000"/>
            <a:ext cx="5943600" cy="819150"/>
          </a:xfrm>
          <a:solidFill>
            <a:schemeClr val="bg1"/>
          </a:solidFill>
          <a:ln>
            <a:solidFill>
              <a:srgbClr val="38922F"/>
            </a:solidFill>
          </a:ln>
        </p:spPr>
        <p:txBody>
          <a:bodyPr tIns="44450" bIns="44450" anchor="t"/>
          <a:lstStyle>
            <a:lvl1pPr marL="268288" indent="0" algn="l"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xmlns="" val="1675315143"/>
      </p:ext>
    </p:extLst>
  </p:cSld>
  <p:clrMapOvr>
    <a:masterClrMapping/>
  </p:clrMapOvr>
  <p:transition spd="slow"/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279400" y="3200400"/>
            <a:ext cx="9448800" cy="3048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0" y="5562600"/>
            <a:ext cx="5943600" cy="514350"/>
          </a:xfrm>
        </p:spPr>
        <p:txBody>
          <a:bodyPr tIns="44450" bIns="44450" anchor="t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xmlns="" val="3257064240"/>
      </p:ext>
    </p:extLst>
  </p:cSld>
  <p:clrMapOvr>
    <a:masterClrMapping/>
  </p:clrMapOvr>
  <p:transition spd="slow"/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514" y="5334000"/>
            <a:ext cx="5638799" cy="698500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96E09542-DD70-4535-99F2-4D44B7C29035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0549295"/>
      </p:ext>
    </p:extLst>
  </p:cSld>
  <p:clrMapOvr>
    <a:masterClrMapping/>
  </p:clrMapOvr>
  <p:transition spd="slow"/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96E09542-DD70-4535-99F2-4D44B7C29035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9987315"/>
      </p:ext>
    </p:extLst>
  </p:cSld>
  <p:clrMapOvr>
    <a:masterClrMapping/>
  </p:clrMapOvr>
  <p:transition spd="slow"/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EAB94675-4883-4251-AC8A-2CD5D619FA40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8025676"/>
      </p:ext>
    </p:extLst>
  </p:cSld>
  <p:clrMapOvr>
    <a:masterClrMapping/>
  </p:clrMapOvr>
  <p:transition spd="slow"/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1F1D9322-53CC-471F-A44E-8005045D833A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73" y="5334000"/>
            <a:ext cx="8229597" cy="990600"/>
          </a:xfrm>
        </p:spPr>
        <p:txBody>
          <a:bodyPr/>
          <a:lstStyle/>
          <a:p>
            <a:r>
              <a:rPr lang="en-US" sz="3200" dirty="0" smtClean="0"/>
              <a:t>Introduction to the project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000" b="0" dirty="0"/>
              <a:t>T</a:t>
            </a:r>
            <a:r>
              <a:rPr lang="en-US" sz="2000" b="0" dirty="0" smtClean="0"/>
              <a:t>eam – Definitions – High level </a:t>
            </a:r>
            <a:r>
              <a:rPr lang="en-US" sz="2000" b="0" dirty="0" err="1" smtClean="0"/>
              <a:t>Workplan</a:t>
            </a:r>
            <a:endParaRPr lang="en-US" sz="1400" b="0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382558" y="3811672"/>
            <a:ext cx="7521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solidFill>
                  <a:srgbClr val="006600"/>
                </a:solidFill>
                <a:cs typeface="Arial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258190957"/>
      </p:ext>
    </p:extLst>
  </p:cSld>
  <p:clrMapOvr>
    <a:masterClrMapping/>
  </p:clrMapOvr>
  <p:transition spd="slow"/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371600" y="6629400"/>
            <a:ext cx="1676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9898F0-0530-4B33-A0B2-360574496C8C}" type="datetime3">
              <a:rPr lang="en-US" altLang="zh-SG">
                <a:solidFill>
                  <a:srgbClr val="000000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 August 2016</a:t>
            </a:fld>
            <a:endParaRPr lang="en-US" altLang="zh-SG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1F1D9322-53CC-471F-A44E-8005045D833A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7651785"/>
      </p:ext>
    </p:extLst>
  </p:cSld>
  <p:clrMapOvr>
    <a:masterClrMapping/>
  </p:clrMapOvr>
  <p:transition spd="slow"/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3429000"/>
            <a:ext cx="9144000" cy="3429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i="1" u="sng" dirty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588" y="0"/>
            <a:ext cx="9148763" cy="3429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763" y="3429000"/>
            <a:ext cx="914717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62203" y="839851"/>
            <a:ext cx="4357688" cy="1230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b="1" dirty="0">
                <a:solidFill>
                  <a:srgbClr val="FFFFFF"/>
                </a:solidFill>
                <a:cs typeface="Arial" pitchFamily="34" charset="0"/>
              </a:rPr>
              <a:t>Financial System Strategy 2020</a:t>
            </a: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4" y="4"/>
            <a:ext cx="2466975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0638" y="0"/>
            <a:ext cx="2287588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 cstate="print"/>
          <a:srcRect l="67751" t="4707" r="5081" b="68340"/>
          <a:stretch>
            <a:fillRect/>
          </a:stretch>
        </p:blipFill>
        <p:spPr bwMode="auto">
          <a:xfrm>
            <a:off x="3827076" y="2441283"/>
            <a:ext cx="1393825" cy="1254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1" y="4955883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 smtClean="0"/>
              <a:t>Click to edit Master subtitle style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444442" y="40386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rgbClr val="006600"/>
                </a:solidFill>
              </a:defRPr>
            </a:lvl1pPr>
          </a:lstStyle>
          <a:p>
            <a:r>
              <a:rPr lang="en-US" altLang="zh-SG" smtClean="0"/>
              <a:t>Click to edit Master title style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0" y="3352807"/>
            <a:ext cx="1422400" cy="331787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9BA7CDA-882B-44AB-8BF9-C94D3CC68EF7}" type="datetime3">
              <a:rPr lang="en-US" altLang="zh-SG" smtClean="0">
                <a:solidFill>
                  <a:srgbClr val="000000"/>
                </a:solidFill>
              </a:rPr>
              <a:pPr>
                <a:defRPr/>
              </a:pPr>
              <a:t>12 August 2016</a:t>
            </a:fld>
            <a:endParaRPr lang="en-US" altLang="zh-SG" dirty="0">
              <a:solidFill>
                <a:srgbClr val="0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7239000" y="6175082"/>
            <a:ext cx="1676400" cy="48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7557003"/>
      </p:ext>
    </p:extLst>
  </p:cSld>
  <p:clrMapOvr>
    <a:masterClrMapping/>
  </p:clrMapOvr>
  <p:transition spd="slow"/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152400" y="990600"/>
            <a:ext cx="9448800" cy="10668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" y="1219200"/>
            <a:ext cx="5943600" cy="819150"/>
          </a:xfrm>
        </p:spPr>
        <p:txBody>
          <a:bodyPr tIns="44450" bIns="44450" anchor="t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xmlns="" val="4068842220"/>
      </p:ext>
    </p:extLst>
  </p:cSld>
  <p:clrMapOvr>
    <a:masterClrMapping/>
  </p:clrMapOvr>
  <p:transition spd="slow"/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31535" y="4233339"/>
            <a:ext cx="1066800" cy="17272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91584" y="4233339"/>
            <a:ext cx="5943600" cy="1708150"/>
          </a:xfrm>
        </p:spPr>
        <p:txBody>
          <a:bodyPr tIns="44450" bIns="44450" anchor="t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xmlns="" val="3929521935"/>
      </p:ext>
    </p:extLst>
  </p:cSld>
  <p:clrMapOvr>
    <a:masterClrMapping/>
  </p:clrMapOvr>
  <p:transition spd="slow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1859" y="228604"/>
            <a:ext cx="7247184" cy="5762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78377" y="1119189"/>
            <a:ext cx="7880433" cy="493871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B5AEF-10BC-4D8F-9E5E-1142F0D0BD24}" type="datetime3">
              <a:rPr lang="en-US" altLang="zh-SG" smtClean="0">
                <a:solidFill>
                  <a:srgbClr val="000000"/>
                </a:solidFill>
              </a:rPr>
              <a:pPr>
                <a:defRPr/>
              </a:pPr>
              <a:t>12 August 2016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E96FD-53DF-4855-BDA4-1EAE005C2C8E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3407988"/>
      </p:ext>
    </p:extLst>
  </p:cSld>
  <p:clrMapOvr>
    <a:masterClrMapping/>
  </p:clrMapOvr>
  <p:transition spd="slow">
    <p:pull/>
  </p:transition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" y="1219200"/>
            <a:ext cx="6893169" cy="20574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 dirty="0">
              <a:solidFill>
                <a:srgbClr val="FFFFFF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180492" y="1905000"/>
            <a:ext cx="5943600" cy="819150"/>
          </a:xfrm>
          <a:solidFill>
            <a:schemeClr val="bg1"/>
          </a:solidFill>
          <a:ln>
            <a:solidFill>
              <a:srgbClr val="38922F"/>
            </a:solidFill>
          </a:ln>
        </p:spPr>
        <p:txBody>
          <a:bodyPr tIns="44450" bIns="44450" anchor="t"/>
          <a:lstStyle>
            <a:lvl1pPr marL="268288" indent="0" algn="l"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xmlns="" val="3967788719"/>
      </p:ext>
    </p:extLst>
  </p:cSld>
  <p:clrMapOvr>
    <a:masterClrMapping/>
  </p:clrMapOvr>
  <p:transition spd="slow"/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279400" y="3200400"/>
            <a:ext cx="9448800" cy="3048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0" y="5562600"/>
            <a:ext cx="5943600" cy="514350"/>
          </a:xfrm>
        </p:spPr>
        <p:txBody>
          <a:bodyPr tIns="44450" bIns="44450" anchor="t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xmlns="" val="516804227"/>
      </p:ext>
    </p:extLst>
  </p:cSld>
  <p:clrMapOvr>
    <a:masterClrMapping/>
  </p:clrMapOvr>
  <p:transition spd="slow"/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514" y="5334000"/>
            <a:ext cx="5638799" cy="698500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96E09542-DD70-4535-99F2-4D44B7C29035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2863569"/>
      </p:ext>
    </p:extLst>
  </p:cSld>
  <p:clrMapOvr>
    <a:masterClrMapping/>
  </p:clrMapOvr>
  <p:transition spd="slow"/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96E09542-DD70-4535-99F2-4D44B7C29035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6413690"/>
      </p:ext>
    </p:extLst>
  </p:cSld>
  <p:clrMapOvr>
    <a:masterClrMapping/>
  </p:clrMapOvr>
  <p:transition spd="slow"/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EAB94675-4883-4251-AC8A-2CD5D619FA40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9073253"/>
      </p:ext>
    </p:extLst>
  </p:cSld>
  <p:clrMapOvr>
    <a:masterClrMapping/>
  </p:clrMapOvr>
  <p:transition spd="slow"/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1F1D9322-53CC-471F-A44E-8005045D833A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73" y="5334000"/>
            <a:ext cx="8229597" cy="990600"/>
          </a:xfrm>
        </p:spPr>
        <p:txBody>
          <a:bodyPr/>
          <a:lstStyle/>
          <a:p>
            <a:r>
              <a:rPr lang="en-US" sz="3200" dirty="0" smtClean="0"/>
              <a:t>Introduction to the project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000" b="0" dirty="0"/>
              <a:t>T</a:t>
            </a:r>
            <a:r>
              <a:rPr lang="en-US" sz="2000" b="0" dirty="0" smtClean="0"/>
              <a:t>eam – Definitions – High level </a:t>
            </a:r>
            <a:r>
              <a:rPr lang="en-US" sz="2000" b="0" dirty="0" err="1" smtClean="0"/>
              <a:t>Workplan</a:t>
            </a:r>
            <a:endParaRPr lang="en-US" sz="1400" b="0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382543" y="3811652"/>
            <a:ext cx="7521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solidFill>
                  <a:srgbClr val="006600"/>
                </a:solidFill>
                <a:cs typeface="Arial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525216716"/>
      </p:ext>
    </p:extLst>
  </p:cSld>
  <p:clrMapOvr>
    <a:masterClrMapping/>
  </p:clrMapOvr>
  <p:transition spd="slow"/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371600" y="6629400"/>
            <a:ext cx="1676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9898F0-0530-4B33-A0B2-360574496C8C}" type="datetime3">
              <a:rPr lang="en-US" altLang="zh-SG">
                <a:solidFill>
                  <a:srgbClr val="000000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 August 2016</a:t>
            </a:fld>
            <a:endParaRPr lang="en-US" altLang="zh-SG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1F1D9322-53CC-471F-A44E-8005045D833A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7744091"/>
      </p:ext>
    </p:extLst>
  </p:cSld>
  <p:clrMapOvr>
    <a:masterClrMapping/>
  </p:clrMapOvr>
  <p:transition spd="slow"/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3429000"/>
            <a:ext cx="9144000" cy="3429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i="1" u="sng" dirty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588" y="0"/>
            <a:ext cx="9148763" cy="3429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763" y="3429000"/>
            <a:ext cx="914717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62203" y="839819"/>
            <a:ext cx="4357688" cy="1230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b="1" dirty="0">
                <a:solidFill>
                  <a:srgbClr val="FFFFFF"/>
                </a:solidFill>
                <a:cs typeface="Arial" pitchFamily="34" charset="0"/>
              </a:rPr>
              <a:t>Financial System Strategy 2020</a:t>
            </a: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4" y="4"/>
            <a:ext cx="2466975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0638" y="0"/>
            <a:ext cx="2287588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 cstate="print"/>
          <a:srcRect l="67751" t="4707" r="5081" b="68340"/>
          <a:stretch>
            <a:fillRect/>
          </a:stretch>
        </p:blipFill>
        <p:spPr bwMode="auto">
          <a:xfrm>
            <a:off x="3827076" y="2441253"/>
            <a:ext cx="1393825" cy="1254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1" y="4955853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 smtClean="0"/>
              <a:t>Click to edit Master subtitle style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444442" y="40386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rgbClr val="006600"/>
                </a:solidFill>
              </a:defRPr>
            </a:lvl1pPr>
          </a:lstStyle>
          <a:p>
            <a:r>
              <a:rPr lang="en-US" altLang="zh-SG" smtClean="0"/>
              <a:t>Click to edit Master title style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0" y="3352807"/>
            <a:ext cx="1422400" cy="331787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9BA7CDA-882B-44AB-8BF9-C94D3CC68EF7}" type="datetime3">
              <a:rPr lang="en-US" altLang="zh-SG" smtClean="0">
                <a:solidFill>
                  <a:srgbClr val="000000"/>
                </a:solidFill>
              </a:rPr>
              <a:pPr>
                <a:defRPr/>
              </a:pPr>
              <a:t>12 August 2016</a:t>
            </a:fld>
            <a:endParaRPr lang="en-US" altLang="zh-SG" dirty="0">
              <a:solidFill>
                <a:srgbClr val="0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7239000" y="6175052"/>
            <a:ext cx="1676400" cy="48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4651425"/>
      </p:ext>
    </p:extLst>
  </p:cSld>
  <p:clrMapOvr>
    <a:masterClrMapping/>
  </p:clrMapOvr>
  <p:transition spd="slow"/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152400" y="990600"/>
            <a:ext cx="9448800" cy="10668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" y="1219200"/>
            <a:ext cx="5943600" cy="819150"/>
          </a:xfrm>
        </p:spPr>
        <p:txBody>
          <a:bodyPr tIns="44450" bIns="44450" anchor="t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xmlns="" val="1277338124"/>
      </p:ext>
    </p:extLst>
  </p:cSld>
  <p:clrMapOvr>
    <a:masterClrMapping/>
  </p:clrMapOvr>
  <p:transition spd="slow"/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31535" y="4233339"/>
            <a:ext cx="1066800" cy="17272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91584" y="4233339"/>
            <a:ext cx="5943600" cy="1708150"/>
          </a:xfrm>
        </p:spPr>
        <p:txBody>
          <a:bodyPr tIns="44450" bIns="44450" anchor="t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xmlns="" val="3949597890"/>
      </p:ext>
    </p:extLst>
  </p:cSld>
  <p:clrMapOvr>
    <a:masterClrMapping/>
  </p:clrMapOvr>
  <p:transition spd="slow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467" y="0"/>
            <a:ext cx="9148396" cy="34290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>
              <a:solidFill>
                <a:srgbClr val="000000"/>
              </a:solidFill>
              <a:latin typeface="Arial" charset="0"/>
              <a:ea typeface="SimSun" pitchFamily="2" charset="-122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397" y="3429000"/>
            <a:ext cx="914693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u="sng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24101" y="1665288"/>
            <a:ext cx="4358055" cy="123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>
                <a:solidFill>
                  <a:srgbClr val="FFFFFF"/>
                </a:solidFill>
              </a:rPr>
              <a:t>Financial System Strategy</a:t>
            </a:r>
            <a:br>
              <a:rPr lang="en-CA" sz="2800">
                <a:solidFill>
                  <a:srgbClr val="FFFFFF"/>
                </a:solidFill>
              </a:rPr>
            </a:br>
            <a:r>
              <a:rPr lang="en-CA" sz="2800">
                <a:solidFill>
                  <a:srgbClr val="FFFFFF"/>
                </a:solidFill>
              </a:rPr>
              <a:t>2020</a:t>
            </a:r>
            <a:endParaRPr lang="en-US" sz="2800">
              <a:solidFill>
                <a:srgbClr val="FFFFFF"/>
              </a:solidFill>
            </a:endParaRP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0947" y="4"/>
            <a:ext cx="2467708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516" y="0"/>
            <a:ext cx="2287467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3811467" y="3455988"/>
            <a:ext cx="139358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80903" y="5712290"/>
            <a:ext cx="6263055" cy="669925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SG" noProof="0" smtClean="0"/>
              <a:t>Add name of team</a:t>
            </a:r>
            <a:endParaRPr lang="en-US" noProof="0" smtClean="0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463313" y="4572000"/>
            <a:ext cx="6263055" cy="81915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0000"/>
                </a:solidFill>
              </a14:hiddenFill>
            </a:ext>
          </a:extLst>
        </p:spPr>
        <p:txBody>
          <a:bodyPr tIns="44450" bIns="44450" anchor="t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SG" noProof="0" smtClean="0"/>
              <a:t>Click to insert presentation title</a:t>
            </a:r>
            <a:br>
              <a:rPr lang="en-US" altLang="zh-SG" noProof="0" smtClean="0"/>
            </a:br>
            <a:r>
              <a:rPr lang="en-US" noProof="0" smtClean="0"/>
              <a:t>Second line here</a:t>
            </a:r>
            <a:endParaRPr lang="en-US" altLang="zh-SG" noProof="0" smtClean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272458" y="6513978"/>
            <a:ext cx="3875943" cy="33178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1ACBADC-B6C3-4419-B89A-4D6A530DB40D}" type="datetime3">
              <a:rPr lang="en-US" altLang="zh-SG" smtClean="0">
                <a:solidFill>
                  <a:srgbClr val="000000"/>
                </a:solidFill>
              </a:rPr>
              <a:pPr>
                <a:defRPr/>
              </a:pPr>
              <a:t>12 August 2016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1486" y="6513978"/>
            <a:ext cx="3864219" cy="33178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877408" y="6518740"/>
            <a:ext cx="1395047" cy="327025"/>
          </a:xfrm>
        </p:spPr>
        <p:txBody>
          <a:bodyPr/>
          <a:lstStyle>
            <a:lvl1pPr>
              <a:defRPr sz="1000" smtClean="0">
                <a:latin typeface="Arial" charset="0"/>
              </a:defRPr>
            </a:lvl1pPr>
          </a:lstStyle>
          <a:p>
            <a:pPr>
              <a:defRPr/>
            </a:pPr>
            <a:fld id="{028C6BBA-EA4F-4F00-8010-CA4028B38A14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>
                <a:solidFill>
                  <a:srgbClr val="000000"/>
                </a:solidFill>
              </a:rPr>
              <a:t/>
            </a:r>
            <a:br>
              <a:rPr lang="en-US" altLang="zh-SG">
                <a:solidFill>
                  <a:srgbClr val="000000"/>
                </a:solidFill>
              </a:rPr>
            </a:br>
            <a:endParaRPr lang="en-US" altLang="zh-SG" sz="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7108511"/>
      </p:ext>
    </p:extLst>
  </p:cSld>
  <p:clrMapOvr>
    <a:masterClrMapping/>
  </p:clrMapOvr>
  <p:transition spd="slow">
    <p:pull/>
  </p:transition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" y="1219200"/>
            <a:ext cx="6893169" cy="20574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 dirty="0">
              <a:solidFill>
                <a:srgbClr val="FFFFFF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180492" y="1905000"/>
            <a:ext cx="5943600" cy="819150"/>
          </a:xfrm>
          <a:solidFill>
            <a:schemeClr val="bg1"/>
          </a:solidFill>
          <a:ln>
            <a:solidFill>
              <a:srgbClr val="38922F"/>
            </a:solidFill>
          </a:ln>
        </p:spPr>
        <p:txBody>
          <a:bodyPr tIns="44450" bIns="44450" anchor="t"/>
          <a:lstStyle>
            <a:lvl1pPr marL="268288" indent="0" algn="l"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xmlns="" val="3008975275"/>
      </p:ext>
    </p:extLst>
  </p:cSld>
  <p:clrMapOvr>
    <a:masterClrMapping/>
  </p:clrMapOvr>
  <p:transition spd="slow"/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279400" y="3200400"/>
            <a:ext cx="9448800" cy="3048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0" y="5562600"/>
            <a:ext cx="5943600" cy="514350"/>
          </a:xfrm>
        </p:spPr>
        <p:txBody>
          <a:bodyPr tIns="44450" bIns="44450" anchor="t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xmlns="" val="1253184277"/>
      </p:ext>
    </p:extLst>
  </p:cSld>
  <p:clrMapOvr>
    <a:masterClrMapping/>
  </p:clrMapOvr>
  <p:transition spd="slow"/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514" y="5334000"/>
            <a:ext cx="5638799" cy="698500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96E09542-DD70-4535-99F2-4D44B7C29035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242604"/>
      </p:ext>
    </p:extLst>
  </p:cSld>
  <p:clrMapOvr>
    <a:masterClrMapping/>
  </p:clrMapOvr>
  <p:transition spd="slow"/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96E09542-DD70-4535-99F2-4D44B7C29035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2068173"/>
      </p:ext>
    </p:extLst>
  </p:cSld>
  <p:clrMapOvr>
    <a:masterClrMapping/>
  </p:clrMapOvr>
  <p:transition spd="slow"/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EAB94675-4883-4251-AC8A-2CD5D619FA40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7748504"/>
      </p:ext>
    </p:extLst>
  </p:cSld>
  <p:clrMapOvr>
    <a:masterClrMapping/>
  </p:clrMapOvr>
  <p:transition spd="slow"/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1F1D9322-53CC-471F-A44E-8005045D833A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73" y="5334000"/>
            <a:ext cx="8229597" cy="990600"/>
          </a:xfrm>
        </p:spPr>
        <p:txBody>
          <a:bodyPr/>
          <a:lstStyle/>
          <a:p>
            <a:r>
              <a:rPr lang="en-US" sz="3200" dirty="0" smtClean="0"/>
              <a:t>Introduction to the project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000" b="0" dirty="0"/>
              <a:t>T</a:t>
            </a:r>
            <a:r>
              <a:rPr lang="en-US" sz="2000" b="0" dirty="0" smtClean="0"/>
              <a:t>eam – Definitions – High level </a:t>
            </a:r>
            <a:r>
              <a:rPr lang="en-US" sz="2000" b="0" dirty="0" err="1" smtClean="0"/>
              <a:t>Workplan</a:t>
            </a:r>
            <a:endParaRPr lang="en-US" sz="1400" b="0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382529" y="3811613"/>
            <a:ext cx="7521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solidFill>
                  <a:srgbClr val="006600"/>
                </a:solidFill>
                <a:cs typeface="Arial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237886911"/>
      </p:ext>
    </p:extLst>
  </p:cSld>
  <p:clrMapOvr>
    <a:masterClrMapping/>
  </p:clrMapOvr>
  <p:transition spd="slow"/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371600" y="6629400"/>
            <a:ext cx="1676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9898F0-0530-4B33-A0B2-360574496C8C}" type="datetime3">
              <a:rPr lang="en-US" altLang="zh-SG">
                <a:solidFill>
                  <a:srgbClr val="000000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 August 2016</a:t>
            </a:fld>
            <a:endParaRPr lang="en-US" altLang="zh-SG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1F1D9322-53CC-471F-A44E-8005045D833A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2090750"/>
      </p:ext>
    </p:extLst>
  </p:cSld>
  <p:clrMapOvr>
    <a:masterClrMapping/>
  </p:clrMapOvr>
  <p:transition spd="slow"/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3429000"/>
            <a:ext cx="9144000" cy="3429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i="1" u="sng" dirty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588" y="0"/>
            <a:ext cx="9148763" cy="3429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763" y="3429000"/>
            <a:ext cx="914717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62203" y="839787"/>
            <a:ext cx="4357688" cy="1230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b="1" dirty="0">
                <a:solidFill>
                  <a:srgbClr val="FFFFFF"/>
                </a:solidFill>
                <a:cs typeface="Arial" pitchFamily="34" charset="0"/>
              </a:rPr>
              <a:t>Financial System Strategy 2020</a:t>
            </a: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4" y="4"/>
            <a:ext cx="2466975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0638" y="0"/>
            <a:ext cx="2287588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 cstate="print"/>
          <a:srcRect l="67751" t="4707" r="5081" b="68340"/>
          <a:stretch>
            <a:fillRect/>
          </a:stretch>
        </p:blipFill>
        <p:spPr bwMode="auto">
          <a:xfrm>
            <a:off x="3827076" y="2441221"/>
            <a:ext cx="1393825" cy="1254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1" y="4955821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 smtClean="0"/>
              <a:t>Click to edit Master subtitle style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444442" y="40386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rgbClr val="006600"/>
                </a:solidFill>
              </a:defRPr>
            </a:lvl1pPr>
          </a:lstStyle>
          <a:p>
            <a:r>
              <a:rPr lang="en-US" altLang="zh-SG" smtClean="0"/>
              <a:t>Click to edit Master title style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0" y="3352807"/>
            <a:ext cx="1422400" cy="331787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9BA7CDA-882B-44AB-8BF9-C94D3CC68EF7}" type="datetime3">
              <a:rPr lang="en-US" altLang="zh-SG" smtClean="0">
                <a:solidFill>
                  <a:srgbClr val="000000"/>
                </a:solidFill>
              </a:rPr>
              <a:pPr>
                <a:defRPr/>
              </a:pPr>
              <a:t>12 August 2016</a:t>
            </a:fld>
            <a:endParaRPr lang="en-US" altLang="zh-SG" dirty="0">
              <a:solidFill>
                <a:srgbClr val="0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7239000" y="6175021"/>
            <a:ext cx="1676400" cy="48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86888"/>
      </p:ext>
    </p:extLst>
  </p:cSld>
  <p:clrMapOvr>
    <a:masterClrMapping/>
  </p:clrMapOvr>
  <p:transition spd="slow"/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152400" y="990600"/>
            <a:ext cx="9448800" cy="10668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" y="1219200"/>
            <a:ext cx="5943600" cy="819150"/>
          </a:xfrm>
        </p:spPr>
        <p:txBody>
          <a:bodyPr tIns="44450" bIns="44450" anchor="t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xmlns="" val="3812906443"/>
      </p:ext>
    </p:extLst>
  </p:cSld>
  <p:clrMapOvr>
    <a:masterClrMapping/>
  </p:clrMapOvr>
  <p:transition spd="slow"/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31535" y="4233339"/>
            <a:ext cx="1066800" cy="17272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91584" y="4233339"/>
            <a:ext cx="5943600" cy="1708150"/>
          </a:xfrm>
        </p:spPr>
        <p:txBody>
          <a:bodyPr tIns="44450" bIns="44450" anchor="t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xmlns="" val="3074472206"/>
      </p:ext>
    </p:extLst>
  </p:cSld>
  <p:clrMapOvr>
    <a:masterClrMapping/>
  </p:clrMapOvr>
  <p:transition spd="slow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68839-FD76-4D06-BC37-563CDFB29839}" type="datetime3">
              <a:rPr lang="en-US" altLang="zh-SG" smtClean="0">
                <a:solidFill>
                  <a:srgbClr val="000000"/>
                </a:solidFill>
              </a:rPr>
              <a:pPr>
                <a:defRPr/>
              </a:pPr>
              <a:t>12 August 2016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3F0DD-F9F7-4724-883A-94BEAE1BFA78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6768257"/>
      </p:ext>
    </p:extLst>
  </p:cSld>
  <p:clrMapOvr>
    <a:masterClrMapping/>
  </p:clrMapOvr>
  <p:transition spd="slow">
    <p:pull/>
  </p:transition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" y="1219200"/>
            <a:ext cx="6893169" cy="20574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 dirty="0">
              <a:solidFill>
                <a:srgbClr val="FFFFFF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180492" y="1905000"/>
            <a:ext cx="5943600" cy="819150"/>
          </a:xfrm>
          <a:solidFill>
            <a:schemeClr val="bg1"/>
          </a:solidFill>
          <a:ln>
            <a:solidFill>
              <a:srgbClr val="38922F"/>
            </a:solidFill>
          </a:ln>
        </p:spPr>
        <p:txBody>
          <a:bodyPr tIns="44450" bIns="44450" anchor="t"/>
          <a:lstStyle>
            <a:lvl1pPr marL="268288" indent="0" algn="l"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xmlns="" val="3435301249"/>
      </p:ext>
    </p:extLst>
  </p:cSld>
  <p:clrMapOvr>
    <a:masterClrMapping/>
  </p:clrMapOvr>
  <p:transition spd="slow"/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279400" y="3200400"/>
            <a:ext cx="9448800" cy="3048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0" y="5562600"/>
            <a:ext cx="5943600" cy="514350"/>
          </a:xfrm>
        </p:spPr>
        <p:txBody>
          <a:bodyPr tIns="44450" bIns="44450" anchor="t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xmlns="" val="175397532"/>
      </p:ext>
    </p:extLst>
  </p:cSld>
  <p:clrMapOvr>
    <a:masterClrMapping/>
  </p:clrMapOvr>
  <p:transition spd="slow"/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514" y="5334000"/>
            <a:ext cx="5638799" cy="698500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96E09542-DD70-4535-99F2-4D44B7C29035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4130755"/>
      </p:ext>
    </p:extLst>
  </p:cSld>
  <p:clrMapOvr>
    <a:masterClrMapping/>
  </p:clrMapOvr>
  <p:transition spd="slow"/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96E09542-DD70-4535-99F2-4D44B7C29035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5635341"/>
      </p:ext>
    </p:extLst>
  </p:cSld>
  <p:clrMapOvr>
    <a:masterClrMapping/>
  </p:clrMapOvr>
  <p:transition spd="slow"/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EAB94675-4883-4251-AC8A-2CD5D619FA40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6752949"/>
      </p:ext>
    </p:extLst>
  </p:cSld>
  <p:clrMapOvr>
    <a:masterClrMapping/>
  </p:clrMapOvr>
  <p:transition spd="slow"/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1F1D9322-53CC-471F-A44E-8005045D833A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73" y="5334000"/>
            <a:ext cx="8229597" cy="990600"/>
          </a:xfrm>
        </p:spPr>
        <p:txBody>
          <a:bodyPr/>
          <a:lstStyle/>
          <a:p>
            <a:r>
              <a:rPr lang="en-US" sz="3200" dirty="0" smtClean="0"/>
              <a:t>Introduction to the project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000" b="0" dirty="0"/>
              <a:t>T</a:t>
            </a:r>
            <a:r>
              <a:rPr lang="en-US" sz="2000" b="0" dirty="0" smtClean="0"/>
              <a:t>eam – Definitions – High level </a:t>
            </a:r>
            <a:r>
              <a:rPr lang="en-US" sz="2000" b="0" dirty="0" err="1" smtClean="0"/>
              <a:t>Workplan</a:t>
            </a:r>
            <a:endParaRPr lang="en-US" sz="1400" b="0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382512" y="3811593"/>
            <a:ext cx="7521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solidFill>
                  <a:srgbClr val="006600"/>
                </a:solidFill>
                <a:cs typeface="Arial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494309345"/>
      </p:ext>
    </p:extLst>
  </p:cSld>
  <p:clrMapOvr>
    <a:masterClrMapping/>
  </p:clrMapOvr>
  <p:transition spd="slow"/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371600" y="6629400"/>
            <a:ext cx="1676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9898F0-0530-4B33-A0B2-360574496C8C}" type="datetime3">
              <a:rPr lang="en-US" altLang="zh-SG">
                <a:solidFill>
                  <a:srgbClr val="000000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 August 2016</a:t>
            </a:fld>
            <a:endParaRPr lang="en-US" altLang="zh-SG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1F1D9322-53CC-471F-A44E-8005045D833A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4299750"/>
      </p:ext>
    </p:extLst>
  </p:cSld>
  <p:clrMapOvr>
    <a:masterClrMapping/>
  </p:clrMapOvr>
  <p:transition spd="slow"/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3429000"/>
            <a:ext cx="9144000" cy="3429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i="1" u="sng" dirty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588" y="0"/>
            <a:ext cx="9148763" cy="3429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763" y="3429000"/>
            <a:ext cx="914717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62203" y="839755"/>
            <a:ext cx="4357688" cy="1230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b="1" dirty="0">
                <a:solidFill>
                  <a:srgbClr val="FFFFFF"/>
                </a:solidFill>
                <a:cs typeface="Arial" pitchFamily="34" charset="0"/>
              </a:rPr>
              <a:t>Financial System Strategy 2020</a:t>
            </a: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4" y="4"/>
            <a:ext cx="2466975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0638" y="0"/>
            <a:ext cx="2287588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 cstate="print"/>
          <a:srcRect l="67751" t="4707" r="5081" b="68340"/>
          <a:stretch>
            <a:fillRect/>
          </a:stretch>
        </p:blipFill>
        <p:spPr bwMode="auto">
          <a:xfrm>
            <a:off x="3827076" y="2441187"/>
            <a:ext cx="1393825" cy="1254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1" y="4955787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 smtClean="0"/>
              <a:t>Click to edit Master subtitle style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444442" y="40386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rgbClr val="006600"/>
                </a:solidFill>
              </a:defRPr>
            </a:lvl1pPr>
          </a:lstStyle>
          <a:p>
            <a:r>
              <a:rPr lang="en-US" altLang="zh-SG" smtClean="0"/>
              <a:t>Click to edit Master title style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0" y="3352807"/>
            <a:ext cx="1422400" cy="331787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9BA7CDA-882B-44AB-8BF9-C94D3CC68EF7}" type="datetime3">
              <a:rPr lang="en-US" altLang="zh-SG" smtClean="0">
                <a:solidFill>
                  <a:srgbClr val="000000"/>
                </a:solidFill>
              </a:rPr>
              <a:pPr>
                <a:defRPr/>
              </a:pPr>
              <a:t>12 August 2016</a:t>
            </a:fld>
            <a:endParaRPr lang="en-US" altLang="zh-SG" dirty="0">
              <a:solidFill>
                <a:srgbClr val="0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7239000" y="6174986"/>
            <a:ext cx="1676400" cy="48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8334973"/>
      </p:ext>
    </p:extLst>
  </p:cSld>
  <p:clrMapOvr>
    <a:masterClrMapping/>
  </p:clrMapOvr>
  <p:transition spd="slow"/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152400" y="990600"/>
            <a:ext cx="9448800" cy="10668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" y="1219200"/>
            <a:ext cx="5943600" cy="819150"/>
          </a:xfrm>
        </p:spPr>
        <p:txBody>
          <a:bodyPr tIns="44450" bIns="44450" anchor="t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xmlns="" val="1577060894"/>
      </p:ext>
    </p:extLst>
  </p:cSld>
  <p:clrMapOvr>
    <a:masterClrMapping/>
  </p:clrMapOvr>
  <p:transition spd="slow"/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31535" y="4233339"/>
            <a:ext cx="1066800" cy="17272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91584" y="4233339"/>
            <a:ext cx="5943600" cy="1708150"/>
          </a:xfrm>
        </p:spPr>
        <p:txBody>
          <a:bodyPr tIns="44450" bIns="44450" anchor="t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xmlns="" val="1534599611"/>
      </p:ext>
    </p:extLst>
  </p:cSld>
  <p:clrMapOvr>
    <a:masterClrMapping/>
  </p:clrMapOvr>
  <p:transition spd="slow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1053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D680B-45E1-49ED-99CD-7230DF630A8F}" type="datetime3">
              <a:rPr lang="en-US" altLang="zh-SG" smtClean="0">
                <a:solidFill>
                  <a:srgbClr val="000000"/>
                </a:solidFill>
              </a:rPr>
              <a:pPr>
                <a:defRPr/>
              </a:pPr>
              <a:t>12 August 2016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9410E-A1E7-41BB-94E6-32B9CA4C5B6B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1649227"/>
      </p:ext>
    </p:extLst>
  </p:cSld>
  <p:clrMapOvr>
    <a:masterClrMapping/>
  </p:clrMapOvr>
  <p:transition spd="slow">
    <p:pull/>
  </p:transition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" y="1219200"/>
            <a:ext cx="6893169" cy="20574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 dirty="0">
              <a:solidFill>
                <a:srgbClr val="FFFFFF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180492" y="1905000"/>
            <a:ext cx="5943600" cy="819150"/>
          </a:xfrm>
          <a:solidFill>
            <a:schemeClr val="bg1"/>
          </a:solidFill>
          <a:ln>
            <a:solidFill>
              <a:srgbClr val="38922F"/>
            </a:solidFill>
          </a:ln>
        </p:spPr>
        <p:txBody>
          <a:bodyPr tIns="44450" bIns="44450" anchor="t"/>
          <a:lstStyle>
            <a:lvl1pPr marL="268288" indent="0" algn="l"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xmlns="" val="1856991995"/>
      </p:ext>
    </p:extLst>
  </p:cSld>
  <p:clrMapOvr>
    <a:masterClrMapping/>
  </p:clrMapOvr>
  <p:transition spd="slow"/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279400" y="3200400"/>
            <a:ext cx="9448800" cy="3048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0" y="5562600"/>
            <a:ext cx="5943600" cy="514350"/>
          </a:xfrm>
        </p:spPr>
        <p:txBody>
          <a:bodyPr tIns="44450" bIns="44450" anchor="t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xmlns="" val="215195320"/>
      </p:ext>
    </p:extLst>
  </p:cSld>
  <p:clrMapOvr>
    <a:masterClrMapping/>
  </p:clrMapOvr>
  <p:transition spd="slow"/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514" y="5334000"/>
            <a:ext cx="5638799" cy="698500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96E09542-DD70-4535-99F2-4D44B7C29035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3741081"/>
      </p:ext>
    </p:extLst>
  </p:cSld>
  <p:clrMapOvr>
    <a:masterClrMapping/>
  </p:clrMapOvr>
  <p:transition spd="slow"/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96E09542-DD70-4535-99F2-4D44B7C29035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2855965"/>
      </p:ext>
    </p:extLst>
  </p:cSld>
  <p:clrMapOvr>
    <a:masterClrMapping/>
  </p:clrMapOvr>
  <p:transition spd="slow"/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EAB94675-4883-4251-AC8A-2CD5D619FA40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3076151"/>
      </p:ext>
    </p:extLst>
  </p:cSld>
  <p:clrMapOvr>
    <a:masterClrMapping/>
  </p:clrMapOvr>
  <p:transition spd="slow"/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1F1D9322-53CC-471F-A44E-8005045D833A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73" y="5334000"/>
            <a:ext cx="8229597" cy="990600"/>
          </a:xfrm>
        </p:spPr>
        <p:txBody>
          <a:bodyPr/>
          <a:lstStyle/>
          <a:p>
            <a:r>
              <a:rPr lang="en-US" sz="3200" dirty="0" smtClean="0"/>
              <a:t>Introduction to the project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000" b="0" dirty="0"/>
              <a:t>T</a:t>
            </a:r>
            <a:r>
              <a:rPr lang="en-US" sz="2000" b="0" dirty="0" smtClean="0"/>
              <a:t>eam – Definitions – High level </a:t>
            </a:r>
            <a:r>
              <a:rPr lang="en-US" sz="2000" b="0" dirty="0" err="1" smtClean="0"/>
              <a:t>Workplan</a:t>
            </a:r>
            <a:endParaRPr lang="en-US" sz="1400" b="0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382493" y="3811555"/>
            <a:ext cx="7521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solidFill>
                  <a:srgbClr val="006600"/>
                </a:solidFill>
                <a:cs typeface="Arial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26445260"/>
      </p:ext>
    </p:extLst>
  </p:cSld>
  <p:clrMapOvr>
    <a:masterClrMapping/>
  </p:clrMapOvr>
  <p:transition spd="slow"/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371600" y="6629400"/>
            <a:ext cx="1676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9898F0-0530-4B33-A0B2-360574496C8C}" type="datetime3">
              <a:rPr lang="en-US" altLang="zh-SG">
                <a:solidFill>
                  <a:srgbClr val="000000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 August 2016</a:t>
            </a:fld>
            <a:endParaRPr lang="en-US" altLang="zh-SG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1F1D9322-53CC-471F-A44E-8005045D833A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9263904"/>
      </p:ext>
    </p:extLst>
  </p:cSld>
  <p:clrMapOvr>
    <a:masterClrMapping/>
  </p:clrMapOvr>
  <p:transition spd="slow"/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3429000"/>
            <a:ext cx="9144000" cy="3429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i="1" u="sng" dirty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588" y="0"/>
            <a:ext cx="9148763" cy="3429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763" y="3429000"/>
            <a:ext cx="914717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62203" y="839718"/>
            <a:ext cx="4357688" cy="1230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b="1" dirty="0">
                <a:solidFill>
                  <a:srgbClr val="FFFFFF"/>
                </a:solidFill>
                <a:cs typeface="Arial" pitchFamily="34" charset="0"/>
              </a:rPr>
              <a:t>Financial System Strategy 2020</a:t>
            </a: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4" y="4"/>
            <a:ext cx="2466975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0638" y="0"/>
            <a:ext cx="2287588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 cstate="print"/>
          <a:srcRect l="67751" t="4707" r="5081" b="68340"/>
          <a:stretch>
            <a:fillRect/>
          </a:stretch>
        </p:blipFill>
        <p:spPr bwMode="auto">
          <a:xfrm>
            <a:off x="3827076" y="2441151"/>
            <a:ext cx="1393825" cy="1254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1" y="4955751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 smtClean="0"/>
              <a:t>Click to edit Master subtitle style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444442" y="40386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rgbClr val="006600"/>
                </a:solidFill>
              </a:defRPr>
            </a:lvl1pPr>
          </a:lstStyle>
          <a:p>
            <a:r>
              <a:rPr lang="en-US" altLang="zh-SG" smtClean="0"/>
              <a:t>Click to edit Master title style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0" y="3352807"/>
            <a:ext cx="1422400" cy="331787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9BA7CDA-882B-44AB-8BF9-C94D3CC68EF7}" type="datetime3">
              <a:rPr lang="en-US" altLang="zh-SG" smtClean="0">
                <a:solidFill>
                  <a:srgbClr val="000000"/>
                </a:solidFill>
              </a:rPr>
              <a:pPr>
                <a:defRPr/>
              </a:pPr>
              <a:t>12 August 2016</a:t>
            </a:fld>
            <a:endParaRPr lang="en-US" altLang="zh-SG" dirty="0">
              <a:solidFill>
                <a:srgbClr val="0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7239000" y="6174950"/>
            <a:ext cx="1676400" cy="48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297042"/>
      </p:ext>
    </p:extLst>
  </p:cSld>
  <p:clrMapOvr>
    <a:masterClrMapping/>
  </p:clrMapOvr>
  <p:transition spd="slow"/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152400" y="990600"/>
            <a:ext cx="9448800" cy="10668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" y="1219200"/>
            <a:ext cx="5943600" cy="819150"/>
          </a:xfrm>
        </p:spPr>
        <p:txBody>
          <a:bodyPr tIns="44450" bIns="44450" anchor="t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xmlns="" val="3521047646"/>
      </p:ext>
    </p:extLst>
  </p:cSld>
  <p:clrMapOvr>
    <a:masterClrMapping/>
  </p:clrMapOvr>
  <p:transition spd="slow"/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31535" y="4233339"/>
            <a:ext cx="1066800" cy="17272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91584" y="4233339"/>
            <a:ext cx="5943600" cy="1708150"/>
          </a:xfrm>
        </p:spPr>
        <p:txBody>
          <a:bodyPr tIns="44450" bIns="44450" anchor="t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xmlns="" val="3635840164"/>
      </p:ext>
    </p:extLst>
  </p:cSld>
  <p:clrMapOvr>
    <a:masterClrMapping/>
  </p:clrMapOvr>
  <p:transition spd="slow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590" y="1214439"/>
            <a:ext cx="3868615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885" y="1214439"/>
            <a:ext cx="3870081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524978-E78E-4F07-973D-41A2665BB276}" type="datetime3">
              <a:rPr lang="en-US" altLang="zh-SG" smtClean="0">
                <a:solidFill>
                  <a:srgbClr val="000000"/>
                </a:solidFill>
              </a:rPr>
              <a:pPr>
                <a:defRPr/>
              </a:pPr>
              <a:t>12 August 2016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46571-1B71-4DDB-A154-16168EBD58CE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5460918"/>
      </p:ext>
    </p:extLst>
  </p:cSld>
  <p:clrMapOvr>
    <a:masterClrMapping/>
  </p:clrMapOvr>
  <p:transition spd="slow">
    <p:pull/>
  </p:transition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" y="1219200"/>
            <a:ext cx="6893169" cy="20574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 dirty="0">
              <a:solidFill>
                <a:srgbClr val="FFFFFF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180492" y="1905000"/>
            <a:ext cx="5943600" cy="819150"/>
          </a:xfrm>
          <a:solidFill>
            <a:schemeClr val="bg1"/>
          </a:solidFill>
          <a:ln>
            <a:solidFill>
              <a:srgbClr val="38922F"/>
            </a:solidFill>
          </a:ln>
        </p:spPr>
        <p:txBody>
          <a:bodyPr tIns="44450" bIns="44450" anchor="t"/>
          <a:lstStyle>
            <a:lvl1pPr marL="268288" indent="0" algn="l"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xmlns="" val="2100796631"/>
      </p:ext>
    </p:extLst>
  </p:cSld>
  <p:clrMapOvr>
    <a:masterClrMapping/>
  </p:clrMapOvr>
  <p:transition spd="slow"/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279400" y="3200400"/>
            <a:ext cx="9448800" cy="3048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0" y="5562600"/>
            <a:ext cx="5943600" cy="514350"/>
          </a:xfrm>
        </p:spPr>
        <p:txBody>
          <a:bodyPr tIns="44450" bIns="44450" anchor="t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xmlns="" val="1057759953"/>
      </p:ext>
    </p:extLst>
  </p:cSld>
  <p:clrMapOvr>
    <a:masterClrMapping/>
  </p:clrMapOvr>
  <p:transition spd="slow"/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514" y="5334000"/>
            <a:ext cx="5638799" cy="698500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96E09542-DD70-4535-99F2-4D44B7C29035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5139662"/>
      </p:ext>
    </p:extLst>
  </p:cSld>
  <p:clrMapOvr>
    <a:masterClrMapping/>
  </p:clrMapOvr>
  <p:transition spd="slow"/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96E09542-DD70-4535-99F2-4D44B7C29035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3593462"/>
      </p:ext>
    </p:extLst>
  </p:cSld>
  <p:clrMapOvr>
    <a:masterClrMapping/>
  </p:clrMapOvr>
  <p:transition spd="slow"/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EAB94675-4883-4251-AC8A-2CD5D619FA40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3898676"/>
      </p:ext>
    </p:extLst>
  </p:cSld>
  <p:clrMapOvr>
    <a:masterClrMapping/>
  </p:clrMapOvr>
  <p:transition spd="slow"/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1F1D9322-53CC-471F-A44E-8005045D833A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73" y="5334000"/>
            <a:ext cx="8229597" cy="990600"/>
          </a:xfrm>
        </p:spPr>
        <p:txBody>
          <a:bodyPr/>
          <a:lstStyle/>
          <a:p>
            <a:r>
              <a:rPr lang="en-US" sz="3200" dirty="0" smtClean="0"/>
              <a:t>Introduction to the project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000" b="0" dirty="0"/>
              <a:t>T</a:t>
            </a:r>
            <a:r>
              <a:rPr lang="en-US" sz="2000" b="0" dirty="0" smtClean="0"/>
              <a:t>eam – Definitions – High level </a:t>
            </a:r>
            <a:r>
              <a:rPr lang="en-US" sz="2000" b="0" dirty="0" err="1" smtClean="0"/>
              <a:t>Workplan</a:t>
            </a:r>
            <a:endParaRPr lang="en-US" sz="1400" b="0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382474" y="3811524"/>
            <a:ext cx="7521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solidFill>
                  <a:srgbClr val="006600"/>
                </a:solidFill>
                <a:cs typeface="Arial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2859288336"/>
      </p:ext>
    </p:extLst>
  </p:cSld>
  <p:clrMapOvr>
    <a:masterClrMapping/>
  </p:clrMapOvr>
  <p:transition spd="slow"/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371600" y="6629400"/>
            <a:ext cx="1676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9898F0-0530-4B33-A0B2-360574496C8C}" type="datetime3">
              <a:rPr lang="en-US" altLang="zh-SG">
                <a:solidFill>
                  <a:srgbClr val="000000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 August 2016</a:t>
            </a:fld>
            <a:endParaRPr lang="en-US" altLang="zh-SG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1F1D9322-53CC-471F-A44E-8005045D833A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579076"/>
      </p:ext>
    </p:extLst>
  </p:cSld>
  <p:clrMapOvr>
    <a:masterClrMapping/>
  </p:clrMapOvr>
  <p:transition spd="slow"/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3429000"/>
            <a:ext cx="9144000" cy="3429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i="1" u="sng" dirty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588" y="0"/>
            <a:ext cx="9148763" cy="3429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763" y="3429000"/>
            <a:ext cx="914717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62203" y="839718"/>
            <a:ext cx="4357688" cy="1230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b="1" dirty="0">
                <a:solidFill>
                  <a:srgbClr val="FFFFFF"/>
                </a:solidFill>
                <a:cs typeface="Arial" pitchFamily="34" charset="0"/>
              </a:rPr>
              <a:t>Financial System Strategy 2020</a:t>
            </a: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4" y="4"/>
            <a:ext cx="2466975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0638" y="0"/>
            <a:ext cx="2287588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 cstate="print"/>
          <a:srcRect l="67751" t="4707" r="5081" b="68340"/>
          <a:stretch>
            <a:fillRect/>
          </a:stretch>
        </p:blipFill>
        <p:spPr bwMode="auto">
          <a:xfrm>
            <a:off x="3827076" y="2441113"/>
            <a:ext cx="1393825" cy="1254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1" y="4955713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 smtClean="0"/>
              <a:t>Click to edit Master subtitle style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444442" y="40386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rgbClr val="006600"/>
                </a:solidFill>
              </a:defRPr>
            </a:lvl1pPr>
          </a:lstStyle>
          <a:p>
            <a:r>
              <a:rPr lang="en-US" altLang="zh-SG" smtClean="0"/>
              <a:t>Click to edit Master title style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0" y="3352807"/>
            <a:ext cx="1422400" cy="331787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9BA7CDA-882B-44AB-8BF9-C94D3CC68EF7}" type="datetime3">
              <a:rPr lang="en-US" altLang="zh-SG" smtClean="0">
                <a:solidFill>
                  <a:srgbClr val="000000"/>
                </a:solidFill>
              </a:rPr>
              <a:pPr>
                <a:defRPr/>
              </a:pPr>
              <a:t>12 August 2016</a:t>
            </a:fld>
            <a:endParaRPr lang="en-US" altLang="zh-SG" dirty="0">
              <a:solidFill>
                <a:srgbClr val="0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7239000" y="6174913"/>
            <a:ext cx="1676400" cy="48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9086604"/>
      </p:ext>
    </p:extLst>
  </p:cSld>
  <p:clrMapOvr>
    <a:masterClrMapping/>
  </p:clrMapOvr>
  <p:transition spd="slow"/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152400" y="990600"/>
            <a:ext cx="9448800" cy="10668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" y="1219200"/>
            <a:ext cx="5943600" cy="819150"/>
          </a:xfrm>
        </p:spPr>
        <p:txBody>
          <a:bodyPr tIns="44450" bIns="44450" anchor="t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xmlns="" val="3723026021"/>
      </p:ext>
    </p:extLst>
  </p:cSld>
  <p:clrMapOvr>
    <a:masterClrMapping/>
  </p:clrMapOvr>
  <p:transition spd="slow"/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31535" y="4233339"/>
            <a:ext cx="1066800" cy="17272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91584" y="4233339"/>
            <a:ext cx="5943600" cy="1708150"/>
          </a:xfrm>
        </p:spPr>
        <p:txBody>
          <a:bodyPr tIns="44450" bIns="44450" anchor="t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xmlns="" val="3961824022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331747"/>
            <a:ext cx="5943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5E4BE005-0C7B-41D9-AD94-AF0C0A57E608}" type="datetime3">
              <a:rPr lang="en-US" altLang="zh-SG" smtClean="0">
                <a:cs typeface="Arial" charset="0"/>
              </a:rPr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t>12 August 2016</a:t>
            </a:fld>
            <a:endParaRPr lang="en-US" altLang="zh-SG" dirty="0"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1" y="6617152"/>
            <a:ext cx="1453737" cy="3206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i="0" u="none">
                <a:solidFill>
                  <a:srgbClr val="000000"/>
                </a:solidFill>
                <a:latin typeface="Verdana" pitchFamily="34" charset="0"/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AE78A651-CEB4-462B-A030-D829410EA226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dirty="0" smtClean="0"/>
              <a:t>  </a:t>
            </a:r>
            <a:r>
              <a:rPr lang="en-US" altLang="zh-SG" sz="1000" dirty="0" smtClean="0">
                <a:latin typeface="Arial" pitchFamily="34" charset="0"/>
              </a:rPr>
              <a:t/>
            </a:r>
            <a:br>
              <a:rPr lang="en-US" altLang="zh-SG" sz="1000" dirty="0" smtClean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8993799"/>
      </p:ext>
    </p:extLst>
  </p:cSld>
  <p:clrMapOvr>
    <a:masterClrMapping/>
  </p:clrMapOvr>
  <p:transition spd="slow">
    <p:pull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6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6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13FB0-34D6-4578-80AF-8547820A7B94}" type="datetime3">
              <a:rPr lang="en-US" altLang="zh-SG" smtClean="0">
                <a:solidFill>
                  <a:srgbClr val="000000"/>
                </a:solidFill>
              </a:rPr>
              <a:pPr>
                <a:defRPr/>
              </a:pPr>
              <a:t>12 August 2016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27C49-9F76-40C5-86C8-5A6E07DCB5EF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2168337"/>
      </p:ext>
    </p:extLst>
  </p:cSld>
  <p:clrMapOvr>
    <a:masterClrMapping/>
  </p:clrMapOvr>
  <p:transition spd="slow">
    <p:pull/>
  </p:transition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" y="1219200"/>
            <a:ext cx="6893169" cy="20574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 dirty="0">
              <a:solidFill>
                <a:srgbClr val="FFFFFF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180492" y="1905000"/>
            <a:ext cx="5943600" cy="819150"/>
          </a:xfrm>
          <a:solidFill>
            <a:schemeClr val="bg1"/>
          </a:solidFill>
          <a:ln>
            <a:solidFill>
              <a:srgbClr val="38922F"/>
            </a:solidFill>
          </a:ln>
        </p:spPr>
        <p:txBody>
          <a:bodyPr tIns="44450" bIns="44450" anchor="t"/>
          <a:lstStyle>
            <a:lvl1pPr marL="268288" indent="0" algn="l"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xmlns="" val="2312019818"/>
      </p:ext>
    </p:extLst>
  </p:cSld>
  <p:clrMapOvr>
    <a:masterClrMapping/>
  </p:clrMapOvr>
  <p:transition spd="slow"/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279400" y="3200400"/>
            <a:ext cx="9448800" cy="3048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0" y="5562600"/>
            <a:ext cx="5943600" cy="514350"/>
          </a:xfrm>
        </p:spPr>
        <p:txBody>
          <a:bodyPr tIns="44450" bIns="44450" anchor="t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xmlns="" val="581002309"/>
      </p:ext>
    </p:extLst>
  </p:cSld>
  <p:clrMapOvr>
    <a:masterClrMapping/>
  </p:clrMapOvr>
  <p:transition spd="slow"/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514" y="5334000"/>
            <a:ext cx="5638799" cy="698500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96E09542-DD70-4535-99F2-4D44B7C29035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8618283"/>
      </p:ext>
    </p:extLst>
  </p:cSld>
  <p:clrMapOvr>
    <a:masterClrMapping/>
  </p:clrMapOvr>
  <p:transition spd="slow"/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96E09542-DD70-4535-99F2-4D44B7C29035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6791679"/>
      </p:ext>
    </p:extLst>
  </p:cSld>
  <p:clrMapOvr>
    <a:masterClrMapping/>
  </p:clrMapOvr>
  <p:transition spd="slow"/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EAB94675-4883-4251-AC8A-2CD5D619FA40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3643097"/>
      </p:ext>
    </p:extLst>
  </p:cSld>
  <p:clrMapOvr>
    <a:masterClrMapping/>
  </p:clrMapOvr>
  <p:transition spd="slow"/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1F1D9322-53CC-471F-A44E-8005045D833A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73" y="5334000"/>
            <a:ext cx="8229597" cy="990600"/>
          </a:xfrm>
        </p:spPr>
        <p:txBody>
          <a:bodyPr/>
          <a:lstStyle/>
          <a:p>
            <a:r>
              <a:rPr lang="en-US" sz="3200" dirty="0" smtClean="0"/>
              <a:t>Introduction to the project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000" b="0" dirty="0"/>
              <a:t>T</a:t>
            </a:r>
            <a:r>
              <a:rPr lang="en-US" sz="2000" b="0" dirty="0" smtClean="0"/>
              <a:t>eam – Definitions – High level </a:t>
            </a:r>
            <a:r>
              <a:rPr lang="en-US" sz="2000" b="0" dirty="0" err="1" smtClean="0"/>
              <a:t>Workplan</a:t>
            </a:r>
            <a:endParaRPr lang="en-US" sz="1400" b="0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382453" y="3811524"/>
            <a:ext cx="7521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solidFill>
                  <a:srgbClr val="006600"/>
                </a:solidFill>
                <a:cs typeface="Arial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37722499"/>
      </p:ext>
    </p:extLst>
  </p:cSld>
  <p:clrMapOvr>
    <a:masterClrMapping/>
  </p:clrMapOvr>
  <p:transition spd="slow"/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371600" y="6629400"/>
            <a:ext cx="1676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9898F0-0530-4B33-A0B2-360574496C8C}" type="datetime3">
              <a:rPr lang="en-US" altLang="zh-SG">
                <a:solidFill>
                  <a:srgbClr val="000000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 August 2016</a:t>
            </a:fld>
            <a:endParaRPr lang="en-US" altLang="zh-SG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1F1D9322-53CC-471F-A44E-8005045D833A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5832492"/>
      </p:ext>
    </p:extLst>
  </p:cSld>
  <p:clrMapOvr>
    <a:masterClrMapping/>
  </p:clrMapOvr>
  <p:transition spd="slow"/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3429000"/>
            <a:ext cx="9144000" cy="3429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i="1" u="sng" dirty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588" y="0"/>
            <a:ext cx="9148763" cy="3429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763" y="3429000"/>
            <a:ext cx="914717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62203" y="839718"/>
            <a:ext cx="4357688" cy="1230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b="1" dirty="0">
                <a:solidFill>
                  <a:srgbClr val="FFFFFF"/>
                </a:solidFill>
                <a:cs typeface="Arial" pitchFamily="34" charset="0"/>
              </a:rPr>
              <a:t>Financial System Strategy 2020</a:t>
            </a: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4" y="4"/>
            <a:ext cx="2466975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0638" y="0"/>
            <a:ext cx="2287588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 cstate="print"/>
          <a:srcRect l="67751" t="4707" r="5081" b="68340"/>
          <a:stretch>
            <a:fillRect/>
          </a:stretch>
        </p:blipFill>
        <p:spPr bwMode="auto">
          <a:xfrm>
            <a:off x="3827076" y="2441073"/>
            <a:ext cx="1393825" cy="1254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1" y="4955673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 smtClean="0"/>
              <a:t>Click to edit Master subtitle style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444442" y="40386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rgbClr val="006600"/>
                </a:solidFill>
              </a:defRPr>
            </a:lvl1pPr>
          </a:lstStyle>
          <a:p>
            <a:r>
              <a:rPr lang="en-US" altLang="zh-SG" smtClean="0"/>
              <a:t>Click to edit Master title style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0" y="3352807"/>
            <a:ext cx="1422400" cy="331787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9BA7CDA-882B-44AB-8BF9-C94D3CC68EF7}" type="datetime3">
              <a:rPr lang="en-US" altLang="zh-SG" smtClean="0">
                <a:solidFill>
                  <a:srgbClr val="000000"/>
                </a:solidFill>
              </a:rPr>
              <a:pPr>
                <a:defRPr/>
              </a:pPr>
              <a:t>12 August 2016</a:t>
            </a:fld>
            <a:endParaRPr lang="en-US" altLang="zh-SG" dirty="0">
              <a:solidFill>
                <a:srgbClr val="0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7239000" y="6174872"/>
            <a:ext cx="1676400" cy="48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2430321"/>
      </p:ext>
    </p:extLst>
  </p:cSld>
  <p:clrMapOvr>
    <a:masterClrMapping/>
  </p:clrMapOvr>
  <p:transition spd="slow"/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152400" y="990600"/>
            <a:ext cx="9448800" cy="10668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" y="1219200"/>
            <a:ext cx="5943600" cy="819150"/>
          </a:xfrm>
        </p:spPr>
        <p:txBody>
          <a:bodyPr tIns="44450" bIns="44450" anchor="t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xmlns="" val="1606522953"/>
      </p:ext>
    </p:extLst>
  </p:cSld>
  <p:clrMapOvr>
    <a:masterClrMapping/>
  </p:clrMapOvr>
  <p:transition spd="slow"/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31535" y="4233339"/>
            <a:ext cx="1066800" cy="17272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91584" y="4233339"/>
            <a:ext cx="5943600" cy="1708150"/>
          </a:xfrm>
        </p:spPr>
        <p:txBody>
          <a:bodyPr tIns="44450" bIns="44450" anchor="t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xmlns="" val="2164625302"/>
      </p:ext>
    </p:extLst>
  </p:cSld>
  <p:clrMapOvr>
    <a:masterClrMapping/>
  </p:clrMapOvr>
  <p:transition spd="slow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0FA403-4AE2-4554-8296-6FFDDA531E57}" type="datetime3">
              <a:rPr lang="en-US" altLang="zh-SG" smtClean="0">
                <a:solidFill>
                  <a:srgbClr val="000000"/>
                </a:solidFill>
              </a:rPr>
              <a:pPr>
                <a:defRPr/>
              </a:pPr>
              <a:t>12 August 2016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E40E8-EAFB-416B-B6D9-EE9728D47F2A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1116905"/>
      </p:ext>
    </p:extLst>
  </p:cSld>
  <p:clrMapOvr>
    <a:masterClrMapping/>
  </p:clrMapOvr>
  <p:transition spd="slow">
    <p:pull/>
  </p:transition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" y="1219200"/>
            <a:ext cx="6893169" cy="20574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 dirty="0">
              <a:solidFill>
                <a:srgbClr val="FFFFFF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180492" y="1905000"/>
            <a:ext cx="5943600" cy="819150"/>
          </a:xfrm>
          <a:solidFill>
            <a:schemeClr val="bg1"/>
          </a:solidFill>
          <a:ln>
            <a:solidFill>
              <a:srgbClr val="38922F"/>
            </a:solidFill>
          </a:ln>
        </p:spPr>
        <p:txBody>
          <a:bodyPr tIns="44450" bIns="44450" anchor="t"/>
          <a:lstStyle>
            <a:lvl1pPr marL="268288" indent="0" algn="l"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xmlns="" val="3768833815"/>
      </p:ext>
    </p:extLst>
  </p:cSld>
  <p:clrMapOvr>
    <a:masterClrMapping/>
  </p:clrMapOvr>
  <p:transition spd="slow"/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279400" y="3200400"/>
            <a:ext cx="9448800" cy="3048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0" y="5562600"/>
            <a:ext cx="5943600" cy="514350"/>
          </a:xfrm>
        </p:spPr>
        <p:txBody>
          <a:bodyPr tIns="44450" bIns="44450" anchor="t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xmlns="" val="2698261112"/>
      </p:ext>
    </p:extLst>
  </p:cSld>
  <p:clrMapOvr>
    <a:masterClrMapping/>
  </p:clrMapOvr>
  <p:transition spd="slow"/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514" y="5334000"/>
            <a:ext cx="5638799" cy="698500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96E09542-DD70-4535-99F2-4D44B7C29035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9794026"/>
      </p:ext>
    </p:extLst>
  </p:cSld>
  <p:clrMapOvr>
    <a:masterClrMapping/>
  </p:clrMapOvr>
  <p:transition spd="slow"/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96E09542-DD70-4535-99F2-4D44B7C29035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7970627"/>
      </p:ext>
    </p:extLst>
  </p:cSld>
  <p:clrMapOvr>
    <a:masterClrMapping/>
  </p:clrMapOvr>
  <p:transition spd="slow"/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EAB94675-4883-4251-AC8A-2CD5D619FA40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7917913"/>
      </p:ext>
    </p:extLst>
  </p:cSld>
  <p:clrMapOvr>
    <a:masterClrMapping/>
  </p:clrMapOvr>
  <p:transition spd="slow"/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1F1D9322-53CC-471F-A44E-8005045D833A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73" y="5334000"/>
            <a:ext cx="8229597" cy="990600"/>
          </a:xfrm>
        </p:spPr>
        <p:txBody>
          <a:bodyPr/>
          <a:lstStyle/>
          <a:p>
            <a:r>
              <a:rPr lang="en-US" sz="3200" dirty="0" smtClean="0"/>
              <a:t>Introduction to the project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000" b="0" dirty="0"/>
              <a:t>T</a:t>
            </a:r>
            <a:r>
              <a:rPr lang="en-US" sz="2000" b="0" dirty="0" smtClean="0"/>
              <a:t>eam – Definitions – High level </a:t>
            </a:r>
            <a:r>
              <a:rPr lang="en-US" sz="2000" b="0" dirty="0" err="1" smtClean="0"/>
              <a:t>Workplan</a:t>
            </a:r>
            <a:endParaRPr lang="en-US" sz="1400" b="0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382433" y="3811524"/>
            <a:ext cx="7521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solidFill>
                  <a:srgbClr val="006600"/>
                </a:solidFill>
                <a:cs typeface="Arial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3637750554"/>
      </p:ext>
    </p:extLst>
  </p:cSld>
  <p:clrMapOvr>
    <a:masterClrMapping/>
  </p:clrMapOvr>
  <p:transition spd="slow"/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371600" y="6629400"/>
            <a:ext cx="1676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9898F0-0530-4B33-A0B2-360574496C8C}" type="datetime3">
              <a:rPr lang="en-US" altLang="zh-SG">
                <a:solidFill>
                  <a:srgbClr val="000000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 August 2016</a:t>
            </a:fld>
            <a:endParaRPr lang="en-US" altLang="zh-SG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1F1D9322-53CC-471F-A44E-8005045D833A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3040697"/>
      </p:ext>
    </p:extLst>
  </p:cSld>
  <p:clrMapOvr>
    <a:masterClrMapping/>
  </p:clrMapOvr>
  <p:transition spd="slow"/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3429000"/>
            <a:ext cx="9144000" cy="3429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i="1" u="sng" dirty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588" y="0"/>
            <a:ext cx="9148763" cy="3429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763" y="3429000"/>
            <a:ext cx="914717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62203" y="839718"/>
            <a:ext cx="4357688" cy="1230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b="1" dirty="0">
                <a:solidFill>
                  <a:srgbClr val="FFFFFF"/>
                </a:solidFill>
                <a:cs typeface="Arial" pitchFamily="34" charset="0"/>
              </a:rPr>
              <a:t>Financial System Strategy 2020</a:t>
            </a: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4" y="4"/>
            <a:ext cx="2466975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0638" y="0"/>
            <a:ext cx="2287588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 cstate="print"/>
          <a:srcRect l="67751" t="4707" r="5081" b="68340"/>
          <a:stretch>
            <a:fillRect/>
          </a:stretch>
        </p:blipFill>
        <p:spPr bwMode="auto">
          <a:xfrm>
            <a:off x="3827076" y="2441031"/>
            <a:ext cx="1393825" cy="1254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1" y="4955631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 smtClean="0"/>
              <a:t>Click to edit Master subtitle style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444442" y="40386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rgbClr val="006600"/>
                </a:solidFill>
              </a:defRPr>
            </a:lvl1pPr>
          </a:lstStyle>
          <a:p>
            <a:r>
              <a:rPr lang="en-US" altLang="zh-SG" smtClean="0"/>
              <a:t>Click to edit Master title style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0" y="3352807"/>
            <a:ext cx="1422400" cy="331787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9BA7CDA-882B-44AB-8BF9-C94D3CC68EF7}" type="datetime3">
              <a:rPr lang="en-US" altLang="zh-SG" smtClean="0">
                <a:solidFill>
                  <a:srgbClr val="000000"/>
                </a:solidFill>
              </a:rPr>
              <a:pPr>
                <a:defRPr/>
              </a:pPr>
              <a:t>12 August 2016</a:t>
            </a:fld>
            <a:endParaRPr lang="en-US" altLang="zh-SG" dirty="0">
              <a:solidFill>
                <a:srgbClr val="0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7239000" y="6174830"/>
            <a:ext cx="1676400" cy="48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6713728"/>
      </p:ext>
    </p:extLst>
  </p:cSld>
  <p:clrMapOvr>
    <a:masterClrMapping/>
  </p:clrMapOvr>
  <p:transition spd="slow"/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152400" y="990600"/>
            <a:ext cx="9448800" cy="10668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" y="1219200"/>
            <a:ext cx="5943600" cy="819150"/>
          </a:xfrm>
        </p:spPr>
        <p:txBody>
          <a:bodyPr tIns="44450" bIns="44450" anchor="t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xmlns="" val="2460593319"/>
      </p:ext>
    </p:extLst>
  </p:cSld>
  <p:clrMapOvr>
    <a:masterClrMapping/>
  </p:clrMapOvr>
  <p:transition spd="slow"/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31535" y="4233339"/>
            <a:ext cx="1066800" cy="17272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91584" y="4233339"/>
            <a:ext cx="5943600" cy="1708150"/>
          </a:xfrm>
        </p:spPr>
        <p:txBody>
          <a:bodyPr tIns="44450" bIns="44450" anchor="t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xmlns="" val="2784431878"/>
      </p:ext>
    </p:extLst>
  </p:cSld>
  <p:clrMapOvr>
    <a:masterClrMapping/>
  </p:clrMapOvr>
  <p:transition spd="slow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57EAE-F5FA-40B5-918B-11944F740743}" type="datetime3">
              <a:rPr lang="en-US" altLang="zh-SG" smtClean="0">
                <a:solidFill>
                  <a:srgbClr val="000000"/>
                </a:solidFill>
              </a:rPr>
              <a:pPr>
                <a:defRPr/>
              </a:pPr>
              <a:t>12 August 2016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04BE0-37B7-411C-98E2-105CDA3038EB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6687928"/>
      </p:ext>
    </p:extLst>
  </p:cSld>
  <p:clrMapOvr>
    <a:masterClrMapping/>
  </p:clrMapOvr>
  <p:transition spd="slow">
    <p:pull/>
  </p:transition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" y="1219200"/>
            <a:ext cx="6893169" cy="20574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 dirty="0">
              <a:solidFill>
                <a:srgbClr val="FFFFFF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180492" y="1905000"/>
            <a:ext cx="5943600" cy="819150"/>
          </a:xfrm>
          <a:solidFill>
            <a:schemeClr val="bg1"/>
          </a:solidFill>
          <a:ln>
            <a:solidFill>
              <a:srgbClr val="38922F"/>
            </a:solidFill>
          </a:ln>
        </p:spPr>
        <p:txBody>
          <a:bodyPr tIns="44450" bIns="44450" anchor="t"/>
          <a:lstStyle>
            <a:lvl1pPr marL="268288" indent="0" algn="l"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xmlns="" val="2543724383"/>
      </p:ext>
    </p:extLst>
  </p:cSld>
  <p:clrMapOvr>
    <a:masterClrMapping/>
  </p:clrMapOvr>
  <p:transition spd="slow"/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279400" y="3200400"/>
            <a:ext cx="9448800" cy="3048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0" y="5562600"/>
            <a:ext cx="5943600" cy="514350"/>
          </a:xfrm>
        </p:spPr>
        <p:txBody>
          <a:bodyPr tIns="44450" bIns="44450" anchor="t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xmlns="" val="3599528113"/>
      </p:ext>
    </p:extLst>
  </p:cSld>
  <p:clrMapOvr>
    <a:masterClrMapping/>
  </p:clrMapOvr>
  <p:transition spd="slow"/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514" y="5334000"/>
            <a:ext cx="5638799" cy="698500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96E09542-DD70-4535-99F2-4D44B7C29035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5573655"/>
      </p:ext>
    </p:extLst>
  </p:cSld>
  <p:clrMapOvr>
    <a:masterClrMapping/>
  </p:clrMapOvr>
  <p:transition spd="slow"/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96E09542-DD70-4535-99F2-4D44B7C29035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2840684"/>
      </p:ext>
    </p:extLst>
  </p:cSld>
  <p:clrMapOvr>
    <a:masterClrMapping/>
  </p:clrMapOvr>
  <p:transition spd="slow"/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EAB94675-4883-4251-AC8A-2CD5D619FA40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6171895"/>
      </p:ext>
    </p:extLst>
  </p:cSld>
  <p:clrMapOvr>
    <a:masterClrMapping/>
  </p:clrMapOvr>
  <p:transition spd="slow"/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1F1D9322-53CC-471F-A44E-8005045D833A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73" y="5334000"/>
            <a:ext cx="8229597" cy="990600"/>
          </a:xfrm>
        </p:spPr>
        <p:txBody>
          <a:bodyPr/>
          <a:lstStyle/>
          <a:p>
            <a:r>
              <a:rPr lang="en-US" sz="3200" dirty="0" smtClean="0"/>
              <a:t>Introduction to the project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000" b="0" dirty="0"/>
              <a:t>T</a:t>
            </a:r>
            <a:r>
              <a:rPr lang="en-US" sz="2000" b="0" dirty="0" smtClean="0"/>
              <a:t>eam – Definitions – High level </a:t>
            </a:r>
            <a:r>
              <a:rPr lang="en-US" sz="2000" b="0" dirty="0" err="1" smtClean="0"/>
              <a:t>Workplan</a:t>
            </a:r>
            <a:endParaRPr lang="en-US" sz="1400" b="0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382409" y="3811524"/>
            <a:ext cx="7521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solidFill>
                  <a:srgbClr val="006600"/>
                </a:solidFill>
                <a:cs typeface="Arial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842314428"/>
      </p:ext>
    </p:extLst>
  </p:cSld>
  <p:clrMapOvr>
    <a:masterClrMapping/>
  </p:clrMapOvr>
  <p:transition spd="slow"/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371600" y="6629400"/>
            <a:ext cx="1676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9898F0-0530-4B33-A0B2-360574496C8C}" type="datetime3">
              <a:rPr lang="en-US" altLang="zh-SG">
                <a:solidFill>
                  <a:srgbClr val="000000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 August 2016</a:t>
            </a:fld>
            <a:endParaRPr lang="en-US" altLang="zh-SG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1F1D9322-53CC-471F-A44E-8005045D833A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2195711"/>
      </p:ext>
    </p:extLst>
  </p:cSld>
  <p:clrMapOvr>
    <a:masterClrMapping/>
  </p:clrMapOvr>
  <p:transition spd="slow"/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3429000"/>
            <a:ext cx="9144000" cy="3429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i="1" u="sng" dirty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588" y="0"/>
            <a:ext cx="9148763" cy="3429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763" y="3429000"/>
            <a:ext cx="914717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62203" y="839718"/>
            <a:ext cx="4357688" cy="1230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b="1" dirty="0">
                <a:solidFill>
                  <a:srgbClr val="FFFFFF"/>
                </a:solidFill>
                <a:cs typeface="Arial" pitchFamily="34" charset="0"/>
              </a:rPr>
              <a:t>Financial System Strategy 2020</a:t>
            </a: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4" y="4"/>
            <a:ext cx="2466975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0638" y="0"/>
            <a:ext cx="2287588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 cstate="print"/>
          <a:srcRect l="67751" t="4707" r="5081" b="68340"/>
          <a:stretch>
            <a:fillRect/>
          </a:stretch>
        </p:blipFill>
        <p:spPr bwMode="auto">
          <a:xfrm>
            <a:off x="3827076" y="2440987"/>
            <a:ext cx="1393825" cy="1254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1" y="4955587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 smtClean="0"/>
              <a:t>Click to edit Master subtitle style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444442" y="40386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rgbClr val="006600"/>
                </a:solidFill>
              </a:defRPr>
            </a:lvl1pPr>
          </a:lstStyle>
          <a:p>
            <a:r>
              <a:rPr lang="en-US" altLang="zh-SG" smtClean="0"/>
              <a:t>Click to edit Master title style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0" y="3352807"/>
            <a:ext cx="1422400" cy="331787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9BA7CDA-882B-44AB-8BF9-C94D3CC68EF7}" type="datetime3">
              <a:rPr lang="en-US" altLang="zh-SG" smtClean="0">
                <a:solidFill>
                  <a:srgbClr val="000000"/>
                </a:solidFill>
              </a:rPr>
              <a:pPr>
                <a:defRPr/>
              </a:pPr>
              <a:t>12 August 2016</a:t>
            </a:fld>
            <a:endParaRPr lang="en-US" altLang="zh-SG" dirty="0">
              <a:solidFill>
                <a:srgbClr val="0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7239000" y="6174787"/>
            <a:ext cx="1676400" cy="48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4951004"/>
      </p:ext>
    </p:extLst>
  </p:cSld>
  <p:clrMapOvr>
    <a:masterClrMapping/>
  </p:clrMapOvr>
  <p:transition spd="slow"/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152400" y="990600"/>
            <a:ext cx="9448800" cy="10668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" y="1219200"/>
            <a:ext cx="5943600" cy="819150"/>
          </a:xfrm>
        </p:spPr>
        <p:txBody>
          <a:bodyPr tIns="44450" bIns="44450" anchor="t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xmlns="" val="2785310307"/>
      </p:ext>
    </p:extLst>
  </p:cSld>
  <p:clrMapOvr>
    <a:masterClrMapping/>
  </p:clrMapOvr>
  <p:transition spd="slow"/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31535" y="4233339"/>
            <a:ext cx="1066800" cy="17272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91584" y="4233339"/>
            <a:ext cx="5943600" cy="1708150"/>
          </a:xfrm>
        </p:spPr>
        <p:txBody>
          <a:bodyPr tIns="44450" bIns="44450" anchor="t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xmlns="" val="2190518765"/>
      </p:ext>
    </p:extLst>
  </p:cSld>
  <p:clrMapOvr>
    <a:masterClrMapping/>
  </p:clrMapOvr>
  <p:transition spd="slow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435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5278"/>
            <a:ext cx="51112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29275-2AE0-479C-95A5-8B8E142C3797}" type="datetime3">
              <a:rPr lang="en-US" altLang="zh-SG" smtClean="0">
                <a:solidFill>
                  <a:srgbClr val="000000"/>
                </a:solidFill>
              </a:rPr>
              <a:pPr>
                <a:defRPr/>
              </a:pPr>
              <a:t>12 August 2016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830D7-44E1-4055-9144-DE8F9F5DB7F0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0562615"/>
      </p:ext>
    </p:extLst>
  </p:cSld>
  <p:clrMapOvr>
    <a:masterClrMapping/>
  </p:clrMapOvr>
  <p:transition spd="slow">
    <p:pull/>
  </p:transition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" y="1219200"/>
            <a:ext cx="6893169" cy="20574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 dirty="0">
              <a:solidFill>
                <a:srgbClr val="FFFFFF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180492" y="1905000"/>
            <a:ext cx="5943600" cy="819150"/>
          </a:xfrm>
          <a:solidFill>
            <a:schemeClr val="bg1"/>
          </a:solidFill>
          <a:ln>
            <a:solidFill>
              <a:srgbClr val="38922F"/>
            </a:solidFill>
          </a:ln>
        </p:spPr>
        <p:txBody>
          <a:bodyPr tIns="44450" bIns="44450" anchor="t"/>
          <a:lstStyle>
            <a:lvl1pPr marL="268288" indent="0" algn="l"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xmlns="" val="142793760"/>
      </p:ext>
    </p:extLst>
  </p:cSld>
  <p:clrMapOvr>
    <a:masterClrMapping/>
  </p:clrMapOvr>
  <p:transition spd="slow"/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279400" y="3200400"/>
            <a:ext cx="9448800" cy="3048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0" y="5562600"/>
            <a:ext cx="5943600" cy="514350"/>
          </a:xfrm>
        </p:spPr>
        <p:txBody>
          <a:bodyPr tIns="44450" bIns="44450" anchor="t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xmlns="" val="3570484566"/>
      </p:ext>
    </p:extLst>
  </p:cSld>
  <p:clrMapOvr>
    <a:masterClrMapping/>
  </p:clrMapOvr>
  <p:transition spd="slow"/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514" y="5334000"/>
            <a:ext cx="5638799" cy="698500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96E09542-DD70-4535-99F2-4D44B7C29035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8652892"/>
      </p:ext>
    </p:extLst>
  </p:cSld>
  <p:clrMapOvr>
    <a:masterClrMapping/>
  </p:clrMapOvr>
  <p:transition spd="slow"/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96E09542-DD70-4535-99F2-4D44B7C29035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0836398"/>
      </p:ext>
    </p:extLst>
  </p:cSld>
  <p:clrMapOvr>
    <a:masterClrMapping/>
  </p:clrMapOvr>
  <p:transition spd="slow"/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EAB94675-4883-4251-AC8A-2CD5D619FA40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982321"/>
      </p:ext>
    </p:extLst>
  </p:cSld>
  <p:clrMapOvr>
    <a:masterClrMapping/>
  </p:clrMapOvr>
  <p:transition spd="slow"/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1F1D9322-53CC-471F-A44E-8005045D833A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73" y="5334000"/>
            <a:ext cx="8229597" cy="990600"/>
          </a:xfrm>
        </p:spPr>
        <p:txBody>
          <a:bodyPr/>
          <a:lstStyle/>
          <a:p>
            <a:r>
              <a:rPr lang="en-US" sz="3200" dirty="0" smtClean="0"/>
              <a:t>Introduction to the project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000" b="0" dirty="0"/>
              <a:t>T</a:t>
            </a:r>
            <a:r>
              <a:rPr lang="en-US" sz="2000" b="0" dirty="0" smtClean="0"/>
              <a:t>eam – Definitions – High level </a:t>
            </a:r>
            <a:r>
              <a:rPr lang="en-US" sz="2000" b="0" dirty="0" err="1" smtClean="0"/>
              <a:t>Workplan</a:t>
            </a:r>
            <a:endParaRPr lang="en-US" sz="1400" b="0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382385" y="3811524"/>
            <a:ext cx="7521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solidFill>
                  <a:srgbClr val="006600"/>
                </a:solidFill>
                <a:cs typeface="Arial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165248334"/>
      </p:ext>
    </p:extLst>
  </p:cSld>
  <p:clrMapOvr>
    <a:masterClrMapping/>
  </p:clrMapOvr>
  <p:transition spd="slow"/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371600" y="6629400"/>
            <a:ext cx="1676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9898F0-0530-4B33-A0B2-360574496C8C}" type="datetime3">
              <a:rPr lang="en-US" altLang="zh-SG">
                <a:solidFill>
                  <a:srgbClr val="000000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 August 2016</a:t>
            </a:fld>
            <a:endParaRPr lang="en-US" altLang="zh-SG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1F1D9322-53CC-471F-A44E-8005045D833A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5943561"/>
      </p:ext>
    </p:extLst>
  </p:cSld>
  <p:clrMapOvr>
    <a:masterClrMapping/>
  </p:clrMapOvr>
  <p:transition spd="slow"/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3429000"/>
            <a:ext cx="9144000" cy="3429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i="1" u="sng" dirty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588" y="0"/>
            <a:ext cx="9148763" cy="3429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763" y="3429000"/>
            <a:ext cx="914717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62203" y="839718"/>
            <a:ext cx="4357688" cy="1230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b="1" dirty="0">
                <a:solidFill>
                  <a:srgbClr val="FFFFFF"/>
                </a:solidFill>
                <a:cs typeface="Arial" pitchFamily="34" charset="0"/>
              </a:rPr>
              <a:t>Financial System Strategy 2020</a:t>
            </a: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4" y="4"/>
            <a:ext cx="2466975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0638" y="0"/>
            <a:ext cx="2287588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 cstate="print"/>
          <a:srcRect l="67751" t="4707" r="5081" b="68340"/>
          <a:stretch>
            <a:fillRect/>
          </a:stretch>
        </p:blipFill>
        <p:spPr bwMode="auto">
          <a:xfrm>
            <a:off x="3827076" y="2440941"/>
            <a:ext cx="1393825" cy="1254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1" y="4955541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 smtClean="0"/>
              <a:t>Click to edit Master subtitle style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444442" y="40386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rgbClr val="006600"/>
                </a:solidFill>
              </a:defRPr>
            </a:lvl1pPr>
          </a:lstStyle>
          <a:p>
            <a:r>
              <a:rPr lang="en-US" altLang="zh-SG" smtClean="0"/>
              <a:t>Click to edit Master title style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0" y="3352807"/>
            <a:ext cx="1422400" cy="331787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9BA7CDA-882B-44AB-8BF9-C94D3CC68EF7}" type="datetime3">
              <a:rPr lang="en-US" altLang="zh-SG" smtClean="0">
                <a:solidFill>
                  <a:srgbClr val="000000"/>
                </a:solidFill>
              </a:rPr>
              <a:pPr>
                <a:defRPr/>
              </a:pPr>
              <a:t>12 August 2016</a:t>
            </a:fld>
            <a:endParaRPr lang="en-US" altLang="zh-SG" dirty="0">
              <a:solidFill>
                <a:srgbClr val="0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7239000" y="6174740"/>
            <a:ext cx="1676400" cy="48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1698748"/>
      </p:ext>
    </p:extLst>
  </p:cSld>
  <p:clrMapOvr>
    <a:masterClrMapping/>
  </p:clrMapOvr>
  <p:transition spd="slow"/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152400" y="990600"/>
            <a:ext cx="9448800" cy="10668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" y="1219200"/>
            <a:ext cx="5943600" cy="819150"/>
          </a:xfrm>
        </p:spPr>
        <p:txBody>
          <a:bodyPr tIns="44450" bIns="44450" anchor="t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xmlns="" val="2187688803"/>
      </p:ext>
    </p:extLst>
  </p:cSld>
  <p:clrMapOvr>
    <a:masterClrMapping/>
  </p:clrMapOvr>
  <p:transition spd="slow"/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31535" y="4233339"/>
            <a:ext cx="1066800" cy="17272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91584" y="4233339"/>
            <a:ext cx="5943600" cy="1708150"/>
          </a:xfrm>
        </p:spPr>
        <p:txBody>
          <a:bodyPr tIns="44450" bIns="44450" anchor="t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xmlns="" val="3702672760"/>
      </p:ext>
    </p:extLst>
  </p:cSld>
  <p:clrMapOvr>
    <a:masterClrMapping/>
  </p:clrMapOvr>
  <p:transition spd="slow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7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7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7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BA0D6-063F-448E-B48A-A65F471986C6}" type="datetime3">
              <a:rPr lang="en-US" altLang="zh-SG" smtClean="0">
                <a:solidFill>
                  <a:srgbClr val="000000"/>
                </a:solidFill>
              </a:rPr>
              <a:pPr>
                <a:defRPr/>
              </a:pPr>
              <a:t>12 August 2016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B877B-9C5D-4ADA-A5DA-0AE28FD0519F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567890"/>
      </p:ext>
    </p:extLst>
  </p:cSld>
  <p:clrMapOvr>
    <a:masterClrMapping/>
  </p:clrMapOvr>
  <p:transition spd="slow">
    <p:pull/>
  </p:transition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" y="1219200"/>
            <a:ext cx="6893169" cy="20574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 dirty="0">
              <a:solidFill>
                <a:srgbClr val="FFFFFF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180492" y="1905000"/>
            <a:ext cx="5943600" cy="819150"/>
          </a:xfrm>
          <a:solidFill>
            <a:schemeClr val="bg1"/>
          </a:solidFill>
          <a:ln>
            <a:solidFill>
              <a:srgbClr val="38922F"/>
            </a:solidFill>
          </a:ln>
        </p:spPr>
        <p:txBody>
          <a:bodyPr tIns="44450" bIns="44450" anchor="t"/>
          <a:lstStyle>
            <a:lvl1pPr marL="268288" indent="0" algn="l"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xmlns="" val="4101202558"/>
      </p:ext>
    </p:extLst>
  </p:cSld>
  <p:clrMapOvr>
    <a:masterClrMapping/>
  </p:clrMapOvr>
  <p:transition spd="slow"/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279400" y="3200400"/>
            <a:ext cx="9448800" cy="3048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0" y="5562600"/>
            <a:ext cx="5943600" cy="514350"/>
          </a:xfrm>
        </p:spPr>
        <p:txBody>
          <a:bodyPr tIns="44450" bIns="44450" anchor="t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xmlns="" val="1736001104"/>
      </p:ext>
    </p:extLst>
  </p:cSld>
  <p:clrMapOvr>
    <a:masterClrMapping/>
  </p:clrMapOvr>
  <p:transition spd="slow"/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514" y="5334000"/>
            <a:ext cx="5638799" cy="698500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96E09542-DD70-4535-99F2-4D44B7C29035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98156"/>
      </p:ext>
    </p:extLst>
  </p:cSld>
  <p:clrMapOvr>
    <a:masterClrMapping/>
  </p:clrMapOvr>
  <p:transition spd="slow"/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96E09542-DD70-4535-99F2-4D44B7C29035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1053000"/>
      </p:ext>
    </p:extLst>
  </p:cSld>
  <p:clrMapOvr>
    <a:masterClrMapping/>
  </p:clrMapOvr>
  <p:transition spd="slow"/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EAB94675-4883-4251-AC8A-2CD5D619FA40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6016079"/>
      </p:ext>
    </p:extLst>
  </p:cSld>
  <p:clrMapOvr>
    <a:masterClrMapping/>
  </p:clrMapOvr>
  <p:transition spd="slow"/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1F1D9322-53CC-471F-A44E-8005045D833A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73" y="5334000"/>
            <a:ext cx="8229597" cy="990600"/>
          </a:xfrm>
        </p:spPr>
        <p:txBody>
          <a:bodyPr/>
          <a:lstStyle/>
          <a:p>
            <a:r>
              <a:rPr lang="en-US" sz="3200" dirty="0" smtClean="0"/>
              <a:t>Introduction to the project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000" b="0" dirty="0"/>
              <a:t>T</a:t>
            </a:r>
            <a:r>
              <a:rPr lang="en-US" sz="2000" b="0" dirty="0" smtClean="0"/>
              <a:t>eam – Definitions – High level </a:t>
            </a:r>
            <a:r>
              <a:rPr lang="en-US" sz="2000" b="0" dirty="0" err="1" smtClean="0"/>
              <a:t>Workplan</a:t>
            </a:r>
            <a:endParaRPr lang="en-US" sz="1400" b="0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382361" y="3811524"/>
            <a:ext cx="7521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solidFill>
                  <a:srgbClr val="006600"/>
                </a:solidFill>
                <a:cs typeface="Arial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93889313"/>
      </p:ext>
    </p:extLst>
  </p:cSld>
  <p:clrMapOvr>
    <a:masterClrMapping/>
  </p:clrMapOvr>
  <p:transition spd="slow"/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371600" y="6629400"/>
            <a:ext cx="1676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9898F0-0530-4B33-A0B2-360574496C8C}" type="datetime3">
              <a:rPr lang="en-US" altLang="zh-SG">
                <a:solidFill>
                  <a:srgbClr val="000000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 August 2016</a:t>
            </a:fld>
            <a:endParaRPr lang="en-US" altLang="zh-SG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1F1D9322-53CC-471F-A44E-8005045D833A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0961814"/>
      </p:ext>
    </p:extLst>
  </p:cSld>
  <p:clrMapOvr>
    <a:masterClrMapping/>
  </p:clrMapOvr>
  <p:transition spd="slow"/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3429000"/>
            <a:ext cx="9144000" cy="3429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i="1" u="sng" dirty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588" y="0"/>
            <a:ext cx="9148763" cy="3429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763" y="3429000"/>
            <a:ext cx="914717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62203" y="839718"/>
            <a:ext cx="4357688" cy="1230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b="1" dirty="0">
                <a:solidFill>
                  <a:srgbClr val="FFFFFF"/>
                </a:solidFill>
                <a:cs typeface="Arial" pitchFamily="34" charset="0"/>
              </a:rPr>
              <a:t>Financial System Strategy 2020</a:t>
            </a: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4" y="4"/>
            <a:ext cx="2466975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0638" y="0"/>
            <a:ext cx="2287588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 cstate="print"/>
          <a:srcRect l="67751" t="4707" r="5081" b="68340"/>
          <a:stretch>
            <a:fillRect/>
          </a:stretch>
        </p:blipFill>
        <p:spPr bwMode="auto">
          <a:xfrm>
            <a:off x="3827076" y="2440893"/>
            <a:ext cx="1393825" cy="1254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1" y="4955493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 smtClean="0"/>
              <a:t>Click to edit Master subtitle style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444442" y="40386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rgbClr val="006600"/>
                </a:solidFill>
              </a:defRPr>
            </a:lvl1pPr>
          </a:lstStyle>
          <a:p>
            <a:r>
              <a:rPr lang="en-US" altLang="zh-SG" smtClean="0"/>
              <a:t>Click to edit Master title style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0" y="3352807"/>
            <a:ext cx="1422400" cy="331787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9BA7CDA-882B-44AB-8BF9-C94D3CC68EF7}" type="datetime3">
              <a:rPr lang="en-US" altLang="zh-SG" smtClean="0">
                <a:solidFill>
                  <a:srgbClr val="000000"/>
                </a:solidFill>
              </a:rPr>
              <a:pPr>
                <a:defRPr/>
              </a:pPr>
              <a:t>12 August 2016</a:t>
            </a:fld>
            <a:endParaRPr lang="en-US" altLang="zh-SG" dirty="0">
              <a:solidFill>
                <a:srgbClr val="0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7239000" y="6174692"/>
            <a:ext cx="1676400" cy="48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4144287"/>
      </p:ext>
    </p:extLst>
  </p:cSld>
  <p:clrMapOvr>
    <a:masterClrMapping/>
  </p:clrMapOvr>
  <p:transition spd="slow"/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152400" y="990600"/>
            <a:ext cx="9448800" cy="10668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" y="1219200"/>
            <a:ext cx="5943600" cy="819150"/>
          </a:xfrm>
        </p:spPr>
        <p:txBody>
          <a:bodyPr tIns="44450" bIns="44450" anchor="t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xmlns="" val="1868144652"/>
      </p:ext>
    </p:extLst>
  </p:cSld>
  <p:clrMapOvr>
    <a:masterClrMapping/>
  </p:clrMapOvr>
  <p:transition spd="slow"/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31535" y="4233339"/>
            <a:ext cx="1066800" cy="17272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91584" y="4233339"/>
            <a:ext cx="5943600" cy="1708150"/>
          </a:xfrm>
        </p:spPr>
        <p:txBody>
          <a:bodyPr tIns="44450" bIns="44450" anchor="t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xmlns="" val="3199540083"/>
      </p:ext>
    </p:extLst>
  </p:cSld>
  <p:clrMapOvr>
    <a:masterClrMapping/>
  </p:clrMapOvr>
  <p:transition spd="slow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4A1FE-F327-475D-8BE2-E5A6FB273AB1}" type="datetime3">
              <a:rPr lang="en-US" altLang="zh-SG" smtClean="0">
                <a:solidFill>
                  <a:srgbClr val="000000"/>
                </a:solidFill>
              </a:rPr>
              <a:pPr>
                <a:defRPr/>
              </a:pPr>
              <a:t>12 August 2016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D63A7-E2B6-4BF2-A50F-BC2EFA3AFE74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3918922"/>
      </p:ext>
    </p:extLst>
  </p:cSld>
  <p:clrMapOvr>
    <a:masterClrMapping/>
  </p:clrMapOvr>
  <p:transition spd="slow">
    <p:pull/>
  </p:transition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" y="1219200"/>
            <a:ext cx="6893169" cy="20574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 dirty="0">
              <a:solidFill>
                <a:srgbClr val="FFFFFF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180492" y="1905000"/>
            <a:ext cx="5943600" cy="819150"/>
          </a:xfrm>
          <a:solidFill>
            <a:schemeClr val="bg1"/>
          </a:solidFill>
          <a:ln>
            <a:solidFill>
              <a:srgbClr val="38922F"/>
            </a:solidFill>
          </a:ln>
        </p:spPr>
        <p:txBody>
          <a:bodyPr tIns="44450" bIns="44450" anchor="t"/>
          <a:lstStyle>
            <a:lvl1pPr marL="268288" indent="0" algn="l"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xmlns="" val="3406043004"/>
      </p:ext>
    </p:extLst>
  </p:cSld>
  <p:clrMapOvr>
    <a:masterClrMapping/>
  </p:clrMapOvr>
  <p:transition spd="slow"/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279400" y="3200400"/>
            <a:ext cx="9448800" cy="3048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0" y="5562600"/>
            <a:ext cx="5943600" cy="514350"/>
          </a:xfrm>
        </p:spPr>
        <p:txBody>
          <a:bodyPr tIns="44450" bIns="44450" anchor="t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xmlns="" val="2061131929"/>
      </p:ext>
    </p:extLst>
  </p:cSld>
  <p:clrMapOvr>
    <a:masterClrMapping/>
  </p:clrMapOvr>
  <p:transition spd="slow"/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514" y="5334000"/>
            <a:ext cx="5638799" cy="698500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96E09542-DD70-4535-99F2-4D44B7C29035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0798739"/>
      </p:ext>
    </p:extLst>
  </p:cSld>
  <p:clrMapOvr>
    <a:masterClrMapping/>
  </p:clrMapOvr>
  <p:transition spd="slow"/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96E09542-DD70-4535-99F2-4D44B7C29035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3979351"/>
      </p:ext>
    </p:extLst>
  </p:cSld>
  <p:clrMapOvr>
    <a:masterClrMapping/>
  </p:clrMapOvr>
  <p:transition spd="slow"/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EAB94675-4883-4251-AC8A-2CD5D619FA40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0506819"/>
      </p:ext>
    </p:extLst>
  </p:cSld>
  <p:clrMapOvr>
    <a:masterClrMapping/>
  </p:clrMapOvr>
  <p:transition spd="slow"/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1F1D9322-53CC-471F-A44E-8005045D833A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73" y="5334000"/>
            <a:ext cx="8229597" cy="990600"/>
          </a:xfrm>
        </p:spPr>
        <p:txBody>
          <a:bodyPr/>
          <a:lstStyle/>
          <a:p>
            <a:r>
              <a:rPr lang="en-US" sz="3200" dirty="0" smtClean="0"/>
              <a:t>Introduction to the project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000" b="0" dirty="0"/>
              <a:t>T</a:t>
            </a:r>
            <a:r>
              <a:rPr lang="en-US" sz="2000" b="0" dirty="0" smtClean="0"/>
              <a:t>eam – Definitions – High level </a:t>
            </a:r>
            <a:r>
              <a:rPr lang="en-US" sz="2000" b="0" dirty="0" err="1" smtClean="0"/>
              <a:t>Workplan</a:t>
            </a:r>
            <a:endParaRPr lang="en-US" sz="1400" b="0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382334" y="3811524"/>
            <a:ext cx="7521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solidFill>
                  <a:srgbClr val="006600"/>
                </a:solidFill>
                <a:cs typeface="Arial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2188389900"/>
      </p:ext>
    </p:extLst>
  </p:cSld>
  <p:clrMapOvr>
    <a:masterClrMapping/>
  </p:clrMapOvr>
  <p:transition spd="slow"/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371600" y="6629400"/>
            <a:ext cx="1676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9898F0-0530-4B33-A0B2-360574496C8C}" type="datetime3">
              <a:rPr lang="en-US" altLang="zh-SG">
                <a:solidFill>
                  <a:srgbClr val="000000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 August 2016</a:t>
            </a:fld>
            <a:endParaRPr lang="en-US" altLang="zh-SG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1F1D9322-53CC-471F-A44E-8005045D833A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0185585"/>
      </p:ext>
    </p:extLst>
  </p:cSld>
  <p:clrMapOvr>
    <a:masterClrMapping/>
  </p:clrMapOvr>
  <p:transition spd="slow"/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3429000"/>
            <a:ext cx="9144000" cy="3429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i="1" u="sng" dirty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588" y="0"/>
            <a:ext cx="9148763" cy="3429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763" y="3429000"/>
            <a:ext cx="914717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62203" y="839718"/>
            <a:ext cx="4357688" cy="1230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b="1" dirty="0">
                <a:solidFill>
                  <a:srgbClr val="FFFFFF"/>
                </a:solidFill>
                <a:cs typeface="Arial" pitchFamily="34" charset="0"/>
              </a:rPr>
              <a:t>Financial System Strategy 2020</a:t>
            </a: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4" y="4"/>
            <a:ext cx="2466975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0638" y="0"/>
            <a:ext cx="2287588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 cstate="print"/>
          <a:srcRect l="67751" t="4707" r="5081" b="68340"/>
          <a:stretch>
            <a:fillRect/>
          </a:stretch>
        </p:blipFill>
        <p:spPr bwMode="auto">
          <a:xfrm>
            <a:off x="3827076" y="2440843"/>
            <a:ext cx="1393825" cy="1254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1" y="4955443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 smtClean="0"/>
              <a:t>Click to edit Master subtitle style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444442" y="40386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rgbClr val="006600"/>
                </a:solidFill>
              </a:defRPr>
            </a:lvl1pPr>
          </a:lstStyle>
          <a:p>
            <a:r>
              <a:rPr lang="en-US" altLang="zh-SG" smtClean="0"/>
              <a:t>Click to edit Master title style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0" y="3352807"/>
            <a:ext cx="1422400" cy="331787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9BA7CDA-882B-44AB-8BF9-C94D3CC68EF7}" type="datetime3">
              <a:rPr lang="en-US" altLang="zh-SG" smtClean="0">
                <a:solidFill>
                  <a:srgbClr val="000000"/>
                </a:solidFill>
              </a:rPr>
              <a:pPr>
                <a:defRPr/>
              </a:pPr>
              <a:t>12 August 2016</a:t>
            </a:fld>
            <a:endParaRPr lang="en-US" altLang="zh-SG" dirty="0">
              <a:solidFill>
                <a:srgbClr val="0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7239000" y="6174643"/>
            <a:ext cx="1676400" cy="48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4954289"/>
      </p:ext>
    </p:extLst>
  </p:cSld>
  <p:clrMapOvr>
    <a:masterClrMapping/>
  </p:clrMapOvr>
  <p:transition spd="slow"/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152400" y="990600"/>
            <a:ext cx="9448800" cy="10668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" y="1219200"/>
            <a:ext cx="5943600" cy="819150"/>
          </a:xfrm>
        </p:spPr>
        <p:txBody>
          <a:bodyPr tIns="44450" bIns="44450" anchor="t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xmlns="" val="1934155961"/>
      </p:ext>
    </p:extLst>
  </p:cSld>
  <p:clrMapOvr>
    <a:masterClrMapping/>
  </p:clrMapOvr>
  <p:transition spd="slow"/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31535" y="4233339"/>
            <a:ext cx="1066800" cy="17272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91584" y="4233339"/>
            <a:ext cx="5943600" cy="1708150"/>
          </a:xfrm>
        </p:spPr>
        <p:txBody>
          <a:bodyPr tIns="44450" bIns="44450" anchor="t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xmlns="" val="3976139908"/>
      </p:ext>
    </p:extLst>
  </p:cSld>
  <p:clrMapOvr>
    <a:masterClrMapping/>
  </p:clrMapOvr>
  <p:transition spd="slow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5862" y="246705"/>
            <a:ext cx="2031023" cy="5908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585" y="246705"/>
            <a:ext cx="5953859" cy="5908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78D8C-498E-477F-9E19-28FB399FAF50}" type="datetime3">
              <a:rPr lang="en-US" altLang="zh-SG" smtClean="0">
                <a:solidFill>
                  <a:srgbClr val="000000"/>
                </a:solidFill>
              </a:rPr>
              <a:pPr>
                <a:defRPr/>
              </a:pPr>
              <a:t>12 August 2016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C029B-302D-497F-8057-3FB9D5B5C11B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522931"/>
      </p:ext>
    </p:extLst>
  </p:cSld>
  <p:clrMapOvr>
    <a:masterClrMapping/>
  </p:clrMapOvr>
  <p:transition spd="slow">
    <p:pull/>
  </p:transition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" y="1219200"/>
            <a:ext cx="6893169" cy="20574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 dirty="0">
              <a:solidFill>
                <a:srgbClr val="FFFFFF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180492" y="1905000"/>
            <a:ext cx="5943600" cy="819150"/>
          </a:xfrm>
          <a:solidFill>
            <a:schemeClr val="bg1"/>
          </a:solidFill>
          <a:ln>
            <a:solidFill>
              <a:srgbClr val="38922F"/>
            </a:solidFill>
          </a:ln>
        </p:spPr>
        <p:txBody>
          <a:bodyPr tIns="44450" bIns="44450" anchor="t"/>
          <a:lstStyle>
            <a:lvl1pPr marL="268288" indent="0" algn="l"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xmlns="" val="2949030435"/>
      </p:ext>
    </p:extLst>
  </p:cSld>
  <p:clrMapOvr>
    <a:masterClrMapping/>
  </p:clrMapOvr>
  <p:transition spd="slow"/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279400" y="3200400"/>
            <a:ext cx="9448800" cy="3048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0" y="5562600"/>
            <a:ext cx="5943600" cy="514350"/>
          </a:xfrm>
        </p:spPr>
        <p:txBody>
          <a:bodyPr tIns="44450" bIns="44450" anchor="t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xmlns="" val="3229100158"/>
      </p:ext>
    </p:extLst>
  </p:cSld>
  <p:clrMapOvr>
    <a:masterClrMapping/>
  </p:clrMapOvr>
  <p:transition spd="slow"/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514" y="5334000"/>
            <a:ext cx="5638799" cy="698500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96E09542-DD70-4535-99F2-4D44B7C29035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4896022"/>
      </p:ext>
    </p:extLst>
  </p:cSld>
  <p:clrMapOvr>
    <a:masterClrMapping/>
  </p:clrMapOvr>
  <p:transition spd="slow"/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96E09542-DD70-4535-99F2-4D44B7C29035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2537526"/>
      </p:ext>
    </p:extLst>
  </p:cSld>
  <p:clrMapOvr>
    <a:masterClrMapping/>
  </p:clrMapOvr>
  <p:transition spd="slow"/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EAB94675-4883-4251-AC8A-2CD5D619FA40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4008616"/>
      </p:ext>
    </p:extLst>
  </p:cSld>
  <p:clrMapOvr>
    <a:masterClrMapping/>
  </p:clrMapOvr>
  <p:transition spd="slow"/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1F1D9322-53CC-471F-A44E-8005045D833A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73" y="5334000"/>
            <a:ext cx="8229597" cy="990600"/>
          </a:xfrm>
        </p:spPr>
        <p:txBody>
          <a:bodyPr/>
          <a:lstStyle/>
          <a:p>
            <a:r>
              <a:rPr lang="en-US" sz="3200" dirty="0" smtClean="0"/>
              <a:t>Introduction to the project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000" b="0" dirty="0"/>
              <a:t>T</a:t>
            </a:r>
            <a:r>
              <a:rPr lang="en-US" sz="2000" b="0" dirty="0" smtClean="0"/>
              <a:t>eam – Definitions – High level </a:t>
            </a:r>
            <a:r>
              <a:rPr lang="en-US" sz="2000" b="0" dirty="0" err="1" smtClean="0"/>
              <a:t>Workplan</a:t>
            </a:r>
            <a:endParaRPr lang="en-US" sz="1400" b="0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382309" y="3811524"/>
            <a:ext cx="7521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solidFill>
                  <a:srgbClr val="006600"/>
                </a:solidFill>
                <a:cs typeface="Arial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130976795"/>
      </p:ext>
    </p:extLst>
  </p:cSld>
  <p:clrMapOvr>
    <a:masterClrMapping/>
  </p:clrMapOvr>
  <p:transition spd="slow"/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371600" y="6629400"/>
            <a:ext cx="1676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9898F0-0530-4B33-A0B2-360574496C8C}" type="datetime3">
              <a:rPr lang="en-US" altLang="zh-SG">
                <a:solidFill>
                  <a:srgbClr val="000000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 August 2016</a:t>
            </a:fld>
            <a:endParaRPr lang="en-US" altLang="zh-SG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1F1D9322-53CC-471F-A44E-8005045D833A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8030497"/>
      </p:ext>
    </p:extLst>
  </p:cSld>
  <p:clrMapOvr>
    <a:masterClrMapping/>
  </p:clrMapOvr>
  <p:transition spd="slow"/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3429000"/>
            <a:ext cx="9144000" cy="3429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i="1" u="sng" dirty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588" y="0"/>
            <a:ext cx="9148763" cy="3429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763" y="3429000"/>
            <a:ext cx="914717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62203" y="839718"/>
            <a:ext cx="4357688" cy="1230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b="1" dirty="0">
                <a:solidFill>
                  <a:srgbClr val="FFFFFF"/>
                </a:solidFill>
                <a:cs typeface="Arial" pitchFamily="34" charset="0"/>
              </a:rPr>
              <a:t>Financial System Strategy 2020</a:t>
            </a: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4" y="4"/>
            <a:ext cx="2466975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0638" y="0"/>
            <a:ext cx="2287588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 cstate="print"/>
          <a:srcRect l="67751" t="4707" r="5081" b="68340"/>
          <a:stretch>
            <a:fillRect/>
          </a:stretch>
        </p:blipFill>
        <p:spPr bwMode="auto">
          <a:xfrm>
            <a:off x="3827004" y="2440791"/>
            <a:ext cx="1393825" cy="1254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1" y="4955391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 smtClean="0"/>
              <a:t>Click to edit Master subtitle style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444442" y="40386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rgbClr val="006600"/>
                </a:solidFill>
              </a:defRPr>
            </a:lvl1pPr>
          </a:lstStyle>
          <a:p>
            <a:r>
              <a:rPr lang="en-US" altLang="zh-SG" smtClean="0"/>
              <a:t>Click to edit Master title style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0" y="3352807"/>
            <a:ext cx="1422400" cy="331787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9BA7CDA-882B-44AB-8BF9-C94D3CC68EF7}" type="datetime3">
              <a:rPr lang="en-US" altLang="zh-SG" smtClean="0">
                <a:solidFill>
                  <a:srgbClr val="000000"/>
                </a:solidFill>
              </a:rPr>
              <a:pPr>
                <a:defRPr/>
              </a:pPr>
              <a:t>12 August 2016</a:t>
            </a:fld>
            <a:endParaRPr lang="en-US" altLang="zh-SG" dirty="0">
              <a:solidFill>
                <a:srgbClr val="0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7239000" y="6174590"/>
            <a:ext cx="1676400" cy="48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0401667"/>
      </p:ext>
    </p:extLst>
  </p:cSld>
  <p:clrMapOvr>
    <a:masterClrMapping/>
  </p:clrMapOvr>
  <p:transition spd="slow"/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152400" y="990600"/>
            <a:ext cx="9448800" cy="10668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" y="1219200"/>
            <a:ext cx="5943600" cy="819150"/>
          </a:xfrm>
        </p:spPr>
        <p:txBody>
          <a:bodyPr tIns="44450" bIns="44450" anchor="t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xmlns="" val="3518509410"/>
      </p:ext>
    </p:extLst>
  </p:cSld>
  <p:clrMapOvr>
    <a:masterClrMapping/>
  </p:clrMapOvr>
  <p:transition spd="slow"/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31535" y="4233339"/>
            <a:ext cx="1066800" cy="17272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91584" y="4233339"/>
            <a:ext cx="5943600" cy="1708150"/>
          </a:xfrm>
        </p:spPr>
        <p:txBody>
          <a:bodyPr tIns="44450" bIns="44450" anchor="t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xmlns="" val="660553681"/>
      </p:ext>
    </p:extLst>
  </p:cSld>
  <p:clrMapOvr>
    <a:masterClrMapping/>
  </p:clrMapOvr>
  <p:transition spd="slow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467" y="0"/>
            <a:ext cx="9148396" cy="34290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>
              <a:solidFill>
                <a:srgbClr val="000000"/>
              </a:solidFill>
              <a:latin typeface="Arial" charset="0"/>
              <a:ea typeface="SimSun" pitchFamily="2" charset="-122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397" y="3429000"/>
            <a:ext cx="914693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u="sng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24101" y="1665288"/>
            <a:ext cx="4358055" cy="123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>
                <a:solidFill>
                  <a:srgbClr val="FFFFFF"/>
                </a:solidFill>
              </a:rPr>
              <a:t>Financial System Strategy</a:t>
            </a:r>
            <a:br>
              <a:rPr lang="en-CA" sz="2800">
                <a:solidFill>
                  <a:srgbClr val="FFFFFF"/>
                </a:solidFill>
              </a:rPr>
            </a:br>
            <a:r>
              <a:rPr lang="en-CA" sz="2800">
                <a:solidFill>
                  <a:srgbClr val="FFFFFF"/>
                </a:solidFill>
              </a:rPr>
              <a:t>2020</a:t>
            </a:r>
            <a:endParaRPr lang="en-US" sz="2800">
              <a:solidFill>
                <a:srgbClr val="FFFFFF"/>
              </a:solidFill>
            </a:endParaRP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0947" y="4"/>
            <a:ext cx="2467708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516" y="0"/>
            <a:ext cx="2287467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3811467" y="3455988"/>
            <a:ext cx="139358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80903" y="5712280"/>
            <a:ext cx="6263055" cy="669925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SG" noProof="0" smtClean="0"/>
              <a:t>Add name of team</a:t>
            </a:r>
            <a:endParaRPr lang="en-US" noProof="0" smtClean="0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463313" y="4572000"/>
            <a:ext cx="6263055" cy="81915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0000"/>
                </a:solidFill>
              </a14:hiddenFill>
            </a:ext>
          </a:extLst>
        </p:spPr>
        <p:txBody>
          <a:bodyPr tIns="44450" bIns="44450" anchor="t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SG" noProof="0" smtClean="0"/>
              <a:t>Click to insert presentation title</a:t>
            </a:r>
            <a:br>
              <a:rPr lang="en-US" altLang="zh-SG" noProof="0" smtClean="0"/>
            </a:br>
            <a:r>
              <a:rPr lang="en-US" noProof="0" smtClean="0"/>
              <a:t>Second line here</a:t>
            </a:r>
            <a:endParaRPr lang="en-US" altLang="zh-SG" noProof="0" smtClean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272458" y="6513968"/>
            <a:ext cx="3875943" cy="33178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CB075E9-F8A1-44F7-8D71-F6983C221F2A}" type="datetime3">
              <a:rPr lang="en-US" altLang="zh-SG" smtClean="0">
                <a:solidFill>
                  <a:srgbClr val="000000"/>
                </a:solidFill>
              </a:rPr>
              <a:pPr>
                <a:defRPr/>
              </a:pPr>
              <a:t>12 August 2016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1486" y="6513968"/>
            <a:ext cx="3864219" cy="33178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877408" y="6518730"/>
            <a:ext cx="1395047" cy="327025"/>
          </a:xfrm>
        </p:spPr>
        <p:txBody>
          <a:bodyPr/>
          <a:lstStyle>
            <a:lvl1pPr>
              <a:defRPr sz="1000" smtClean="0">
                <a:latin typeface="Arial" charset="0"/>
              </a:defRPr>
            </a:lvl1pPr>
          </a:lstStyle>
          <a:p>
            <a:pPr>
              <a:defRPr/>
            </a:pPr>
            <a:fld id="{028C6BBA-EA4F-4F00-8010-CA4028B38A14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>
                <a:solidFill>
                  <a:srgbClr val="000000"/>
                </a:solidFill>
              </a:rPr>
              <a:t/>
            </a:r>
            <a:br>
              <a:rPr lang="en-US" altLang="zh-SG">
                <a:solidFill>
                  <a:srgbClr val="000000"/>
                </a:solidFill>
              </a:rPr>
            </a:br>
            <a:endParaRPr lang="en-US" altLang="zh-SG" sz="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8757906"/>
      </p:ext>
    </p:extLst>
  </p:cSld>
  <p:clrMapOvr>
    <a:masterClrMapping/>
  </p:clrMapOvr>
  <p:transition spd="slow">
    <p:pull/>
  </p:transition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" y="1219200"/>
            <a:ext cx="6893169" cy="20574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 dirty="0">
              <a:solidFill>
                <a:srgbClr val="FFFFFF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180492" y="1905000"/>
            <a:ext cx="5943600" cy="819150"/>
          </a:xfrm>
          <a:solidFill>
            <a:schemeClr val="bg1"/>
          </a:solidFill>
          <a:ln>
            <a:solidFill>
              <a:srgbClr val="38922F"/>
            </a:solidFill>
          </a:ln>
        </p:spPr>
        <p:txBody>
          <a:bodyPr tIns="44450" bIns="44450" anchor="t"/>
          <a:lstStyle>
            <a:lvl1pPr marL="268288" indent="0" algn="l"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xmlns="" val="4141020361"/>
      </p:ext>
    </p:extLst>
  </p:cSld>
  <p:clrMapOvr>
    <a:masterClrMapping/>
  </p:clrMapOvr>
  <p:transition spd="slow"/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279400" y="3200400"/>
            <a:ext cx="9448800" cy="3048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0" y="5562600"/>
            <a:ext cx="5943600" cy="514350"/>
          </a:xfrm>
        </p:spPr>
        <p:txBody>
          <a:bodyPr tIns="44450" bIns="44450" anchor="t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xmlns="" val="2322378316"/>
      </p:ext>
    </p:extLst>
  </p:cSld>
  <p:clrMapOvr>
    <a:masterClrMapping/>
  </p:clrMapOvr>
  <p:transition spd="slow"/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514" y="5334000"/>
            <a:ext cx="5638799" cy="698500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96E09542-DD70-4535-99F2-4D44B7C29035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7860206"/>
      </p:ext>
    </p:extLst>
  </p:cSld>
  <p:clrMapOvr>
    <a:masterClrMapping/>
  </p:clrMapOvr>
  <p:transition spd="slow"/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96E09542-DD70-4535-99F2-4D44B7C29035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7085024"/>
      </p:ext>
    </p:extLst>
  </p:cSld>
  <p:clrMapOvr>
    <a:masterClrMapping/>
  </p:clrMapOvr>
  <p:transition spd="slow"/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EAB94675-4883-4251-AC8A-2CD5D619FA40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2997360"/>
      </p:ext>
    </p:extLst>
  </p:cSld>
  <p:clrMapOvr>
    <a:masterClrMapping/>
  </p:clrMapOvr>
  <p:transition spd="slow"/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1F1D9322-53CC-471F-A44E-8005045D833A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73" y="5334000"/>
            <a:ext cx="8229597" cy="990600"/>
          </a:xfrm>
        </p:spPr>
        <p:txBody>
          <a:bodyPr/>
          <a:lstStyle/>
          <a:p>
            <a:r>
              <a:rPr lang="en-US" sz="3200" dirty="0" smtClean="0"/>
              <a:t>Introduction to the project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000" b="0" dirty="0"/>
              <a:t>T</a:t>
            </a:r>
            <a:r>
              <a:rPr lang="en-US" sz="2000" b="0" dirty="0" smtClean="0"/>
              <a:t>eam – Definitions – High level </a:t>
            </a:r>
            <a:r>
              <a:rPr lang="en-US" sz="2000" b="0" dirty="0" err="1" smtClean="0"/>
              <a:t>Workplan</a:t>
            </a:r>
            <a:endParaRPr lang="en-US" sz="1400" b="0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382281" y="3811524"/>
            <a:ext cx="7521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solidFill>
                  <a:srgbClr val="006600"/>
                </a:solidFill>
                <a:cs typeface="Arial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2941468682"/>
      </p:ext>
    </p:extLst>
  </p:cSld>
  <p:clrMapOvr>
    <a:masterClrMapping/>
  </p:clrMapOvr>
  <p:transition spd="slow"/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371600" y="6629400"/>
            <a:ext cx="1676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9898F0-0530-4B33-A0B2-360574496C8C}" type="datetime3">
              <a:rPr lang="en-US" altLang="zh-SG">
                <a:solidFill>
                  <a:srgbClr val="000000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 August 2016</a:t>
            </a:fld>
            <a:endParaRPr lang="en-US" altLang="zh-SG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1F1D9322-53CC-471F-A44E-8005045D833A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2155236"/>
      </p:ext>
    </p:extLst>
  </p:cSld>
  <p:clrMapOvr>
    <a:masterClrMapping/>
  </p:clrMapOvr>
  <p:transition spd="slow"/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3429000"/>
            <a:ext cx="9144000" cy="3429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i="1" u="sng" dirty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588" y="0"/>
            <a:ext cx="9148763" cy="3429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763" y="3429000"/>
            <a:ext cx="914717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62203" y="839718"/>
            <a:ext cx="4357688" cy="1230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b="1" dirty="0">
                <a:solidFill>
                  <a:srgbClr val="FFFFFF"/>
                </a:solidFill>
                <a:cs typeface="Arial" pitchFamily="34" charset="0"/>
              </a:rPr>
              <a:t>Financial System Strategy 2020</a:t>
            </a: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4" y="4"/>
            <a:ext cx="2466975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0638" y="0"/>
            <a:ext cx="2287588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 cstate="print"/>
          <a:srcRect l="67751" t="4707" r="5081" b="68340"/>
          <a:stretch>
            <a:fillRect/>
          </a:stretch>
        </p:blipFill>
        <p:spPr bwMode="auto">
          <a:xfrm>
            <a:off x="3827004" y="2440737"/>
            <a:ext cx="1393825" cy="1254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1" y="4955337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 smtClean="0"/>
              <a:t>Click to edit Master subtitle style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444442" y="40386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rgbClr val="006600"/>
                </a:solidFill>
              </a:defRPr>
            </a:lvl1pPr>
          </a:lstStyle>
          <a:p>
            <a:r>
              <a:rPr lang="en-US" altLang="zh-SG" smtClean="0"/>
              <a:t>Click to edit Master title style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0" y="3352807"/>
            <a:ext cx="1422400" cy="331787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9BA7CDA-882B-44AB-8BF9-C94D3CC68EF7}" type="datetime3">
              <a:rPr lang="en-US" altLang="zh-SG" smtClean="0">
                <a:solidFill>
                  <a:srgbClr val="000000"/>
                </a:solidFill>
              </a:rPr>
              <a:pPr>
                <a:defRPr/>
              </a:pPr>
              <a:t>12 August 2016</a:t>
            </a:fld>
            <a:endParaRPr lang="en-US" altLang="zh-SG" dirty="0">
              <a:solidFill>
                <a:srgbClr val="0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7239000" y="6174536"/>
            <a:ext cx="1676400" cy="48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5467502"/>
      </p:ext>
    </p:extLst>
  </p:cSld>
  <p:clrMapOvr>
    <a:masterClrMapping/>
  </p:clrMapOvr>
  <p:transition spd="slow"/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152400" y="990600"/>
            <a:ext cx="9448800" cy="10668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" y="1219200"/>
            <a:ext cx="5943600" cy="819150"/>
          </a:xfrm>
        </p:spPr>
        <p:txBody>
          <a:bodyPr tIns="44450" bIns="44450" anchor="t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xmlns="" val="301010633"/>
      </p:ext>
    </p:extLst>
  </p:cSld>
  <p:clrMapOvr>
    <a:masterClrMapping/>
  </p:clrMapOvr>
  <p:transition spd="slow"/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31535" y="4233339"/>
            <a:ext cx="1066800" cy="17272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91584" y="4233339"/>
            <a:ext cx="5943600" cy="1708150"/>
          </a:xfrm>
        </p:spPr>
        <p:txBody>
          <a:bodyPr tIns="44450" bIns="44450" anchor="t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xmlns="" val="3483943881"/>
      </p:ext>
    </p:extLst>
  </p:cSld>
  <p:clrMapOvr>
    <a:masterClrMapping/>
  </p:clrMapOvr>
  <p:transition spd="slow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FF893-3EF7-4140-9A7E-3A87019D1362}" type="datetime3">
              <a:rPr lang="en-US" altLang="zh-SG" smtClean="0">
                <a:solidFill>
                  <a:srgbClr val="000000"/>
                </a:solidFill>
              </a:rPr>
              <a:pPr>
                <a:defRPr/>
              </a:pPr>
              <a:t>12 August 2016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3F0DD-F9F7-4724-883A-94BEAE1BFA78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7814690"/>
      </p:ext>
    </p:extLst>
  </p:cSld>
  <p:clrMapOvr>
    <a:masterClrMapping/>
  </p:clrMapOvr>
  <p:transition spd="slow">
    <p:pull/>
  </p:transition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" y="1219200"/>
            <a:ext cx="6893169" cy="20574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 dirty="0">
              <a:solidFill>
                <a:srgbClr val="FFFFFF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180492" y="1905000"/>
            <a:ext cx="5943600" cy="819150"/>
          </a:xfrm>
          <a:solidFill>
            <a:schemeClr val="bg1"/>
          </a:solidFill>
          <a:ln>
            <a:solidFill>
              <a:srgbClr val="38922F"/>
            </a:solidFill>
          </a:ln>
        </p:spPr>
        <p:txBody>
          <a:bodyPr tIns="44450" bIns="44450" anchor="t"/>
          <a:lstStyle>
            <a:lvl1pPr marL="268288" indent="0" algn="l"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xmlns="" val="3345158709"/>
      </p:ext>
    </p:extLst>
  </p:cSld>
  <p:clrMapOvr>
    <a:masterClrMapping/>
  </p:clrMapOvr>
  <p:transition spd="slow"/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279400" y="3200400"/>
            <a:ext cx="9448800" cy="3048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0" y="5562600"/>
            <a:ext cx="5943600" cy="514350"/>
          </a:xfrm>
        </p:spPr>
        <p:txBody>
          <a:bodyPr tIns="44450" bIns="44450" anchor="t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xmlns="" val="3481441462"/>
      </p:ext>
    </p:extLst>
  </p:cSld>
  <p:clrMapOvr>
    <a:masterClrMapping/>
  </p:clrMapOvr>
  <p:transition spd="slow"/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514" y="5334000"/>
            <a:ext cx="5638799" cy="698500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96E09542-DD70-4535-99F2-4D44B7C29035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8245801"/>
      </p:ext>
    </p:extLst>
  </p:cSld>
  <p:clrMapOvr>
    <a:masterClrMapping/>
  </p:clrMapOvr>
  <p:transition spd="slow"/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96E09542-DD70-4535-99F2-4D44B7C29035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0360419"/>
      </p:ext>
    </p:extLst>
  </p:cSld>
  <p:clrMapOvr>
    <a:masterClrMapping/>
  </p:clrMapOvr>
  <p:transition spd="slow"/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EAB94675-4883-4251-AC8A-2CD5D619FA40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3586178"/>
      </p:ext>
    </p:extLst>
  </p:cSld>
  <p:clrMapOvr>
    <a:masterClrMapping/>
  </p:clrMapOvr>
  <p:transition spd="slow"/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1F1D9322-53CC-471F-A44E-8005045D833A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73" y="5334000"/>
            <a:ext cx="8229597" cy="990600"/>
          </a:xfrm>
        </p:spPr>
        <p:txBody>
          <a:bodyPr/>
          <a:lstStyle/>
          <a:p>
            <a:r>
              <a:rPr lang="en-US" sz="3200" dirty="0" smtClean="0"/>
              <a:t>Introduction to the project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000" b="0" dirty="0"/>
              <a:t>T</a:t>
            </a:r>
            <a:r>
              <a:rPr lang="en-US" sz="2000" b="0" dirty="0" smtClean="0"/>
              <a:t>eam – Definitions – High level </a:t>
            </a:r>
            <a:r>
              <a:rPr lang="en-US" sz="2000" b="0" dirty="0" err="1" smtClean="0"/>
              <a:t>Workplan</a:t>
            </a:r>
            <a:endParaRPr lang="en-US" sz="1400" b="0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382250" y="3811524"/>
            <a:ext cx="7521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solidFill>
                  <a:srgbClr val="006600"/>
                </a:solidFill>
                <a:cs typeface="Arial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3792972212"/>
      </p:ext>
    </p:extLst>
  </p:cSld>
  <p:clrMapOvr>
    <a:masterClrMapping/>
  </p:clrMapOvr>
  <p:transition spd="slow"/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371600" y="6629400"/>
            <a:ext cx="1676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9898F0-0530-4B33-A0B2-360574496C8C}" type="datetime3">
              <a:rPr lang="en-US" altLang="zh-SG">
                <a:solidFill>
                  <a:srgbClr val="000000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 August 2016</a:t>
            </a:fld>
            <a:endParaRPr lang="en-US" altLang="zh-SG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1F1D9322-53CC-471F-A44E-8005045D833A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421563"/>
      </p:ext>
    </p:extLst>
  </p:cSld>
  <p:clrMapOvr>
    <a:masterClrMapping/>
  </p:clrMapOvr>
  <p:transition spd="slow"/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3429000"/>
            <a:ext cx="9144000" cy="3429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i="1" u="sng" dirty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588" y="0"/>
            <a:ext cx="9148763" cy="3429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763" y="3429000"/>
            <a:ext cx="914717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62203" y="839718"/>
            <a:ext cx="4357688" cy="1230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b="1" dirty="0">
                <a:solidFill>
                  <a:srgbClr val="FFFFFF"/>
                </a:solidFill>
                <a:cs typeface="Arial" pitchFamily="34" charset="0"/>
              </a:rPr>
              <a:t>Financial System Strategy 2020</a:t>
            </a: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4" y="4"/>
            <a:ext cx="2466975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0638" y="0"/>
            <a:ext cx="2287588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 cstate="print"/>
          <a:srcRect l="67751" t="4707" r="5081" b="68340"/>
          <a:stretch>
            <a:fillRect/>
          </a:stretch>
        </p:blipFill>
        <p:spPr bwMode="auto">
          <a:xfrm>
            <a:off x="3827004" y="2440681"/>
            <a:ext cx="1393825" cy="1254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1" y="4955281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 smtClean="0"/>
              <a:t>Click to edit Master subtitle style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444442" y="40386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rgbClr val="006600"/>
                </a:solidFill>
              </a:defRPr>
            </a:lvl1pPr>
          </a:lstStyle>
          <a:p>
            <a:r>
              <a:rPr lang="en-US" altLang="zh-SG" smtClean="0"/>
              <a:t>Click to edit Master title style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0" y="3352807"/>
            <a:ext cx="1422400" cy="331787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9BA7CDA-882B-44AB-8BF9-C94D3CC68EF7}" type="datetime3">
              <a:rPr lang="en-US" altLang="zh-SG" smtClean="0">
                <a:solidFill>
                  <a:srgbClr val="000000"/>
                </a:solidFill>
              </a:rPr>
              <a:pPr>
                <a:defRPr/>
              </a:pPr>
              <a:t>12 August 2016</a:t>
            </a:fld>
            <a:endParaRPr lang="en-US" altLang="zh-SG" dirty="0">
              <a:solidFill>
                <a:srgbClr val="0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7239000" y="6174481"/>
            <a:ext cx="1676400" cy="48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6340919"/>
      </p:ext>
    </p:extLst>
  </p:cSld>
  <p:clrMapOvr>
    <a:masterClrMapping/>
  </p:clrMapOvr>
  <p:transition spd="slow"/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152400" y="990600"/>
            <a:ext cx="9448800" cy="10668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" y="1219200"/>
            <a:ext cx="5943600" cy="819150"/>
          </a:xfrm>
        </p:spPr>
        <p:txBody>
          <a:bodyPr tIns="44450" bIns="44450" anchor="t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xmlns="" val="3746393479"/>
      </p:ext>
    </p:extLst>
  </p:cSld>
  <p:clrMapOvr>
    <a:masterClrMapping/>
  </p:clrMapOvr>
  <p:transition spd="slow"/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31535" y="4233339"/>
            <a:ext cx="1066800" cy="17272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91584" y="4233339"/>
            <a:ext cx="5943600" cy="1708150"/>
          </a:xfrm>
        </p:spPr>
        <p:txBody>
          <a:bodyPr tIns="44450" bIns="44450" anchor="t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xmlns="" val="2152471317"/>
      </p:ext>
    </p:extLst>
  </p:cSld>
  <p:clrMapOvr>
    <a:masterClrMapping/>
  </p:clrMapOvr>
  <p:transition spd="slow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1053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215F3-7E6C-4F42-A508-B07BA822B3E0}" type="datetime3">
              <a:rPr lang="en-US" altLang="zh-SG" smtClean="0">
                <a:solidFill>
                  <a:srgbClr val="000000"/>
                </a:solidFill>
              </a:rPr>
              <a:pPr>
                <a:defRPr/>
              </a:pPr>
              <a:t>12 August 2016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9410E-A1E7-41BB-94E6-32B9CA4C5B6B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4092512"/>
      </p:ext>
    </p:extLst>
  </p:cSld>
  <p:clrMapOvr>
    <a:masterClrMapping/>
  </p:clrMapOvr>
  <p:transition spd="slow">
    <p:pull/>
  </p:transition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" y="1219200"/>
            <a:ext cx="6893169" cy="20574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 dirty="0">
              <a:solidFill>
                <a:srgbClr val="FFFFFF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180492" y="1905000"/>
            <a:ext cx="5943600" cy="819150"/>
          </a:xfrm>
          <a:solidFill>
            <a:schemeClr val="bg1"/>
          </a:solidFill>
          <a:ln>
            <a:solidFill>
              <a:srgbClr val="38922F"/>
            </a:solidFill>
          </a:ln>
        </p:spPr>
        <p:txBody>
          <a:bodyPr tIns="44450" bIns="44450" anchor="t"/>
          <a:lstStyle>
            <a:lvl1pPr marL="268288" indent="0" algn="l"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xmlns="" val="1296025522"/>
      </p:ext>
    </p:extLst>
  </p:cSld>
  <p:clrMapOvr>
    <a:masterClrMapping/>
  </p:clrMapOvr>
  <p:transition spd="slow"/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279400" y="3200400"/>
            <a:ext cx="9448800" cy="3048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0" y="5562600"/>
            <a:ext cx="5943600" cy="514350"/>
          </a:xfrm>
        </p:spPr>
        <p:txBody>
          <a:bodyPr tIns="44450" bIns="44450" anchor="t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xmlns="" val="860356277"/>
      </p:ext>
    </p:extLst>
  </p:cSld>
  <p:clrMapOvr>
    <a:masterClrMapping/>
  </p:clrMapOvr>
  <p:transition spd="slow"/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514" y="5334000"/>
            <a:ext cx="5638799" cy="698500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96E09542-DD70-4535-99F2-4D44B7C29035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2388650"/>
      </p:ext>
    </p:extLst>
  </p:cSld>
  <p:clrMapOvr>
    <a:masterClrMapping/>
  </p:clrMapOvr>
  <p:transition spd="slow"/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96E09542-DD70-4535-99F2-4D44B7C29035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7970820"/>
      </p:ext>
    </p:extLst>
  </p:cSld>
  <p:clrMapOvr>
    <a:masterClrMapping/>
  </p:clrMapOvr>
  <p:transition spd="slow"/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EAB94675-4883-4251-AC8A-2CD5D619FA40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1191596"/>
      </p:ext>
    </p:extLst>
  </p:cSld>
  <p:clrMapOvr>
    <a:masterClrMapping/>
  </p:clrMapOvr>
  <p:transition spd="slow"/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1F1D9322-53CC-471F-A44E-8005045D833A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73" y="5334000"/>
            <a:ext cx="8229597" cy="990600"/>
          </a:xfrm>
        </p:spPr>
        <p:txBody>
          <a:bodyPr/>
          <a:lstStyle/>
          <a:p>
            <a:r>
              <a:rPr lang="en-US" sz="3200" dirty="0" smtClean="0"/>
              <a:t>Introduction to the project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000" b="0" dirty="0"/>
              <a:t>T</a:t>
            </a:r>
            <a:r>
              <a:rPr lang="en-US" sz="2000" b="0" dirty="0" smtClean="0"/>
              <a:t>eam – Definitions – High level </a:t>
            </a:r>
            <a:r>
              <a:rPr lang="en-US" sz="2000" b="0" dirty="0" err="1" smtClean="0"/>
              <a:t>Workplan</a:t>
            </a:r>
            <a:endParaRPr lang="en-US" sz="1400" b="0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382219" y="3811524"/>
            <a:ext cx="7521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solidFill>
                  <a:srgbClr val="006600"/>
                </a:solidFill>
                <a:cs typeface="Arial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3479238763"/>
      </p:ext>
    </p:extLst>
  </p:cSld>
  <p:clrMapOvr>
    <a:masterClrMapping/>
  </p:clrMapOvr>
  <p:transition spd="slow"/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371600" y="6629400"/>
            <a:ext cx="1676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9898F0-0530-4B33-A0B2-360574496C8C}" type="datetime3">
              <a:rPr lang="en-US" altLang="zh-SG">
                <a:solidFill>
                  <a:srgbClr val="000000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 August 2016</a:t>
            </a:fld>
            <a:endParaRPr lang="en-US" altLang="zh-SG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1F1D9322-53CC-471F-A44E-8005045D833A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0237546"/>
      </p:ext>
    </p:extLst>
  </p:cSld>
  <p:clrMapOvr>
    <a:masterClrMapping/>
  </p:clrMapOvr>
  <p:transition spd="slow"/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3429000"/>
            <a:ext cx="9144000" cy="3429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i="1" u="sng" dirty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588" y="0"/>
            <a:ext cx="9148763" cy="3429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763" y="3429000"/>
            <a:ext cx="914717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62203" y="839718"/>
            <a:ext cx="4357688" cy="1230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b="1" dirty="0">
                <a:solidFill>
                  <a:srgbClr val="FFFFFF"/>
                </a:solidFill>
                <a:cs typeface="Arial" pitchFamily="34" charset="0"/>
              </a:rPr>
              <a:t>Financial System Strategy 2020</a:t>
            </a: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4" y="4"/>
            <a:ext cx="2466975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0638" y="0"/>
            <a:ext cx="2287588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 cstate="print"/>
          <a:srcRect l="67751" t="4707" r="5081" b="68340"/>
          <a:stretch>
            <a:fillRect/>
          </a:stretch>
        </p:blipFill>
        <p:spPr bwMode="auto">
          <a:xfrm>
            <a:off x="3826988" y="2440623"/>
            <a:ext cx="1393825" cy="1254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1" y="4955223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 smtClean="0"/>
              <a:t>Click to edit Master subtitle style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444442" y="40386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rgbClr val="006600"/>
                </a:solidFill>
              </a:defRPr>
            </a:lvl1pPr>
          </a:lstStyle>
          <a:p>
            <a:r>
              <a:rPr lang="en-US" altLang="zh-SG" smtClean="0"/>
              <a:t>Click to edit Master title style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0" y="3352807"/>
            <a:ext cx="1422400" cy="331787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9BA7CDA-882B-44AB-8BF9-C94D3CC68EF7}" type="datetime3">
              <a:rPr lang="en-US" altLang="zh-SG" smtClean="0">
                <a:solidFill>
                  <a:srgbClr val="000000"/>
                </a:solidFill>
              </a:rPr>
              <a:pPr>
                <a:defRPr/>
              </a:pPr>
              <a:t>12 August 2016</a:t>
            </a:fld>
            <a:endParaRPr lang="en-US" altLang="zh-SG" dirty="0">
              <a:solidFill>
                <a:srgbClr val="0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7239000" y="6174422"/>
            <a:ext cx="1676400" cy="48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6659587"/>
      </p:ext>
    </p:extLst>
  </p:cSld>
  <p:clrMapOvr>
    <a:masterClrMapping/>
  </p:clrMapOvr>
  <p:transition spd="slow"/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152400" y="990600"/>
            <a:ext cx="9448800" cy="10668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" y="1219200"/>
            <a:ext cx="5943600" cy="819150"/>
          </a:xfrm>
        </p:spPr>
        <p:txBody>
          <a:bodyPr tIns="44450" bIns="44450" anchor="t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xmlns="" val="3328465214"/>
      </p:ext>
    </p:extLst>
  </p:cSld>
  <p:clrMapOvr>
    <a:masterClrMapping/>
  </p:clrMapOvr>
  <p:transition spd="slow"/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31535" y="4233339"/>
            <a:ext cx="1066800" cy="17272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91584" y="4233339"/>
            <a:ext cx="5943600" cy="1708150"/>
          </a:xfrm>
        </p:spPr>
        <p:txBody>
          <a:bodyPr tIns="44450" bIns="44450" anchor="t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xmlns="" val="2542262060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435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5298"/>
            <a:ext cx="51112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990600" y="6331747"/>
            <a:ext cx="5943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1832AD5F-4FFD-4191-9105-4838F4CF4685}" type="datetime3">
              <a:rPr lang="en-US" altLang="zh-SG" smtClean="0">
                <a:cs typeface="Arial" charset="0"/>
              </a:rPr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t>12 August 2016</a:t>
            </a:fld>
            <a:endParaRPr lang="en-US" altLang="zh-SG" dirty="0">
              <a:cs typeface="Arial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1" y="6617152"/>
            <a:ext cx="1453737" cy="3206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i="0" u="none">
                <a:solidFill>
                  <a:srgbClr val="000000"/>
                </a:solidFill>
                <a:latin typeface="Verdana" pitchFamily="34" charset="0"/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AE78A651-CEB4-462B-A030-D829410EA226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dirty="0" smtClean="0"/>
              <a:t>  </a:t>
            </a:r>
            <a:r>
              <a:rPr lang="en-US" altLang="zh-SG" sz="1000" dirty="0" smtClean="0">
                <a:latin typeface="Arial" pitchFamily="34" charset="0"/>
              </a:rPr>
              <a:t/>
            </a:r>
            <a:br>
              <a:rPr lang="en-US" altLang="zh-SG" sz="1000" dirty="0" smtClean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5506058"/>
      </p:ext>
    </p:extLst>
  </p:cSld>
  <p:clrMapOvr>
    <a:masterClrMapping/>
  </p:clrMapOvr>
  <p:transition spd="slow">
    <p:pull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590" y="1214439"/>
            <a:ext cx="3868615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885" y="1214439"/>
            <a:ext cx="3870081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5F1E2-51BA-42B9-A612-EAAE0CBB3EC5}" type="datetime3">
              <a:rPr lang="en-US" altLang="zh-SG" smtClean="0">
                <a:solidFill>
                  <a:srgbClr val="000000"/>
                </a:solidFill>
              </a:rPr>
              <a:pPr>
                <a:defRPr/>
              </a:pPr>
              <a:t>12 August 2016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46571-1B71-4DDB-A154-16168EBD58CE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4257920"/>
      </p:ext>
    </p:extLst>
  </p:cSld>
  <p:clrMapOvr>
    <a:masterClrMapping/>
  </p:clrMapOvr>
  <p:transition spd="slow">
    <p:pull/>
  </p:transition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" y="1219200"/>
            <a:ext cx="6893169" cy="20574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 dirty="0">
              <a:solidFill>
                <a:srgbClr val="FFFFFF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180492" y="1905000"/>
            <a:ext cx="5943600" cy="819150"/>
          </a:xfrm>
          <a:solidFill>
            <a:schemeClr val="bg1"/>
          </a:solidFill>
          <a:ln>
            <a:solidFill>
              <a:srgbClr val="38922F"/>
            </a:solidFill>
          </a:ln>
        </p:spPr>
        <p:txBody>
          <a:bodyPr tIns="44450" bIns="44450" anchor="t"/>
          <a:lstStyle>
            <a:lvl1pPr marL="268288" indent="0" algn="l"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xmlns="" val="1961796403"/>
      </p:ext>
    </p:extLst>
  </p:cSld>
  <p:clrMapOvr>
    <a:masterClrMapping/>
  </p:clrMapOvr>
  <p:transition spd="slow"/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279400" y="3200400"/>
            <a:ext cx="9448800" cy="3048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0" y="5562600"/>
            <a:ext cx="5943600" cy="514350"/>
          </a:xfrm>
        </p:spPr>
        <p:txBody>
          <a:bodyPr tIns="44450" bIns="44450" anchor="t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xmlns="" val="4127134821"/>
      </p:ext>
    </p:extLst>
  </p:cSld>
  <p:clrMapOvr>
    <a:masterClrMapping/>
  </p:clrMapOvr>
  <p:transition spd="slow"/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514" y="5334000"/>
            <a:ext cx="5638799" cy="698500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96E09542-DD70-4535-99F2-4D44B7C29035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4313318"/>
      </p:ext>
    </p:extLst>
  </p:cSld>
  <p:clrMapOvr>
    <a:masterClrMapping/>
  </p:clrMapOvr>
  <p:transition spd="slow"/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96E09542-DD70-4535-99F2-4D44B7C29035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6065191"/>
      </p:ext>
    </p:extLst>
  </p:cSld>
  <p:clrMapOvr>
    <a:masterClrMapping/>
  </p:clrMapOvr>
  <p:transition spd="slow"/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EAB94675-4883-4251-AC8A-2CD5D619FA40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8072202"/>
      </p:ext>
    </p:extLst>
  </p:cSld>
  <p:clrMapOvr>
    <a:masterClrMapping/>
  </p:clrMapOvr>
  <p:transition spd="slow"/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1F1D9322-53CC-471F-A44E-8005045D833A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73" y="5334000"/>
            <a:ext cx="8229597" cy="990600"/>
          </a:xfrm>
        </p:spPr>
        <p:txBody>
          <a:bodyPr/>
          <a:lstStyle/>
          <a:p>
            <a:r>
              <a:rPr lang="en-US" sz="3200" dirty="0" smtClean="0"/>
              <a:t>Introduction to the project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000" b="0" dirty="0"/>
              <a:t>T</a:t>
            </a:r>
            <a:r>
              <a:rPr lang="en-US" sz="2000" b="0" dirty="0" smtClean="0"/>
              <a:t>eam – Definitions – High level </a:t>
            </a:r>
            <a:r>
              <a:rPr lang="en-US" sz="2000" b="0" dirty="0" err="1" smtClean="0"/>
              <a:t>Workplan</a:t>
            </a:r>
            <a:endParaRPr lang="en-US" sz="1400" b="0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382189" y="3811524"/>
            <a:ext cx="7521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solidFill>
                  <a:srgbClr val="006600"/>
                </a:solidFill>
                <a:cs typeface="Arial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223163254"/>
      </p:ext>
    </p:extLst>
  </p:cSld>
  <p:clrMapOvr>
    <a:masterClrMapping/>
  </p:clrMapOvr>
  <p:transition spd="slow"/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371600" y="6629400"/>
            <a:ext cx="1676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9898F0-0530-4B33-A0B2-360574496C8C}" type="datetime3">
              <a:rPr lang="en-US" altLang="zh-SG">
                <a:solidFill>
                  <a:srgbClr val="000000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 August 2016</a:t>
            </a:fld>
            <a:endParaRPr lang="en-US" altLang="zh-SG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1F1D9322-53CC-471F-A44E-8005045D833A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7966238"/>
      </p:ext>
    </p:extLst>
  </p:cSld>
  <p:clrMapOvr>
    <a:masterClrMapping/>
  </p:clrMapOvr>
  <p:transition spd="slow"/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588" y="0"/>
            <a:ext cx="9148763" cy="34290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>
              <a:solidFill>
                <a:srgbClr val="000000"/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760" y="3429000"/>
            <a:ext cx="914717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62203" y="839701"/>
            <a:ext cx="4357688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b="1">
                <a:solidFill>
                  <a:srgbClr val="FFFFFF"/>
                </a:solidFill>
                <a:cs typeface="Arial" charset="0"/>
              </a:rPr>
              <a:t>Financial System Strategy 2020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b="1">
                <a:solidFill>
                  <a:srgbClr val="FFFFFF"/>
                </a:solidFill>
                <a:cs typeface="Arial" charset="0"/>
              </a:rPr>
              <a:t>(FSS2020</a:t>
            </a:r>
            <a:r>
              <a:rPr lang="en-CA" sz="2800">
                <a:solidFill>
                  <a:srgbClr val="FFFFFF"/>
                </a:solidFill>
                <a:cs typeface="Arial" charset="0"/>
              </a:rPr>
              <a:t>)</a:t>
            </a:r>
            <a:endParaRPr lang="en-US" sz="280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1314" y="4"/>
            <a:ext cx="2466975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638" y="0"/>
            <a:ext cx="2287588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4379" b="34495" l="67342" r="94976">
                        <a14:foregroundMark x1="79092" y1="13941" x2="79092" y2="13941"/>
                        <a14:foregroundMark x1="80389" y1="21358" x2="80389" y2="21358"/>
                        <a14:foregroundMark x1="77715" y1="14567" x2="77715" y2="14567"/>
                        <a14:foregroundMark x1="87439" y1="22609" x2="87439" y2="22609"/>
                        <a14:foregroundMark x1="83387" y1="22878" x2="83387" y2="22878"/>
                        <a14:foregroundMark x1="79903" y1="18141" x2="79903" y2="18141"/>
                        <a14:foregroundMark x1="76013" y1="15996" x2="76013" y2="15996"/>
                        <a14:foregroundMark x1="76175" y1="15907" x2="76175" y2="15907"/>
                        <a14:foregroundMark x1="76094" y1="15818" x2="76094" y2="15818"/>
                        <a14:foregroundMark x1="77147" y1="18945" x2="77147" y2="18945"/>
                        <a14:foregroundMark x1="78768" y1="20554" x2="78768" y2="20554"/>
                        <a14:foregroundMark x1="84441" y1="13673" x2="84441" y2="13673"/>
                        <a14:foregroundMark x1="81605" y1="14120" x2="81605" y2="14120"/>
                        <a14:foregroundMark x1="82496" y1="15192" x2="82496" y2="15192"/>
                        <a14:foregroundMark x1="81686" y1="11528" x2="81686" y2="11528"/>
                        <a14:backgroundMark x1="80551" y1="13226" x2="80551" y2="13226"/>
                        <a14:backgroundMark x1="80551" y1="13226" x2="80551" y2="13226"/>
                        <a14:backgroundMark x1="80551" y1="13226" x2="80551" y2="13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3826140" y="2440585"/>
            <a:ext cx="1393825" cy="1254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33147" y="5717207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/>
              <a:t>Add name of team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444442" y="40386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rgbClr val="006600"/>
                </a:solidFill>
              </a:defRPr>
            </a:lvl1pPr>
          </a:lstStyle>
          <a:p>
            <a:r>
              <a:rPr lang="en-US" altLang="zh-SG"/>
              <a:t>Click to insert presentation title</a:t>
            </a:r>
            <a:br>
              <a:rPr lang="en-US" altLang="zh-SG"/>
            </a:br>
            <a:r>
              <a:rPr lang="en-US"/>
              <a:t>Second line here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272366" y="6512545"/>
            <a:ext cx="3876675" cy="331787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ED64BD-9079-45AF-B931-D355116F688C}" type="datetime3">
              <a:rPr lang="en-US" altLang="zh-SG" smtClean="0"/>
              <a:pPr>
                <a:defRPr/>
              </a:pPr>
              <a:t>12 August 2016</a:t>
            </a:fld>
            <a:endParaRPr lang="en-US" altLang="zh-SG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1610" y="6512545"/>
            <a:ext cx="3863975" cy="3317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876897" y="6517307"/>
            <a:ext cx="1395413" cy="327025"/>
          </a:xfrm>
        </p:spPr>
        <p:txBody>
          <a:bodyPr/>
          <a:lstStyle>
            <a:lvl1pPr eaLnBrk="1" fontAlgn="auto" hangingPunct="1">
              <a:spcAft>
                <a:spcPts val="0"/>
              </a:spcAft>
              <a:defRPr sz="1000"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B0E7FEE8-23CB-4954-B6A7-58F3CB0E2231}" type="slidenum">
              <a:rPr lang="zh-SG" altLang="en-US"/>
              <a:pPr>
                <a:defRPr/>
              </a:pPr>
              <a:t>‹#›</a:t>
            </a:fld>
            <a:r>
              <a:rPr lang="en-US" altLang="zh-SG"/>
              <a:t/>
            </a:r>
            <a:br>
              <a:rPr lang="en-US" altLang="zh-SG"/>
            </a:br>
            <a:endParaRPr lang="en-US" altLang="zh-SG"/>
          </a:p>
        </p:txBody>
      </p:sp>
    </p:spTree>
    <p:extLst>
      <p:ext uri="{BB962C8B-B14F-4D97-AF65-F5344CB8AC3E}">
        <p14:creationId xmlns:p14="http://schemas.microsoft.com/office/powerpoint/2010/main" xmlns="" val="139977582"/>
      </p:ext>
    </p:extLst>
  </p:cSld>
  <p:clrMapOvr>
    <a:masterClrMapping/>
  </p:clrMapOvr>
  <p:transition spd="slow">
    <p:pull/>
  </p:transition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331747"/>
            <a:ext cx="5943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06C687F8-F203-413B-97B5-A0B772E8FB72}" type="datetime3">
              <a:rPr lang="en-US" altLang="zh-SG" smtClean="0">
                <a:cs typeface="Arial" charset="0"/>
              </a:rPr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t>12 August 2016</a:t>
            </a:fld>
            <a:endParaRPr lang="en-US" altLang="zh-SG" dirty="0">
              <a:cs typeface="Arial" charset="0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1" y="6615708"/>
            <a:ext cx="1453737" cy="3206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i="0" u="none">
                <a:solidFill>
                  <a:srgbClr val="000000"/>
                </a:solidFill>
                <a:latin typeface="Verdana" pitchFamily="34" charset="0"/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AE78A651-CEB4-462B-A030-D829410EA226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dirty="0" smtClean="0"/>
              <a:t>  </a:t>
            </a:r>
            <a:r>
              <a:rPr lang="en-US" altLang="zh-SG" sz="1000" dirty="0" smtClean="0">
                <a:latin typeface="Arial" pitchFamily="34" charset="0"/>
              </a:rPr>
              <a:t/>
            </a:r>
            <a:br>
              <a:rPr lang="en-US" altLang="zh-SG" sz="1000" dirty="0" smtClean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0688652"/>
      </p:ext>
    </p:extLst>
  </p:cSld>
  <p:clrMapOvr>
    <a:masterClrMapping/>
  </p:clrMapOvr>
  <p:transition spd="slow">
    <p:pull/>
  </p:transition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590" y="1214439"/>
            <a:ext cx="3868615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885" y="1214439"/>
            <a:ext cx="3870081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E214ADA-CA86-4214-BE3E-6AC207B03279}" type="datetime3">
              <a:rPr lang="en-US" altLang="zh-SG" smtClean="0"/>
              <a:pPr>
                <a:defRPr/>
              </a:pPr>
              <a:t>12 August 2016</a:t>
            </a:fld>
            <a:endParaRPr lang="en-US" altLang="zh-SG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88551" y="6384925"/>
            <a:ext cx="2630943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E75F78C-0DBD-4103-B6F5-2FA2B5EC973A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5501315"/>
      </p:ext>
    </p:extLst>
  </p:cSld>
  <p:clrMapOvr>
    <a:masterClrMapping/>
  </p:clrMapOvr>
  <p:transition spd="slow">
    <p:pull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6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6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CCF26-B2F5-45D4-8112-6672C8CFFE18}" type="datetime3">
              <a:rPr lang="en-US" altLang="zh-SG" smtClean="0">
                <a:solidFill>
                  <a:srgbClr val="000000"/>
                </a:solidFill>
              </a:rPr>
              <a:pPr>
                <a:defRPr/>
              </a:pPr>
              <a:t>12 August 2016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27C49-9F76-40C5-86C8-5A6E07DCB5EF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4495767"/>
      </p:ext>
    </p:extLst>
  </p:cSld>
  <p:clrMapOvr>
    <a:masterClrMapping/>
  </p:clrMapOvr>
  <p:transition spd="slow">
    <p:pull/>
  </p:transition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331747"/>
            <a:ext cx="5943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43DA65C0-2B51-4CE2-BD03-7661CDE185FA}" type="datetime3">
              <a:rPr lang="en-US" altLang="zh-SG" smtClean="0">
                <a:cs typeface="Arial" charset="0"/>
              </a:rPr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t>12 August 2016</a:t>
            </a:fld>
            <a:endParaRPr lang="en-US" altLang="zh-SG" dirty="0"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1" y="6615708"/>
            <a:ext cx="1453737" cy="3206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i="0" u="none">
                <a:solidFill>
                  <a:srgbClr val="000000"/>
                </a:solidFill>
                <a:latin typeface="Verdana" pitchFamily="34" charset="0"/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AE78A651-CEB4-462B-A030-D829410EA226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dirty="0" smtClean="0"/>
              <a:t>  </a:t>
            </a:r>
            <a:r>
              <a:rPr lang="en-US" altLang="zh-SG" sz="1000" dirty="0" smtClean="0">
                <a:latin typeface="Arial" pitchFamily="34" charset="0"/>
              </a:rPr>
              <a:t/>
            </a:r>
            <a:br>
              <a:rPr lang="en-US" altLang="zh-SG" sz="1000" dirty="0" smtClean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2190637"/>
      </p:ext>
    </p:extLst>
  </p:cSld>
  <p:clrMapOvr>
    <a:masterClrMapping/>
  </p:clrMapOvr>
  <p:transition spd="slow">
    <p:pull/>
  </p:transition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331747"/>
            <a:ext cx="5943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5E4BE005-0C7B-41D9-AD94-AF0C0A57E608}" type="datetime3">
              <a:rPr lang="en-US" altLang="zh-SG" smtClean="0">
                <a:cs typeface="Arial" charset="0"/>
              </a:rPr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t>12 August 2016</a:t>
            </a:fld>
            <a:endParaRPr lang="en-US" altLang="zh-SG" dirty="0"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1" y="6615708"/>
            <a:ext cx="1453737" cy="3206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i="0" u="none">
                <a:solidFill>
                  <a:srgbClr val="000000"/>
                </a:solidFill>
                <a:latin typeface="Verdana" pitchFamily="34" charset="0"/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AE78A651-CEB4-462B-A030-D829410EA226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dirty="0" smtClean="0"/>
              <a:t>  </a:t>
            </a:r>
            <a:r>
              <a:rPr lang="en-US" altLang="zh-SG" sz="1000" dirty="0" smtClean="0">
                <a:latin typeface="Arial" pitchFamily="34" charset="0"/>
              </a:rPr>
              <a:t/>
            </a:r>
            <a:br>
              <a:rPr lang="en-US" altLang="zh-SG" sz="1000" dirty="0" smtClean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4099501"/>
      </p:ext>
    </p:extLst>
  </p:cSld>
  <p:clrMapOvr>
    <a:masterClrMapping/>
  </p:clrMapOvr>
  <p:transition spd="slow">
    <p:pull/>
  </p:transition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435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4555"/>
            <a:ext cx="51112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990600" y="6331747"/>
            <a:ext cx="5943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1832AD5F-4FFD-4191-9105-4838F4CF4685}" type="datetime3">
              <a:rPr lang="en-US" altLang="zh-SG" smtClean="0">
                <a:cs typeface="Arial" charset="0"/>
              </a:rPr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t>12 August 2016</a:t>
            </a:fld>
            <a:endParaRPr lang="en-US" altLang="zh-SG" dirty="0">
              <a:cs typeface="Arial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1" y="6615708"/>
            <a:ext cx="1453737" cy="3206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i="0" u="none">
                <a:solidFill>
                  <a:srgbClr val="000000"/>
                </a:solidFill>
                <a:latin typeface="Verdana" pitchFamily="34" charset="0"/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AE78A651-CEB4-462B-A030-D829410EA226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dirty="0" smtClean="0"/>
              <a:t>  </a:t>
            </a:r>
            <a:r>
              <a:rPr lang="en-US" altLang="zh-SG" sz="1000" dirty="0" smtClean="0">
                <a:latin typeface="Arial" pitchFamily="34" charset="0"/>
              </a:rPr>
              <a:t/>
            </a:r>
            <a:br>
              <a:rPr lang="en-US" altLang="zh-SG" sz="1000" dirty="0" smtClean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0563638"/>
      </p:ext>
    </p:extLst>
  </p:cSld>
  <p:clrMapOvr>
    <a:masterClrMapping/>
  </p:clrMapOvr>
  <p:transition spd="slow">
    <p:pull/>
  </p:transition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7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7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7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5BF0E5-7E1A-4955-91B6-D91F102E31E0}" type="datetime3">
              <a:rPr lang="en-US" altLang="zh-SG" smtClean="0"/>
              <a:pPr>
                <a:defRPr/>
              </a:pPr>
              <a:t>12 August 2016</a:t>
            </a:fld>
            <a:endParaRPr lang="en-US" altLang="zh-SG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88551" y="6384925"/>
            <a:ext cx="2630943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9D06649-F847-46E8-AEB3-B68D298BD82E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6417912"/>
      </p:ext>
    </p:extLst>
  </p:cSld>
  <p:clrMapOvr>
    <a:masterClrMapping/>
  </p:clrMapOvr>
  <p:transition spd="slow">
    <p:pull/>
  </p:transition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763E7D1-02A6-4783-A3F3-C7DDB0DED357}" type="datetime3">
              <a:rPr lang="en-US" altLang="zh-SG" smtClean="0"/>
              <a:pPr>
                <a:defRPr/>
              </a:pPr>
              <a:t>12 August 2016</a:t>
            </a:fld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88551" y="6384925"/>
            <a:ext cx="2630943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B59CC6D-9CDE-4FBA-B420-B2B3C67FA1C3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4332806"/>
      </p:ext>
    </p:extLst>
  </p:cSld>
  <p:clrMapOvr>
    <a:masterClrMapping/>
  </p:clrMapOvr>
  <p:transition spd="slow">
    <p:pull/>
  </p:transition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5041" y="245982"/>
            <a:ext cx="2031023" cy="5908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585" y="245982"/>
            <a:ext cx="5953859" cy="5908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59E99DC-0968-494E-8572-62E34C64C476}" type="datetime3">
              <a:rPr lang="en-US" altLang="zh-SG" smtClean="0"/>
              <a:pPr>
                <a:defRPr/>
              </a:pPr>
              <a:t>12 August 2016</a:t>
            </a:fld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88551" y="6384925"/>
            <a:ext cx="2630943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4D33174-2994-4225-96BA-AF426134ED68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1342453"/>
      </p:ext>
    </p:extLst>
  </p:cSld>
  <p:clrMapOvr>
    <a:masterClrMapping/>
  </p:clrMapOvr>
  <p:transition spd="slow">
    <p:pull/>
  </p:transition>
</p:sldLayout>
</file>

<file path=ppt/slideLayouts/slideLayout6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7351" y="245984"/>
            <a:ext cx="7247792" cy="5762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79587" y="1214439"/>
            <a:ext cx="7879375" cy="493871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AAD3720-8728-4D07-A4D6-507EFAD1EBE7}" type="datetime3">
              <a:rPr lang="en-US" altLang="zh-SG" smtClean="0"/>
              <a:pPr>
                <a:defRPr/>
              </a:pPr>
              <a:t>12 August 2016</a:t>
            </a:fld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88551" y="6384925"/>
            <a:ext cx="2630943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BCE009A-5EBB-44CA-84F9-4F7D36BF5469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6505321"/>
      </p:ext>
    </p:extLst>
  </p:cSld>
  <p:clrMapOvr>
    <a:masterClrMapping/>
  </p:clrMapOvr>
  <p:transition spd="slow">
    <p:pull/>
  </p:transition>
</p:sldLayout>
</file>

<file path=ppt/slideLayouts/slideLayout6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3429000"/>
            <a:ext cx="9144000" cy="3429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i="1" u="sng" dirty="0" smtClean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588" y="0"/>
            <a:ext cx="9148763" cy="3429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763" y="3429000"/>
            <a:ext cx="914717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62203" y="839713"/>
            <a:ext cx="4357688" cy="1230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b="1" dirty="0">
                <a:solidFill>
                  <a:srgbClr val="FFFFFF"/>
                </a:solidFill>
                <a:cs typeface="Arial" pitchFamily="34" charset="0"/>
              </a:rPr>
              <a:t>Financial System Strategy </a:t>
            </a:r>
            <a:r>
              <a:rPr lang="en-CA" sz="2800" b="1" dirty="0" smtClean="0">
                <a:solidFill>
                  <a:srgbClr val="FFFFFF"/>
                </a:solidFill>
                <a:cs typeface="Arial" pitchFamily="34" charset="0"/>
              </a:rPr>
              <a:t>2020</a:t>
            </a:r>
            <a:endParaRPr lang="en-CA" sz="2800" b="1" dirty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4" y="4"/>
            <a:ext cx="2466975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0638" y="0"/>
            <a:ext cx="2287588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 cstate="print"/>
          <a:srcRect l="67751" t="4707" r="5081" b="68340"/>
          <a:stretch>
            <a:fillRect/>
          </a:stretch>
        </p:blipFill>
        <p:spPr bwMode="auto">
          <a:xfrm>
            <a:off x="3826957" y="2440563"/>
            <a:ext cx="1393825" cy="1254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1" y="4955163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 smtClean="0"/>
              <a:t>Click to edit Master subtitle style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444442" y="40386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rgbClr val="006600"/>
                </a:solidFill>
              </a:defRPr>
            </a:lvl1pPr>
          </a:lstStyle>
          <a:p>
            <a:r>
              <a:rPr lang="en-US" altLang="zh-SG" smtClean="0"/>
              <a:t>Click to edit Master title style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0" y="3352807"/>
            <a:ext cx="1422400" cy="331787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9BA7CDA-882B-44AB-8BF9-C94D3CC68EF7}" type="datetime3">
              <a:rPr lang="en-US" altLang="zh-SG" smtClean="0">
                <a:solidFill>
                  <a:srgbClr val="000000"/>
                </a:solidFill>
              </a:rPr>
              <a:pPr>
                <a:defRPr/>
              </a:pPr>
              <a:t>12 August 2016</a:t>
            </a:fld>
            <a:endParaRPr lang="en-US" altLang="zh-SG" dirty="0">
              <a:solidFill>
                <a:srgbClr val="0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7239000" y="6174362"/>
            <a:ext cx="1676400" cy="48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7208510"/>
      </p:ext>
    </p:extLst>
  </p:cSld>
  <p:clrMapOvr>
    <a:masterClrMapping/>
  </p:clrMapOvr>
  <p:transition spd="slow"/>
</p:sldLayout>
</file>

<file path=ppt/slideLayouts/slideLayout6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152400" y="990600"/>
            <a:ext cx="9448800" cy="10668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" y="1219200"/>
            <a:ext cx="5943600" cy="819150"/>
          </a:xfrm>
        </p:spPr>
        <p:txBody>
          <a:bodyPr tIns="44450" bIns="44450" anchor="t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xmlns="" val="2583446582"/>
      </p:ext>
    </p:extLst>
  </p:cSld>
  <p:clrMapOvr>
    <a:masterClrMapping/>
  </p:clrMapOvr>
  <p:transition spd="slow"/>
</p:sldLayout>
</file>

<file path=ppt/slideLayouts/slideLayout6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31535" y="5181600"/>
            <a:ext cx="1066800" cy="10668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91584" y="5410200"/>
            <a:ext cx="5943600" cy="819150"/>
          </a:xfrm>
        </p:spPr>
        <p:txBody>
          <a:bodyPr tIns="44450" bIns="44450" anchor="t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xmlns="" val="3124536817"/>
      </p:ext>
    </p:extLst>
  </p:cSld>
  <p:clrMapOvr>
    <a:masterClrMapping/>
  </p:clrMapOvr>
  <p:transition spd="slow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BB983-73C5-4871-BBCA-DF0B43693E34}" type="datetime3">
              <a:rPr lang="en-US" altLang="zh-SG" smtClean="0">
                <a:solidFill>
                  <a:srgbClr val="000000"/>
                </a:solidFill>
              </a:rPr>
              <a:pPr>
                <a:defRPr/>
              </a:pPr>
              <a:t>12 August 2016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E40E8-EAFB-416B-B6D9-EE9728D47F2A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1096423"/>
      </p:ext>
    </p:extLst>
  </p:cSld>
  <p:clrMapOvr>
    <a:masterClrMapping/>
  </p:clrMapOvr>
  <p:transition spd="slow">
    <p:pull/>
  </p:transition>
</p:sldLayout>
</file>

<file path=ppt/slideLayouts/slideLayout6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" y="1219200"/>
            <a:ext cx="6893169" cy="20574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zh-SG" sz="1200" dirty="0" smtClean="0">
                <a:solidFill>
                  <a:srgbClr val="FFFFFF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WORKING SESSION</a:t>
            </a:r>
            <a:endParaRPr lang="zh-SG" altLang="en-GB" sz="1200" dirty="0">
              <a:solidFill>
                <a:srgbClr val="FFFFFF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180492" y="1905000"/>
            <a:ext cx="5943600" cy="819150"/>
          </a:xfrm>
          <a:solidFill>
            <a:schemeClr val="bg1"/>
          </a:solidFill>
        </p:spPr>
        <p:txBody>
          <a:bodyPr tIns="44450" bIns="44450" anchor="t"/>
          <a:lstStyle>
            <a:lvl1pPr marL="268288" indent="0" algn="l"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xmlns="" val="91879478"/>
      </p:ext>
    </p:extLst>
  </p:cSld>
  <p:clrMapOvr>
    <a:masterClrMapping/>
  </p:clrMapOvr>
  <p:transition spd="slow"/>
</p:sldLayout>
</file>

<file path=ppt/slideLayouts/slideLayout6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279400" y="3200400"/>
            <a:ext cx="9448800" cy="3048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0" y="5562600"/>
            <a:ext cx="5943600" cy="514350"/>
          </a:xfrm>
        </p:spPr>
        <p:txBody>
          <a:bodyPr tIns="44450" bIns="44450" anchor="t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xmlns="" val="4198557791"/>
      </p:ext>
    </p:extLst>
  </p:cSld>
  <p:clrMapOvr>
    <a:masterClrMapping/>
  </p:clrMapOvr>
  <p:transition spd="slow"/>
</p:sldLayout>
</file>

<file path=ppt/slideLayouts/slideLayout6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514" y="5334000"/>
            <a:ext cx="5638799" cy="698500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96E09542-DD70-4535-99F2-4D44B7C29035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6629633"/>
      </p:ext>
    </p:extLst>
  </p:cSld>
  <p:clrMapOvr>
    <a:masterClrMapping/>
  </p:clrMapOvr>
  <p:transition spd="slow"/>
</p:sldLayout>
</file>

<file path=ppt/slideLayouts/slideLayout6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96E09542-DD70-4535-99F2-4D44B7C29035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6307869"/>
      </p:ext>
    </p:extLst>
  </p:cSld>
  <p:clrMapOvr>
    <a:masterClrMapping/>
  </p:clrMapOvr>
  <p:transition spd="slow"/>
</p:sldLayout>
</file>

<file path=ppt/slideLayouts/slideLayout6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EAB94675-4883-4251-AC8A-2CD5D619FA40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1901083"/>
      </p:ext>
    </p:extLst>
  </p:cSld>
  <p:clrMapOvr>
    <a:masterClrMapping/>
  </p:clrMapOvr>
  <p:transition spd="slow"/>
</p:sldLayout>
</file>

<file path=ppt/slideLayouts/slideLayout6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1F1D9322-53CC-471F-A44E-8005045D833A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73" y="5334000"/>
            <a:ext cx="8229597" cy="990600"/>
          </a:xfrm>
        </p:spPr>
        <p:txBody>
          <a:bodyPr/>
          <a:lstStyle/>
          <a:p>
            <a:r>
              <a:rPr lang="en-US" sz="3200" dirty="0" smtClean="0"/>
              <a:t>Introduction to the project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000" b="0" dirty="0"/>
              <a:t>T</a:t>
            </a:r>
            <a:r>
              <a:rPr lang="en-US" sz="2000" b="0" dirty="0" smtClean="0"/>
              <a:t>eam – Definitions – High level </a:t>
            </a:r>
            <a:r>
              <a:rPr lang="en-US" sz="2000" b="0" dirty="0" err="1" smtClean="0"/>
              <a:t>Workplan</a:t>
            </a:r>
            <a:endParaRPr lang="en-US" sz="1400" b="0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382157" y="3811524"/>
            <a:ext cx="7521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 smtClean="0">
                <a:solidFill>
                  <a:srgbClr val="006600"/>
                </a:solidFill>
                <a:cs typeface="Arial" pitchFamily="34" charset="0"/>
              </a:rPr>
              <a:t>1</a:t>
            </a:r>
            <a:endParaRPr lang="en-US" sz="8000" dirty="0">
              <a:solidFill>
                <a:srgbClr val="0066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8393909"/>
      </p:ext>
    </p:extLst>
  </p:cSld>
  <p:clrMapOvr>
    <a:masterClrMapping/>
  </p:clrMapOvr>
  <p:transition spd="slow"/>
</p:sldLayout>
</file>

<file path=ppt/slideLayouts/slideLayout6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371600" y="6629400"/>
            <a:ext cx="1676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9898F0-0530-4B33-A0B2-360574496C8C}" type="datetime3">
              <a:rPr lang="en-US" altLang="zh-SG">
                <a:solidFill>
                  <a:srgbClr val="000000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 August 2016</a:t>
            </a:fld>
            <a:endParaRPr lang="en-US" altLang="zh-SG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1F1D9322-53CC-471F-A44E-8005045D833A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9416055"/>
      </p:ext>
    </p:extLst>
  </p:cSld>
  <p:clrMapOvr>
    <a:masterClrMapping/>
  </p:clrMapOvr>
  <p:transition spd="slow"/>
</p:sldLayout>
</file>

<file path=ppt/slideLayouts/slideLayout6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3429000"/>
            <a:ext cx="9144000" cy="3429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i="1" u="sng" dirty="0" smtClean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588" y="0"/>
            <a:ext cx="9148763" cy="3429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763" y="3429000"/>
            <a:ext cx="914717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62203" y="839713"/>
            <a:ext cx="4357688" cy="1230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b="1" dirty="0">
                <a:solidFill>
                  <a:srgbClr val="FFFFFF"/>
                </a:solidFill>
                <a:cs typeface="Arial" pitchFamily="34" charset="0"/>
              </a:rPr>
              <a:t>Financial System Strategy </a:t>
            </a:r>
            <a:r>
              <a:rPr lang="en-CA" sz="2800" b="1" dirty="0" smtClean="0">
                <a:solidFill>
                  <a:srgbClr val="FFFFFF"/>
                </a:solidFill>
                <a:cs typeface="Arial" pitchFamily="34" charset="0"/>
              </a:rPr>
              <a:t>2020</a:t>
            </a:r>
            <a:endParaRPr lang="en-CA" sz="2800" b="1" dirty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4" y="4"/>
            <a:ext cx="2466975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0638" y="0"/>
            <a:ext cx="2287588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 cstate="print"/>
          <a:srcRect l="67751" t="4707" r="5081" b="68340"/>
          <a:stretch>
            <a:fillRect/>
          </a:stretch>
        </p:blipFill>
        <p:spPr bwMode="auto">
          <a:xfrm>
            <a:off x="3826926" y="2440501"/>
            <a:ext cx="1393825" cy="1254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1" y="4955101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 smtClean="0"/>
              <a:t>Click to edit Master subtitle style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444442" y="40386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rgbClr val="006600"/>
                </a:solidFill>
              </a:defRPr>
            </a:lvl1pPr>
          </a:lstStyle>
          <a:p>
            <a:r>
              <a:rPr lang="en-US" altLang="zh-SG" smtClean="0"/>
              <a:t>Click to edit Master title style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0" y="3352807"/>
            <a:ext cx="1422400" cy="331787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9BA7CDA-882B-44AB-8BF9-C94D3CC68EF7}" type="datetime3">
              <a:rPr lang="en-US" altLang="zh-SG" smtClean="0">
                <a:solidFill>
                  <a:srgbClr val="000000"/>
                </a:solidFill>
              </a:rPr>
              <a:pPr>
                <a:defRPr/>
              </a:pPr>
              <a:t>12 August 2016</a:t>
            </a:fld>
            <a:endParaRPr lang="en-US" altLang="zh-SG" dirty="0">
              <a:solidFill>
                <a:srgbClr val="0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7239000" y="6174301"/>
            <a:ext cx="1676400" cy="48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5969602"/>
      </p:ext>
    </p:extLst>
  </p:cSld>
  <p:clrMapOvr>
    <a:masterClrMapping/>
  </p:clrMapOvr>
  <p:transition spd="slow"/>
</p:sldLayout>
</file>

<file path=ppt/slideLayouts/slideLayout6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152400" y="990600"/>
            <a:ext cx="9448800" cy="10668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" y="1219200"/>
            <a:ext cx="5943600" cy="819150"/>
          </a:xfrm>
        </p:spPr>
        <p:txBody>
          <a:bodyPr tIns="44450" bIns="44450" anchor="t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xmlns="" val="2865693056"/>
      </p:ext>
    </p:extLst>
  </p:cSld>
  <p:clrMapOvr>
    <a:masterClrMapping/>
  </p:clrMapOvr>
  <p:transition spd="slow"/>
</p:sldLayout>
</file>

<file path=ppt/slideLayouts/slideLayout6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31535" y="5181600"/>
            <a:ext cx="1066800" cy="10668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91584" y="5410200"/>
            <a:ext cx="5943600" cy="819150"/>
          </a:xfrm>
        </p:spPr>
        <p:txBody>
          <a:bodyPr tIns="44450" bIns="44450" anchor="t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xmlns="" val="1709716095"/>
      </p:ext>
    </p:extLst>
  </p:cSld>
  <p:clrMapOvr>
    <a:masterClrMapping/>
  </p:clrMapOvr>
  <p:transition spd="slow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21EBF-8EDA-45A2-902A-66F4AF37ECE3}" type="datetime3">
              <a:rPr lang="en-US" altLang="zh-SG" smtClean="0">
                <a:solidFill>
                  <a:srgbClr val="000000"/>
                </a:solidFill>
              </a:rPr>
              <a:pPr>
                <a:defRPr/>
              </a:pPr>
              <a:t>12 August 2016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04BE0-37B7-411C-98E2-105CDA3038EB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4244785"/>
      </p:ext>
    </p:extLst>
  </p:cSld>
  <p:clrMapOvr>
    <a:masterClrMapping/>
  </p:clrMapOvr>
  <p:transition spd="slow">
    <p:pull/>
  </p:transition>
</p:sldLayout>
</file>

<file path=ppt/slideLayouts/slideLayout6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" y="1219200"/>
            <a:ext cx="6893169" cy="20574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zh-SG" sz="1200" dirty="0" smtClean="0">
                <a:solidFill>
                  <a:srgbClr val="FFFFFF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WORKING SESSION</a:t>
            </a:r>
            <a:endParaRPr lang="zh-SG" altLang="en-GB" sz="1200" dirty="0">
              <a:solidFill>
                <a:srgbClr val="FFFFFF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180492" y="1905000"/>
            <a:ext cx="5943600" cy="819150"/>
          </a:xfrm>
          <a:solidFill>
            <a:schemeClr val="bg1"/>
          </a:solidFill>
        </p:spPr>
        <p:txBody>
          <a:bodyPr tIns="44450" bIns="44450" anchor="t"/>
          <a:lstStyle>
            <a:lvl1pPr marL="268288" indent="0" algn="l"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xmlns="" val="3644086891"/>
      </p:ext>
    </p:extLst>
  </p:cSld>
  <p:clrMapOvr>
    <a:masterClrMapping/>
  </p:clrMapOvr>
  <p:transition spd="slow"/>
</p:sldLayout>
</file>

<file path=ppt/slideLayouts/slideLayout6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279400" y="3200400"/>
            <a:ext cx="9448800" cy="3048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0" y="5562600"/>
            <a:ext cx="5943600" cy="514350"/>
          </a:xfrm>
        </p:spPr>
        <p:txBody>
          <a:bodyPr tIns="44450" bIns="44450" anchor="t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xmlns="" val="1856889146"/>
      </p:ext>
    </p:extLst>
  </p:cSld>
  <p:clrMapOvr>
    <a:masterClrMapping/>
  </p:clrMapOvr>
  <p:transition spd="slow"/>
</p:sldLayout>
</file>

<file path=ppt/slideLayouts/slideLayout6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514" y="5334000"/>
            <a:ext cx="5638799" cy="698500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96E09542-DD70-4535-99F2-4D44B7C29035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3772887"/>
      </p:ext>
    </p:extLst>
  </p:cSld>
  <p:clrMapOvr>
    <a:masterClrMapping/>
  </p:clrMapOvr>
  <p:transition spd="slow"/>
</p:sldLayout>
</file>

<file path=ppt/slideLayouts/slideLayout6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96E09542-DD70-4535-99F2-4D44B7C29035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4960926"/>
      </p:ext>
    </p:extLst>
  </p:cSld>
  <p:clrMapOvr>
    <a:masterClrMapping/>
  </p:clrMapOvr>
  <p:transition spd="slow"/>
</p:sldLayout>
</file>

<file path=ppt/slideLayouts/slideLayout6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EAB94675-4883-4251-AC8A-2CD5D619FA40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5992344"/>
      </p:ext>
    </p:extLst>
  </p:cSld>
  <p:clrMapOvr>
    <a:masterClrMapping/>
  </p:clrMapOvr>
  <p:transition spd="slow"/>
</p:sldLayout>
</file>

<file path=ppt/slideLayouts/slideLayout6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1F1D9322-53CC-471F-A44E-8005045D833A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73" y="5334000"/>
            <a:ext cx="8229597" cy="990600"/>
          </a:xfrm>
        </p:spPr>
        <p:txBody>
          <a:bodyPr/>
          <a:lstStyle/>
          <a:p>
            <a:r>
              <a:rPr lang="en-US" sz="3200" dirty="0" smtClean="0"/>
              <a:t>Introduction to the project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000" b="0" dirty="0"/>
              <a:t>T</a:t>
            </a:r>
            <a:r>
              <a:rPr lang="en-US" sz="2000" b="0" dirty="0" smtClean="0"/>
              <a:t>eam – Definitions – High level </a:t>
            </a:r>
            <a:r>
              <a:rPr lang="en-US" sz="2000" b="0" dirty="0" err="1" smtClean="0"/>
              <a:t>Workplan</a:t>
            </a:r>
            <a:endParaRPr lang="en-US" sz="1400" b="0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382123" y="3811524"/>
            <a:ext cx="7521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 smtClean="0">
                <a:solidFill>
                  <a:srgbClr val="006600"/>
                </a:solidFill>
                <a:cs typeface="Arial" pitchFamily="34" charset="0"/>
              </a:rPr>
              <a:t>1</a:t>
            </a:r>
            <a:endParaRPr lang="en-US" sz="8000" dirty="0">
              <a:solidFill>
                <a:srgbClr val="0066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6607610"/>
      </p:ext>
    </p:extLst>
  </p:cSld>
  <p:clrMapOvr>
    <a:masterClrMapping/>
  </p:clrMapOvr>
  <p:transition spd="slow"/>
</p:sldLayout>
</file>

<file path=ppt/slideLayouts/slideLayout6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371600" y="6629400"/>
            <a:ext cx="1676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9898F0-0530-4B33-A0B2-360574496C8C}" type="datetime3">
              <a:rPr lang="en-US" altLang="zh-SG">
                <a:solidFill>
                  <a:srgbClr val="000000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 August 2016</a:t>
            </a:fld>
            <a:endParaRPr lang="en-US" altLang="zh-SG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1F1D9322-53CC-471F-A44E-8005045D833A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3508322"/>
      </p:ext>
    </p:extLst>
  </p:cSld>
  <p:clrMapOvr>
    <a:masterClrMapping/>
  </p:clrMapOvr>
  <p:transition spd="slow"/>
</p:sldLayout>
</file>

<file path=ppt/slideLayouts/slideLayout6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3429000"/>
            <a:ext cx="9144000" cy="3429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i="1" u="sng" dirty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588" y="0"/>
            <a:ext cx="9148763" cy="3429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763" y="3429000"/>
            <a:ext cx="914717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62203" y="839713"/>
            <a:ext cx="4357688" cy="1230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b="1" dirty="0">
                <a:solidFill>
                  <a:srgbClr val="FFFFFF"/>
                </a:solidFill>
                <a:cs typeface="Arial" pitchFamily="34" charset="0"/>
              </a:rPr>
              <a:t>Financial System Strategy 2020</a:t>
            </a: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4" y="4"/>
            <a:ext cx="2466975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0638" y="0"/>
            <a:ext cx="2287588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 cstate="print"/>
          <a:srcRect l="67751" t="4707" r="5081" b="68340"/>
          <a:stretch>
            <a:fillRect/>
          </a:stretch>
        </p:blipFill>
        <p:spPr bwMode="auto">
          <a:xfrm>
            <a:off x="3826704" y="2440439"/>
            <a:ext cx="1393825" cy="1254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1" y="4955039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 smtClean="0"/>
              <a:t>Click to edit Master subtitle style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444442" y="40386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rgbClr val="006600"/>
                </a:solidFill>
              </a:defRPr>
            </a:lvl1pPr>
          </a:lstStyle>
          <a:p>
            <a:r>
              <a:rPr lang="en-US" altLang="zh-SG" smtClean="0"/>
              <a:t>Click to edit Master title style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0" y="3352807"/>
            <a:ext cx="1422400" cy="331787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9BA7CDA-882B-44AB-8BF9-C94D3CC68EF7}" type="datetime3">
              <a:rPr lang="en-US" altLang="zh-SG" smtClean="0">
                <a:solidFill>
                  <a:srgbClr val="000000"/>
                </a:solidFill>
              </a:rPr>
              <a:pPr>
                <a:defRPr/>
              </a:pPr>
              <a:t>12 August 2016</a:t>
            </a:fld>
            <a:endParaRPr lang="en-US" altLang="zh-SG" dirty="0">
              <a:solidFill>
                <a:srgbClr val="0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7239000" y="6174239"/>
            <a:ext cx="1676400" cy="48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6823353"/>
      </p:ext>
    </p:extLst>
  </p:cSld>
  <p:clrMapOvr>
    <a:masterClrMapping/>
  </p:clrMapOvr>
  <p:transition spd="slow"/>
</p:sldLayout>
</file>

<file path=ppt/slideLayouts/slideLayout6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152400" y="990600"/>
            <a:ext cx="9448800" cy="10668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" y="1219200"/>
            <a:ext cx="5943600" cy="819150"/>
          </a:xfrm>
        </p:spPr>
        <p:txBody>
          <a:bodyPr tIns="44450" bIns="44450" anchor="t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xmlns="" val="966639812"/>
      </p:ext>
    </p:extLst>
  </p:cSld>
  <p:clrMapOvr>
    <a:masterClrMapping/>
  </p:clrMapOvr>
  <p:transition spd="slow"/>
</p:sldLayout>
</file>

<file path=ppt/slideLayouts/slideLayout6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31535" y="4233339"/>
            <a:ext cx="1066800" cy="17272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91584" y="4233339"/>
            <a:ext cx="5943600" cy="1708150"/>
          </a:xfrm>
        </p:spPr>
        <p:txBody>
          <a:bodyPr tIns="44450" bIns="44450" anchor="t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xmlns="" val="3356574214"/>
      </p:ext>
    </p:extLst>
  </p:cSld>
  <p:clrMapOvr>
    <a:masterClrMapping/>
  </p:clrMapOvr>
  <p:transition spd="slow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435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5265"/>
            <a:ext cx="51112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D585C-533A-44F4-8FD2-6B00FF507B87}" type="datetime3">
              <a:rPr lang="en-US" altLang="zh-SG" smtClean="0">
                <a:solidFill>
                  <a:srgbClr val="000000"/>
                </a:solidFill>
              </a:rPr>
              <a:pPr>
                <a:defRPr/>
              </a:pPr>
              <a:t>12 August 2016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830D7-44E1-4055-9144-DE8F9F5DB7F0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0941823"/>
      </p:ext>
    </p:extLst>
  </p:cSld>
  <p:clrMapOvr>
    <a:masterClrMapping/>
  </p:clrMapOvr>
  <p:transition spd="slow">
    <p:pull/>
  </p:transition>
</p:sldLayout>
</file>

<file path=ppt/slideLayouts/slideLayout6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" y="1219200"/>
            <a:ext cx="6893169" cy="20574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 dirty="0">
              <a:solidFill>
                <a:srgbClr val="FFFFFF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180492" y="1905000"/>
            <a:ext cx="5943600" cy="819150"/>
          </a:xfrm>
          <a:solidFill>
            <a:schemeClr val="bg1"/>
          </a:solidFill>
          <a:ln>
            <a:solidFill>
              <a:srgbClr val="38922F"/>
            </a:solidFill>
          </a:ln>
        </p:spPr>
        <p:txBody>
          <a:bodyPr tIns="44450" bIns="44450" anchor="t"/>
          <a:lstStyle>
            <a:lvl1pPr marL="268288" indent="0" algn="l"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xmlns="" val="318739060"/>
      </p:ext>
    </p:extLst>
  </p:cSld>
  <p:clrMapOvr>
    <a:masterClrMapping/>
  </p:clrMapOvr>
  <p:transition spd="slow"/>
</p:sldLayout>
</file>

<file path=ppt/slideLayouts/slideLayout6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279400" y="3200400"/>
            <a:ext cx="9448800" cy="3048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0" y="5562600"/>
            <a:ext cx="5943600" cy="514350"/>
          </a:xfrm>
        </p:spPr>
        <p:txBody>
          <a:bodyPr tIns="44450" bIns="44450" anchor="t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xmlns="" val="4069603954"/>
      </p:ext>
    </p:extLst>
  </p:cSld>
  <p:clrMapOvr>
    <a:masterClrMapping/>
  </p:clrMapOvr>
  <p:transition spd="slow"/>
</p:sldLayout>
</file>

<file path=ppt/slideLayouts/slideLayout6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514" y="5334000"/>
            <a:ext cx="5638799" cy="698500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96E09542-DD70-4535-99F2-4D44B7C29035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2090530"/>
      </p:ext>
    </p:extLst>
  </p:cSld>
  <p:clrMapOvr>
    <a:masterClrMapping/>
  </p:clrMapOvr>
  <p:transition spd="slow"/>
</p:sldLayout>
</file>

<file path=ppt/slideLayouts/slideLayout6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96E09542-DD70-4535-99F2-4D44B7C29035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9918400"/>
      </p:ext>
    </p:extLst>
  </p:cSld>
  <p:clrMapOvr>
    <a:masterClrMapping/>
  </p:clrMapOvr>
  <p:transition spd="slow"/>
</p:sldLayout>
</file>

<file path=ppt/slideLayouts/slideLayout6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EAB94675-4883-4251-AC8A-2CD5D619FA40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6378459"/>
      </p:ext>
    </p:extLst>
  </p:cSld>
  <p:clrMapOvr>
    <a:masterClrMapping/>
  </p:clrMapOvr>
  <p:transition spd="slow"/>
</p:sldLayout>
</file>

<file path=ppt/slideLayouts/slideLayout6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1F1D9322-53CC-471F-A44E-8005045D833A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73" y="5334000"/>
            <a:ext cx="8229597" cy="990600"/>
          </a:xfrm>
        </p:spPr>
        <p:txBody>
          <a:bodyPr/>
          <a:lstStyle/>
          <a:p>
            <a:r>
              <a:rPr lang="en-US" sz="3200" dirty="0" smtClean="0"/>
              <a:t>Introduction to the project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000" b="0" dirty="0"/>
              <a:t>T</a:t>
            </a:r>
            <a:r>
              <a:rPr lang="en-US" sz="2000" b="0" dirty="0" smtClean="0"/>
              <a:t>eam – Definitions – High level </a:t>
            </a:r>
            <a:r>
              <a:rPr lang="en-US" sz="2000" b="0" dirty="0" err="1" smtClean="0"/>
              <a:t>Workplan</a:t>
            </a:r>
            <a:endParaRPr lang="en-US" sz="1400" b="0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382089" y="3811524"/>
            <a:ext cx="7521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solidFill>
                  <a:srgbClr val="006600"/>
                </a:solidFill>
                <a:cs typeface="Arial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44090778"/>
      </p:ext>
    </p:extLst>
  </p:cSld>
  <p:clrMapOvr>
    <a:masterClrMapping/>
  </p:clrMapOvr>
  <p:transition spd="slow"/>
</p:sldLayout>
</file>

<file path=ppt/slideLayouts/slideLayout6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371600" y="6629400"/>
            <a:ext cx="1676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9898F0-0530-4B33-A0B2-360574496C8C}" type="datetime3">
              <a:rPr lang="en-US" altLang="zh-SG">
                <a:solidFill>
                  <a:srgbClr val="000000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 August 2016</a:t>
            </a:fld>
            <a:endParaRPr lang="en-US" altLang="zh-SG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1F1D9322-53CC-471F-A44E-8005045D833A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7286975"/>
      </p:ext>
    </p:extLst>
  </p:cSld>
  <p:clrMapOvr>
    <a:masterClrMapping/>
  </p:clrMapOvr>
  <p:transition spd="slow"/>
</p:sldLayout>
</file>

<file path=ppt/slideLayouts/slideLayout6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3429000"/>
            <a:ext cx="9144000" cy="3429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i="1" u="sng" dirty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588" y="0"/>
            <a:ext cx="9148763" cy="3429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763" y="3429000"/>
            <a:ext cx="914717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62203" y="839647"/>
            <a:ext cx="4357688" cy="1230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b="1" dirty="0">
                <a:solidFill>
                  <a:srgbClr val="FFFFFF"/>
                </a:solidFill>
                <a:cs typeface="Arial" pitchFamily="34" charset="0"/>
              </a:rPr>
              <a:t>Financial System Strategy 2020</a:t>
            </a: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4" y="4"/>
            <a:ext cx="2466975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0638" y="0"/>
            <a:ext cx="2287588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 cstate="print"/>
          <a:srcRect l="67751" t="4707" r="5081" b="68340"/>
          <a:stretch>
            <a:fillRect/>
          </a:stretch>
        </p:blipFill>
        <p:spPr bwMode="auto">
          <a:xfrm>
            <a:off x="3826704" y="2440373"/>
            <a:ext cx="1393825" cy="1254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1" y="4954973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 smtClean="0"/>
              <a:t>Click to edit Master subtitle style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444442" y="40386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rgbClr val="006600"/>
                </a:solidFill>
              </a:defRPr>
            </a:lvl1pPr>
          </a:lstStyle>
          <a:p>
            <a:r>
              <a:rPr lang="en-US" altLang="zh-SG" smtClean="0"/>
              <a:t>Click to edit Master title style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0" y="3352807"/>
            <a:ext cx="1422400" cy="331787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9BA7CDA-882B-44AB-8BF9-C94D3CC68EF7}" type="datetime3">
              <a:rPr lang="en-US" altLang="zh-SG" smtClean="0">
                <a:solidFill>
                  <a:srgbClr val="000000"/>
                </a:solidFill>
              </a:rPr>
              <a:pPr>
                <a:defRPr/>
              </a:pPr>
              <a:t>12 August 2016</a:t>
            </a:fld>
            <a:endParaRPr lang="en-US" altLang="zh-SG" dirty="0">
              <a:solidFill>
                <a:srgbClr val="0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7239000" y="6174173"/>
            <a:ext cx="1676400" cy="48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2136967"/>
      </p:ext>
    </p:extLst>
  </p:cSld>
  <p:clrMapOvr>
    <a:masterClrMapping/>
  </p:clrMapOvr>
  <p:transition spd="slow"/>
</p:sldLayout>
</file>

<file path=ppt/slideLayouts/slideLayout6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152400" y="990600"/>
            <a:ext cx="9448800" cy="10668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" y="1219200"/>
            <a:ext cx="5943600" cy="819150"/>
          </a:xfrm>
        </p:spPr>
        <p:txBody>
          <a:bodyPr tIns="44450" bIns="44450" anchor="t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xmlns="" val="666855245"/>
      </p:ext>
    </p:extLst>
  </p:cSld>
  <p:clrMapOvr>
    <a:masterClrMapping/>
  </p:clrMapOvr>
  <p:transition spd="slow"/>
</p:sldLayout>
</file>

<file path=ppt/slideLayouts/slideLayout6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31535" y="4233339"/>
            <a:ext cx="1066800" cy="17272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91584" y="4233339"/>
            <a:ext cx="5943600" cy="1708150"/>
          </a:xfrm>
        </p:spPr>
        <p:txBody>
          <a:bodyPr tIns="44450" bIns="44450" anchor="t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xmlns="" val="2617924684"/>
      </p:ext>
    </p:extLst>
  </p:cSld>
  <p:clrMapOvr>
    <a:masterClrMapping/>
  </p:clrMapOvr>
  <p:transition spd="slow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7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7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7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680B1-FC78-47BE-8EDA-9461AB30CCA3}" type="datetime3">
              <a:rPr lang="en-US" altLang="zh-SG" smtClean="0">
                <a:solidFill>
                  <a:srgbClr val="000000"/>
                </a:solidFill>
              </a:rPr>
              <a:pPr>
                <a:defRPr/>
              </a:pPr>
              <a:t>12 August 2016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B877B-9C5D-4ADA-A5DA-0AE28FD0519F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0803405"/>
      </p:ext>
    </p:extLst>
  </p:cSld>
  <p:clrMapOvr>
    <a:masterClrMapping/>
  </p:clrMapOvr>
  <p:transition spd="slow">
    <p:pull/>
  </p:transition>
</p:sldLayout>
</file>

<file path=ppt/slideLayouts/slideLayout6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" y="1219200"/>
            <a:ext cx="6893169" cy="20574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 dirty="0">
              <a:solidFill>
                <a:srgbClr val="FFFFFF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180492" y="1905000"/>
            <a:ext cx="5943600" cy="819150"/>
          </a:xfrm>
          <a:solidFill>
            <a:schemeClr val="bg1"/>
          </a:solidFill>
          <a:ln>
            <a:solidFill>
              <a:srgbClr val="38922F"/>
            </a:solidFill>
          </a:ln>
        </p:spPr>
        <p:txBody>
          <a:bodyPr tIns="44450" bIns="44450" anchor="t"/>
          <a:lstStyle>
            <a:lvl1pPr marL="268288" indent="0" algn="l"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xmlns="" val="1661418841"/>
      </p:ext>
    </p:extLst>
  </p:cSld>
  <p:clrMapOvr>
    <a:masterClrMapping/>
  </p:clrMapOvr>
  <p:transition spd="slow"/>
</p:sldLayout>
</file>

<file path=ppt/slideLayouts/slideLayout6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279400" y="3200400"/>
            <a:ext cx="9448800" cy="3048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0" y="5562600"/>
            <a:ext cx="5943600" cy="514350"/>
          </a:xfrm>
        </p:spPr>
        <p:txBody>
          <a:bodyPr tIns="44450" bIns="44450" anchor="t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xmlns="" val="2299233237"/>
      </p:ext>
    </p:extLst>
  </p:cSld>
  <p:clrMapOvr>
    <a:masterClrMapping/>
  </p:clrMapOvr>
  <p:transition spd="slow"/>
</p:sldLayout>
</file>

<file path=ppt/slideLayouts/slideLayout6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514" y="5334000"/>
            <a:ext cx="5638799" cy="698500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96E09542-DD70-4535-99F2-4D44B7C29035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0205455"/>
      </p:ext>
    </p:extLst>
  </p:cSld>
  <p:clrMapOvr>
    <a:masterClrMapping/>
  </p:clrMapOvr>
  <p:transition spd="slow"/>
</p:sldLayout>
</file>

<file path=ppt/slideLayouts/slideLayout6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96E09542-DD70-4535-99F2-4D44B7C29035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0604789"/>
      </p:ext>
    </p:extLst>
  </p:cSld>
  <p:clrMapOvr>
    <a:masterClrMapping/>
  </p:clrMapOvr>
  <p:transition spd="slow"/>
</p:sldLayout>
</file>

<file path=ppt/slideLayouts/slideLayout6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EAB94675-4883-4251-AC8A-2CD5D619FA40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6899090"/>
      </p:ext>
    </p:extLst>
  </p:cSld>
  <p:clrMapOvr>
    <a:masterClrMapping/>
  </p:clrMapOvr>
  <p:transition spd="slow"/>
</p:sldLayout>
</file>

<file path=ppt/slideLayouts/slideLayout6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1F1D9322-53CC-471F-A44E-8005045D833A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73" y="5334000"/>
            <a:ext cx="8229597" cy="990600"/>
          </a:xfrm>
        </p:spPr>
        <p:txBody>
          <a:bodyPr/>
          <a:lstStyle/>
          <a:p>
            <a:r>
              <a:rPr lang="en-US" sz="3200" dirty="0" smtClean="0"/>
              <a:t>Introduction to the project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000" b="0" dirty="0"/>
              <a:t>T</a:t>
            </a:r>
            <a:r>
              <a:rPr lang="en-US" sz="2000" b="0" dirty="0" smtClean="0"/>
              <a:t>eam – Definitions – High level </a:t>
            </a:r>
            <a:r>
              <a:rPr lang="en-US" sz="2000" b="0" dirty="0" err="1" smtClean="0"/>
              <a:t>Workplan</a:t>
            </a:r>
            <a:endParaRPr lang="en-US" sz="1400" b="0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382053" y="3811456"/>
            <a:ext cx="7521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solidFill>
                  <a:srgbClr val="006600"/>
                </a:solidFill>
                <a:cs typeface="Arial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3322885387"/>
      </p:ext>
    </p:extLst>
  </p:cSld>
  <p:clrMapOvr>
    <a:masterClrMapping/>
  </p:clrMapOvr>
  <p:transition spd="slow"/>
</p:sldLayout>
</file>

<file path=ppt/slideLayouts/slideLayout6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371600" y="6629400"/>
            <a:ext cx="1676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9898F0-0530-4B33-A0B2-360574496C8C}" type="datetime3">
              <a:rPr lang="en-US" altLang="zh-SG">
                <a:solidFill>
                  <a:srgbClr val="000000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 August 2016</a:t>
            </a:fld>
            <a:endParaRPr lang="en-US" altLang="zh-SG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1F1D9322-53CC-471F-A44E-8005045D833A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7203344"/>
      </p:ext>
    </p:extLst>
  </p:cSld>
  <p:clrMapOvr>
    <a:masterClrMapping/>
  </p:clrMapOvr>
  <p:transition spd="slow"/>
</p:sldLayout>
</file>

<file path=ppt/slideLayouts/slideLayout6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3429000"/>
            <a:ext cx="9144000" cy="3429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i="1" u="sng" dirty="0" smtClean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588" y="0"/>
            <a:ext cx="9148763" cy="3429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763" y="3429000"/>
            <a:ext cx="914717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62203" y="839642"/>
            <a:ext cx="4357688" cy="1230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b="1" dirty="0">
                <a:solidFill>
                  <a:srgbClr val="FFFFFF"/>
                </a:solidFill>
                <a:cs typeface="Arial" pitchFamily="34" charset="0"/>
              </a:rPr>
              <a:t>Financial System Strategy </a:t>
            </a:r>
            <a:r>
              <a:rPr lang="en-CA" sz="2800" b="1" dirty="0" smtClean="0">
                <a:solidFill>
                  <a:srgbClr val="FFFFFF"/>
                </a:solidFill>
                <a:cs typeface="Arial" pitchFamily="34" charset="0"/>
              </a:rPr>
              <a:t>2020</a:t>
            </a:r>
            <a:endParaRPr lang="en-CA" sz="2800" b="1" dirty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4" y="4"/>
            <a:ext cx="2466975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0638" y="0"/>
            <a:ext cx="2287588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 cstate="print"/>
          <a:srcRect l="67751" t="4707" r="5081" b="68340"/>
          <a:stretch>
            <a:fillRect/>
          </a:stretch>
        </p:blipFill>
        <p:spPr bwMode="auto">
          <a:xfrm>
            <a:off x="3826704" y="2440305"/>
            <a:ext cx="1393825" cy="1254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1" y="4954905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 smtClean="0"/>
              <a:t>Click to edit Master subtitle style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444442" y="40386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rgbClr val="006600"/>
                </a:solidFill>
              </a:defRPr>
            </a:lvl1pPr>
          </a:lstStyle>
          <a:p>
            <a:r>
              <a:rPr lang="en-US" altLang="zh-SG" smtClean="0"/>
              <a:t>Click to edit Master title style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0" y="3352807"/>
            <a:ext cx="1422400" cy="331787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9BA7CDA-882B-44AB-8BF9-C94D3CC68EF7}" type="datetime3">
              <a:rPr lang="en-US" altLang="zh-SG" smtClean="0">
                <a:solidFill>
                  <a:srgbClr val="000000"/>
                </a:solidFill>
              </a:rPr>
              <a:pPr>
                <a:defRPr/>
              </a:pPr>
              <a:t>12 August 2016</a:t>
            </a:fld>
            <a:endParaRPr lang="en-US" altLang="zh-SG" dirty="0">
              <a:solidFill>
                <a:srgbClr val="0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7239000" y="6174104"/>
            <a:ext cx="1676400" cy="48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6484427"/>
      </p:ext>
    </p:extLst>
  </p:cSld>
  <p:clrMapOvr>
    <a:masterClrMapping/>
  </p:clrMapOvr>
  <p:transition spd="slow"/>
</p:sldLayout>
</file>

<file path=ppt/slideLayouts/slideLayout6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152400" y="990600"/>
            <a:ext cx="9448800" cy="10668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" y="1219200"/>
            <a:ext cx="5943600" cy="819150"/>
          </a:xfrm>
        </p:spPr>
        <p:txBody>
          <a:bodyPr tIns="44450" bIns="44450" anchor="t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xmlns="" val="14308892"/>
      </p:ext>
    </p:extLst>
  </p:cSld>
  <p:clrMapOvr>
    <a:masterClrMapping/>
  </p:clrMapOvr>
  <p:transition spd="slow"/>
</p:sldLayout>
</file>

<file path=ppt/slideLayouts/slideLayout6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31535" y="5181600"/>
            <a:ext cx="1066800" cy="10668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91584" y="5410200"/>
            <a:ext cx="5943600" cy="819150"/>
          </a:xfrm>
        </p:spPr>
        <p:txBody>
          <a:bodyPr tIns="44450" bIns="44450" anchor="t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xmlns="" val="3455678684"/>
      </p:ext>
    </p:extLst>
  </p:cSld>
  <p:clrMapOvr>
    <a:masterClrMapping/>
  </p:clrMapOvr>
  <p:transition spd="slow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92AAF-0E52-460E-BC0D-88E08A481BEF}" type="datetime3">
              <a:rPr lang="en-US" altLang="zh-SG" smtClean="0">
                <a:solidFill>
                  <a:srgbClr val="000000"/>
                </a:solidFill>
              </a:rPr>
              <a:pPr>
                <a:defRPr/>
              </a:pPr>
              <a:t>12 August 2016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D63A7-E2B6-4BF2-A50F-BC2EFA3AFE74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0452546"/>
      </p:ext>
    </p:extLst>
  </p:cSld>
  <p:clrMapOvr>
    <a:masterClrMapping/>
  </p:clrMapOvr>
  <p:transition spd="slow">
    <p:pull/>
  </p:transition>
</p:sldLayout>
</file>

<file path=ppt/slideLayouts/slideLayout6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" y="1219200"/>
            <a:ext cx="6893169" cy="20574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zh-SG" sz="1200" dirty="0" smtClean="0">
                <a:solidFill>
                  <a:srgbClr val="FFFFFF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WORKING SESSION</a:t>
            </a:r>
            <a:endParaRPr lang="zh-SG" altLang="en-GB" sz="1200" dirty="0">
              <a:solidFill>
                <a:srgbClr val="FFFFFF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180492" y="1905000"/>
            <a:ext cx="5943600" cy="819150"/>
          </a:xfrm>
          <a:solidFill>
            <a:schemeClr val="bg1"/>
          </a:solidFill>
        </p:spPr>
        <p:txBody>
          <a:bodyPr tIns="44450" bIns="44450" anchor="t"/>
          <a:lstStyle>
            <a:lvl1pPr marL="268288" indent="0" algn="l"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xmlns="" val="3423721801"/>
      </p:ext>
    </p:extLst>
  </p:cSld>
  <p:clrMapOvr>
    <a:masterClrMapping/>
  </p:clrMapOvr>
  <p:transition spd="slow"/>
</p:sldLayout>
</file>

<file path=ppt/slideLayouts/slideLayout6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279400" y="3200400"/>
            <a:ext cx="9448800" cy="3048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0" y="5562600"/>
            <a:ext cx="5943600" cy="514350"/>
          </a:xfrm>
        </p:spPr>
        <p:txBody>
          <a:bodyPr tIns="44450" bIns="44450" anchor="t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xmlns="" val="231636632"/>
      </p:ext>
    </p:extLst>
  </p:cSld>
  <p:clrMapOvr>
    <a:masterClrMapping/>
  </p:clrMapOvr>
  <p:transition spd="slow"/>
</p:sldLayout>
</file>

<file path=ppt/slideLayouts/slideLayout6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514" y="5334000"/>
            <a:ext cx="5638799" cy="698500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96E09542-DD70-4535-99F2-4D44B7C29035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7749003"/>
      </p:ext>
    </p:extLst>
  </p:cSld>
  <p:clrMapOvr>
    <a:masterClrMapping/>
  </p:clrMapOvr>
  <p:transition spd="slow"/>
</p:sldLayout>
</file>

<file path=ppt/slideLayouts/slideLayout6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96E09542-DD70-4535-99F2-4D44B7C29035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3774052"/>
      </p:ext>
    </p:extLst>
  </p:cSld>
  <p:clrMapOvr>
    <a:masterClrMapping/>
  </p:clrMapOvr>
  <p:transition spd="slow"/>
</p:sldLayout>
</file>

<file path=ppt/slideLayouts/slideLayout6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EAB94675-4883-4251-AC8A-2CD5D619FA40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4930426"/>
      </p:ext>
    </p:extLst>
  </p:cSld>
  <p:clrMapOvr>
    <a:masterClrMapping/>
  </p:clrMapOvr>
  <p:transition spd="slow"/>
</p:sldLayout>
</file>

<file path=ppt/slideLayouts/slideLayout6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1F1D9322-53CC-471F-A44E-8005045D833A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73" y="5334000"/>
            <a:ext cx="8229597" cy="990600"/>
          </a:xfrm>
        </p:spPr>
        <p:txBody>
          <a:bodyPr/>
          <a:lstStyle/>
          <a:p>
            <a:r>
              <a:rPr lang="en-US" sz="3200" dirty="0" smtClean="0"/>
              <a:t>Introduction to the project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000" b="0" dirty="0"/>
              <a:t>T</a:t>
            </a:r>
            <a:r>
              <a:rPr lang="en-US" sz="2000" b="0" dirty="0" smtClean="0"/>
              <a:t>eam – Definitions – High level </a:t>
            </a:r>
            <a:r>
              <a:rPr lang="en-US" sz="2000" b="0" dirty="0" err="1" smtClean="0"/>
              <a:t>Workplan</a:t>
            </a:r>
            <a:endParaRPr lang="en-US" sz="1400" b="0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382017" y="3811456"/>
            <a:ext cx="7521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 smtClean="0">
                <a:solidFill>
                  <a:srgbClr val="006600"/>
                </a:solidFill>
                <a:cs typeface="Arial" pitchFamily="34" charset="0"/>
              </a:rPr>
              <a:t>1</a:t>
            </a:r>
            <a:endParaRPr lang="en-US" sz="8000" dirty="0">
              <a:solidFill>
                <a:srgbClr val="0066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0125163"/>
      </p:ext>
    </p:extLst>
  </p:cSld>
  <p:clrMapOvr>
    <a:masterClrMapping/>
  </p:clrMapOvr>
  <p:transition spd="slow"/>
</p:sldLayout>
</file>

<file path=ppt/slideLayouts/slideLayout6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3429000"/>
            <a:ext cx="9144000" cy="3429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i="1" u="sng" dirty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588" y="0"/>
            <a:ext cx="9148763" cy="3429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763" y="3429000"/>
            <a:ext cx="914717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62203" y="839647"/>
            <a:ext cx="4357688" cy="1230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b="1" dirty="0">
                <a:solidFill>
                  <a:srgbClr val="FFFFFF"/>
                </a:solidFill>
                <a:cs typeface="Arial" pitchFamily="34" charset="0"/>
              </a:rPr>
              <a:t>Financial System Strategy 2020</a:t>
            </a: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4" y="4"/>
            <a:ext cx="2466975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0638" y="0"/>
            <a:ext cx="2287588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 cstate="print"/>
          <a:srcRect l="67751" t="4707" r="5081" b="68340"/>
          <a:stretch>
            <a:fillRect/>
          </a:stretch>
        </p:blipFill>
        <p:spPr bwMode="auto">
          <a:xfrm>
            <a:off x="3826632" y="2440239"/>
            <a:ext cx="1393825" cy="1254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1" y="4954839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 smtClean="0"/>
              <a:t>Click to edit Master subtitle style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444442" y="40386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rgbClr val="006600"/>
                </a:solidFill>
              </a:defRPr>
            </a:lvl1pPr>
          </a:lstStyle>
          <a:p>
            <a:r>
              <a:rPr lang="en-US" altLang="zh-SG" smtClean="0"/>
              <a:t>Click to edit Master title style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0" y="3352807"/>
            <a:ext cx="1422400" cy="331787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9BA7CDA-882B-44AB-8BF9-C94D3CC68EF7}" type="datetime3">
              <a:rPr lang="en-US" altLang="zh-SG" smtClean="0">
                <a:solidFill>
                  <a:srgbClr val="000000"/>
                </a:solidFill>
              </a:rPr>
              <a:pPr>
                <a:defRPr/>
              </a:pPr>
              <a:t>12 August 2016</a:t>
            </a:fld>
            <a:endParaRPr lang="en-US" altLang="zh-SG" dirty="0">
              <a:solidFill>
                <a:srgbClr val="0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7239000" y="6174038"/>
            <a:ext cx="1676400" cy="48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980133"/>
      </p:ext>
    </p:extLst>
  </p:cSld>
  <p:clrMapOvr>
    <a:masterClrMapping/>
  </p:clrMapOvr>
  <p:transition spd="slow"/>
</p:sldLayout>
</file>

<file path=ppt/slideLayouts/slideLayout6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152400" y="992009"/>
            <a:ext cx="9448800" cy="651933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" y="1119401"/>
            <a:ext cx="5943600" cy="423333"/>
          </a:xfrm>
        </p:spPr>
        <p:txBody>
          <a:bodyPr tIns="44450" bIns="44450" anchor="t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xmlns="" val="2779856192"/>
      </p:ext>
    </p:extLst>
  </p:cSld>
  <p:clrMapOvr>
    <a:masterClrMapping/>
  </p:clrMapOvr>
  <p:transition spd="slow"/>
</p:sldLayout>
</file>

<file path=ppt/slideLayouts/slideLayout6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31535" y="4233339"/>
            <a:ext cx="1066800" cy="17272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91584" y="4233339"/>
            <a:ext cx="5943600" cy="1708150"/>
          </a:xfrm>
        </p:spPr>
        <p:txBody>
          <a:bodyPr tIns="44450" bIns="44450" anchor="t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xmlns="" val="3208192270"/>
      </p:ext>
    </p:extLst>
  </p:cSld>
  <p:clrMapOvr>
    <a:masterClrMapping/>
  </p:clrMapOvr>
  <p:transition spd="slow"/>
</p:sldLayout>
</file>

<file path=ppt/slideLayouts/slideLayout6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" y="1219200"/>
            <a:ext cx="6893169" cy="20574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 dirty="0">
              <a:solidFill>
                <a:srgbClr val="FFFFFF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180492" y="1905000"/>
            <a:ext cx="5943600" cy="819150"/>
          </a:xfrm>
          <a:solidFill>
            <a:schemeClr val="bg1"/>
          </a:solidFill>
          <a:ln>
            <a:solidFill>
              <a:srgbClr val="38922F"/>
            </a:solidFill>
          </a:ln>
        </p:spPr>
        <p:txBody>
          <a:bodyPr tIns="44450" bIns="44450" anchor="t"/>
          <a:lstStyle>
            <a:lvl1pPr marL="268288" indent="0" algn="l"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xmlns="" val="2891006389"/>
      </p:ext>
    </p:extLst>
  </p:cSld>
  <p:clrMapOvr>
    <a:masterClrMapping/>
  </p:clrMapOvr>
  <p:transition spd="slow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5862" y="246692"/>
            <a:ext cx="2031023" cy="5908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585" y="246692"/>
            <a:ext cx="5953859" cy="5908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4FAEA-3FFA-424E-A192-E0CC7A691D5C}" type="datetime3">
              <a:rPr lang="en-US" altLang="zh-SG" smtClean="0">
                <a:solidFill>
                  <a:srgbClr val="000000"/>
                </a:solidFill>
              </a:rPr>
              <a:pPr>
                <a:defRPr/>
              </a:pPr>
              <a:t>12 August 2016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C029B-302D-497F-8057-3FB9D5B5C11B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4784191"/>
      </p:ext>
    </p:extLst>
  </p:cSld>
  <p:clrMapOvr>
    <a:masterClrMapping/>
  </p:clrMapOvr>
  <p:transition spd="slow">
    <p:pull/>
  </p:transition>
</p:sldLayout>
</file>

<file path=ppt/slideLayouts/slideLayout6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279400" y="3200400"/>
            <a:ext cx="9448800" cy="3048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0" y="5562600"/>
            <a:ext cx="5943600" cy="514350"/>
          </a:xfrm>
        </p:spPr>
        <p:txBody>
          <a:bodyPr tIns="44450" bIns="44450" anchor="t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xmlns="" val="1086832416"/>
      </p:ext>
    </p:extLst>
  </p:cSld>
  <p:clrMapOvr>
    <a:masterClrMapping/>
  </p:clrMapOvr>
  <p:transition spd="slow"/>
</p:sldLayout>
</file>

<file path=ppt/slideLayouts/slideLayout6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514" y="5334000"/>
            <a:ext cx="5638799" cy="698500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96E09542-DD70-4535-99F2-4D44B7C29035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6097425"/>
      </p:ext>
    </p:extLst>
  </p:cSld>
  <p:clrMapOvr>
    <a:masterClrMapping/>
  </p:clrMapOvr>
  <p:transition spd="slow"/>
</p:sldLayout>
</file>

<file path=ppt/slideLayouts/slideLayout6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96E09542-DD70-4535-99F2-4D44B7C29035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5552372"/>
      </p:ext>
    </p:extLst>
  </p:cSld>
  <p:clrMapOvr>
    <a:masterClrMapping/>
  </p:clrMapOvr>
  <p:transition spd="slow"/>
</p:sldLayout>
</file>

<file path=ppt/slideLayouts/slideLayout6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EAB94675-4883-4251-AC8A-2CD5D619FA40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7128351"/>
      </p:ext>
    </p:extLst>
  </p:cSld>
  <p:clrMapOvr>
    <a:masterClrMapping/>
  </p:clrMapOvr>
  <p:transition spd="slow"/>
</p:sldLayout>
</file>

<file path=ppt/slideLayouts/slideLayout6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1F1D9322-53CC-471F-A44E-8005045D833A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73" y="5334000"/>
            <a:ext cx="8229597" cy="990600"/>
          </a:xfrm>
        </p:spPr>
        <p:txBody>
          <a:bodyPr/>
          <a:lstStyle/>
          <a:p>
            <a:r>
              <a:rPr lang="en-US" sz="3200" dirty="0" smtClean="0"/>
              <a:t>Introduction to the project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000" b="0" dirty="0"/>
              <a:t>T</a:t>
            </a:r>
            <a:r>
              <a:rPr lang="en-US" sz="2000" b="0" dirty="0" smtClean="0"/>
              <a:t>eam – Definitions – High level </a:t>
            </a:r>
            <a:r>
              <a:rPr lang="en-US" sz="2000" b="0" dirty="0" err="1" smtClean="0"/>
              <a:t>Workplan</a:t>
            </a:r>
            <a:endParaRPr lang="en-US" sz="1400" b="0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381981" y="3811445"/>
            <a:ext cx="7521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solidFill>
                  <a:srgbClr val="006600"/>
                </a:solidFill>
                <a:cs typeface="Arial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971341603"/>
      </p:ext>
    </p:extLst>
  </p:cSld>
  <p:clrMapOvr>
    <a:masterClrMapping/>
  </p:clrMapOvr>
  <p:transition spd="slow"/>
</p:sldLayout>
</file>

<file path=ppt/slideLayouts/slideLayout6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371600" y="6629400"/>
            <a:ext cx="1676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9898F0-0530-4B33-A0B2-360574496C8C}" type="datetime3">
              <a:rPr lang="en-US" altLang="zh-SG">
                <a:solidFill>
                  <a:srgbClr val="000000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 August 2016</a:t>
            </a:fld>
            <a:endParaRPr lang="en-US" altLang="zh-SG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1F1D9322-53CC-471F-A44E-8005045D833A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0927065"/>
      </p:ext>
    </p:extLst>
  </p:cSld>
  <p:clrMapOvr>
    <a:masterClrMapping/>
  </p:clrMapOvr>
  <p:transition spd="slow"/>
</p:sldLayout>
</file>

<file path=ppt/slideLayouts/slideLayout6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467" y="0"/>
            <a:ext cx="9148396" cy="34290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>
              <a:solidFill>
                <a:srgbClr val="000000"/>
              </a:solidFill>
              <a:latin typeface="Arial" charset="0"/>
              <a:ea typeface="SimSun" pitchFamily="2" charset="-122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397" y="3429000"/>
            <a:ext cx="914693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u="sng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24101" y="1665288"/>
            <a:ext cx="4358055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>
                <a:solidFill>
                  <a:srgbClr val="FFFFFF"/>
                </a:solidFill>
              </a:rPr>
              <a:t>Financial System Strategy</a:t>
            </a:r>
            <a:br>
              <a:rPr lang="en-CA" sz="2800">
                <a:solidFill>
                  <a:srgbClr val="FFFFFF"/>
                </a:solidFill>
              </a:rPr>
            </a:br>
            <a:r>
              <a:rPr lang="en-CA" sz="2800">
                <a:solidFill>
                  <a:srgbClr val="FFFFFF"/>
                </a:solidFill>
              </a:rPr>
              <a:t>2020</a:t>
            </a:r>
            <a:endParaRPr lang="en-US" sz="2800">
              <a:solidFill>
                <a:srgbClr val="FFFFFF"/>
              </a:solidFill>
            </a:endParaRP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0947" y="4"/>
            <a:ext cx="2467708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516" y="0"/>
            <a:ext cx="2287467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3811467" y="3455988"/>
            <a:ext cx="139358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80903" y="5710396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Add name of team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463313" y="45720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Click to insert presentation title</a:t>
            </a:r>
            <a:br>
              <a:rPr lang="en-US" altLang="zh-SG"/>
            </a:br>
            <a:r>
              <a:rPr lang="en-US"/>
              <a:t>Second line here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272458" y="6512084"/>
            <a:ext cx="3875943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1486" y="6512084"/>
            <a:ext cx="3864219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877408" y="6516846"/>
            <a:ext cx="1395047" cy="327025"/>
          </a:xfrm>
        </p:spPr>
        <p:txBody>
          <a:bodyPr/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fld id="{A4302815-A024-4C15-991F-D58CA9D92603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>
                <a:solidFill>
                  <a:srgbClr val="000000"/>
                </a:solidFill>
              </a:rPr>
              <a:t/>
            </a:r>
            <a:br>
              <a:rPr lang="en-US" altLang="zh-SG">
                <a:solidFill>
                  <a:srgbClr val="000000"/>
                </a:solidFill>
              </a:rPr>
            </a:br>
            <a:endParaRPr lang="en-US" altLang="zh-S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5323396"/>
      </p:ext>
    </p:extLst>
  </p:cSld>
  <p:clrMapOvr>
    <a:masterClrMapping/>
  </p:clrMapOvr>
</p:sldLayout>
</file>

<file path=ppt/slideLayouts/slideLayout6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DD366-2538-4E6C-9873-D0ABFB70C42B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9472286"/>
      </p:ext>
    </p:extLst>
  </p:cSld>
  <p:clrMapOvr>
    <a:masterClrMapping/>
  </p:clrMapOvr>
</p:sldLayout>
</file>

<file path=ppt/slideLayouts/slideLayout6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864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F0ED0-337B-4AC9-9BF3-C2EAA703DEDB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1874132"/>
      </p:ext>
    </p:extLst>
  </p:cSld>
  <p:clrMapOvr>
    <a:masterClrMapping/>
  </p:clrMapOvr>
</p:sldLayout>
</file>

<file path=ppt/slideLayouts/slideLayout6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590" y="1214439"/>
            <a:ext cx="3868615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885" y="1214439"/>
            <a:ext cx="3870081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B273C-4221-43A5-A0AB-40090E01C116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73275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467" y="0"/>
            <a:ext cx="9148396" cy="34290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>
              <a:solidFill>
                <a:srgbClr val="000000"/>
              </a:solidFill>
              <a:latin typeface="Arial" charset="0"/>
              <a:ea typeface="SimSun" pitchFamily="2" charset="-122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397" y="3429000"/>
            <a:ext cx="914693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u="sng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24101" y="1665288"/>
            <a:ext cx="4358055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>
                <a:solidFill>
                  <a:srgbClr val="FFFFFF"/>
                </a:solidFill>
              </a:rPr>
              <a:t>Financial System Strategy</a:t>
            </a:r>
            <a:br>
              <a:rPr lang="en-CA" sz="2800">
                <a:solidFill>
                  <a:srgbClr val="FFFFFF"/>
                </a:solidFill>
              </a:rPr>
            </a:br>
            <a:r>
              <a:rPr lang="en-CA" sz="2800">
                <a:solidFill>
                  <a:srgbClr val="FFFFFF"/>
                </a:solidFill>
              </a:rPr>
              <a:t>2020</a:t>
            </a:r>
            <a:endParaRPr lang="en-US" sz="2800">
              <a:solidFill>
                <a:srgbClr val="FFFFFF"/>
              </a:solidFill>
            </a:endParaRP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0947" y="4"/>
            <a:ext cx="2467708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516" y="0"/>
            <a:ext cx="2287467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3811467" y="3455988"/>
            <a:ext cx="139358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80903" y="5712270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Add name of team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463313" y="45720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Click to insert presentation title</a:t>
            </a:r>
            <a:br>
              <a:rPr lang="en-US" altLang="zh-SG"/>
            </a:br>
            <a:r>
              <a:rPr lang="en-US"/>
              <a:t>Second line here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272458" y="6513958"/>
            <a:ext cx="3875943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1486" y="6513958"/>
            <a:ext cx="3864219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877408" y="6518720"/>
            <a:ext cx="1395047" cy="327025"/>
          </a:xfrm>
        </p:spPr>
        <p:txBody>
          <a:bodyPr/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fld id="{43023DFD-7B9B-4580-B7FF-01C3C6C3B454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>
                <a:solidFill>
                  <a:srgbClr val="000000"/>
                </a:solidFill>
              </a:rPr>
              <a:t/>
            </a:r>
            <a:br>
              <a:rPr lang="en-US" altLang="zh-SG">
                <a:solidFill>
                  <a:srgbClr val="000000"/>
                </a:solidFill>
              </a:rPr>
            </a:br>
            <a:endParaRPr lang="en-US" altLang="zh-S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7683085"/>
      </p:ext>
    </p:extLst>
  </p:cSld>
  <p:clrMapOvr>
    <a:masterClrMapping/>
  </p:clrMapOvr>
</p:sldLayout>
</file>

<file path=ppt/slideLayouts/slideLayout6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6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6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46EDA-8508-4FA9-8291-EEDB42961288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9216036"/>
      </p:ext>
    </p:extLst>
  </p:cSld>
  <p:clrMapOvr>
    <a:masterClrMapping/>
  </p:clrMapOvr>
</p:sldLayout>
</file>

<file path=ppt/slideLayouts/slideLayout6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0B333-A08D-48E4-89F9-1C6BBE51F2C6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5997384"/>
      </p:ext>
    </p:extLst>
  </p:cSld>
  <p:clrMapOvr>
    <a:masterClrMapping/>
  </p:clrMapOvr>
</p:sldLayout>
</file>

<file path=ppt/slideLayouts/slideLayout6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90077-5450-49F4-8602-F88FBE9248A1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4905034"/>
      </p:ext>
    </p:extLst>
  </p:cSld>
  <p:clrMapOvr>
    <a:masterClrMapping/>
  </p:clrMapOvr>
</p:sldLayout>
</file>

<file path=ppt/slideLayouts/slideLayout6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435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4403"/>
            <a:ext cx="51112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47E68-1064-4204-8181-E068CC9293F6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2073361"/>
      </p:ext>
    </p:extLst>
  </p:cSld>
  <p:clrMapOvr>
    <a:masterClrMapping/>
  </p:clrMapOvr>
</p:sldLayout>
</file>

<file path=ppt/slideLayouts/slideLayout6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7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7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7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E9428-8897-45F6-BBFB-A24F1844E5A4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6335490"/>
      </p:ext>
    </p:extLst>
  </p:cSld>
  <p:clrMapOvr>
    <a:masterClrMapping/>
  </p:clrMapOvr>
</p:sldLayout>
</file>

<file path=ppt/slideLayouts/slideLayout6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E3F57-1CEB-453A-A031-ACE2FCFA9B99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4987237"/>
      </p:ext>
    </p:extLst>
  </p:cSld>
  <p:clrMapOvr>
    <a:masterClrMapping/>
  </p:clrMapOvr>
</p:sldLayout>
</file>

<file path=ppt/slideLayouts/slideLayout6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4897" y="245829"/>
            <a:ext cx="2031023" cy="5908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585" y="245829"/>
            <a:ext cx="5953859" cy="5908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E6018-7EC7-4FA6-9207-C1E9009EBE82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0349678"/>
      </p:ext>
    </p:extLst>
  </p:cSld>
  <p:clrMapOvr>
    <a:masterClrMapping/>
  </p:clrMapOvr>
</p:sldLayout>
</file>

<file path=ppt/slideLayouts/slideLayout6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467" y="0"/>
            <a:ext cx="9148396" cy="3429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SG" altLang="en-GB" sz="1400">
              <a:solidFill>
                <a:srgbClr val="000000"/>
              </a:solidFill>
              <a:latin typeface="Arial" charset="0"/>
              <a:ea typeface="SimSun" pitchFamily="2" charset="-122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397" y="3429000"/>
            <a:ext cx="914693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GB" u="sng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24101" y="1665288"/>
            <a:ext cx="4358055" cy="1230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CA" sz="2800">
                <a:solidFill>
                  <a:srgbClr val="FFFFFF"/>
                </a:solidFill>
              </a:rPr>
              <a:t>Financial System Strategy</a:t>
            </a:r>
            <a:br>
              <a:rPr lang="en-CA" sz="2800">
                <a:solidFill>
                  <a:srgbClr val="FFFFFF"/>
                </a:solidFill>
              </a:rPr>
            </a:br>
            <a:r>
              <a:rPr lang="en-CA" sz="2800">
                <a:solidFill>
                  <a:srgbClr val="FFFFFF"/>
                </a:solidFill>
              </a:rPr>
              <a:t>2020</a:t>
            </a:r>
            <a:endParaRPr lang="en-US" sz="2800">
              <a:solidFill>
                <a:srgbClr val="FFFFFF"/>
              </a:solidFill>
            </a:endParaRP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90947" y="4"/>
            <a:ext cx="2467708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0516" y="0"/>
            <a:ext cx="2287467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 cstate="print"/>
          <a:srcRect l="67751" t="4707" r="5081" b="68340"/>
          <a:stretch>
            <a:fillRect/>
          </a:stretch>
        </p:blipFill>
        <p:spPr bwMode="auto">
          <a:xfrm>
            <a:off x="3811467" y="3455988"/>
            <a:ext cx="1393580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80903" y="5710340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Add name of team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463313" y="4572000"/>
            <a:ext cx="6263055" cy="819150"/>
          </a:xfrm>
        </p:spPr>
        <p:txBody>
          <a:bodyPr tIns="44450" bIns="44450" anchor="t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Click to insert presentation title</a:t>
            </a:r>
            <a:br>
              <a:rPr lang="en-US" altLang="zh-SG"/>
            </a:br>
            <a:r>
              <a:rPr lang="en-US"/>
              <a:t>Second line here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272458" y="6512028"/>
            <a:ext cx="3875943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1486" y="6512028"/>
            <a:ext cx="3864219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877408" y="6516790"/>
            <a:ext cx="1395047" cy="327025"/>
          </a:xfrm>
        </p:spPr>
        <p:txBody>
          <a:bodyPr/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fld id="{D3C27D35-CB49-41BD-A01F-7F7230E9336D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>
                <a:solidFill>
                  <a:srgbClr val="000000"/>
                </a:solidFill>
              </a:rPr>
              <a:t/>
            </a:r>
            <a:br>
              <a:rPr lang="en-US" altLang="zh-SG">
                <a:solidFill>
                  <a:srgbClr val="000000"/>
                </a:solidFill>
              </a:rPr>
            </a:br>
            <a:endParaRPr lang="en-US" altLang="zh-S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5319479"/>
      </p:ext>
    </p:extLst>
  </p:cSld>
  <p:clrMapOvr>
    <a:masterClrMapping/>
  </p:clrMapOvr>
</p:sldLayout>
</file>

<file path=ppt/slideLayouts/slideLayout6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CC90C-89DB-47EF-923C-F6D8AC465361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4634541"/>
      </p:ext>
    </p:extLst>
  </p:cSld>
  <p:clrMapOvr>
    <a:masterClrMapping/>
  </p:clrMapOvr>
</p:sldLayout>
</file>

<file path=ppt/slideLayouts/slideLayout6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858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2E505-A3FA-42A5-90A3-B17680970887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808307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A5066-D9D2-43AD-96D9-A847DB4FD52E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3339835"/>
      </p:ext>
    </p:extLst>
  </p:cSld>
  <p:clrMapOvr>
    <a:masterClrMapping/>
  </p:clrMapOvr>
</p:sldLayout>
</file>

<file path=ppt/slideLayouts/slideLayout6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590" y="1214439"/>
            <a:ext cx="3868615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885" y="1214439"/>
            <a:ext cx="3870081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94C7B-45D7-4780-B049-5E6C16FBA2A7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0978802"/>
      </p:ext>
    </p:extLst>
  </p:cSld>
  <p:clrMapOvr>
    <a:masterClrMapping/>
  </p:clrMapOvr>
</p:sldLayout>
</file>

<file path=ppt/slideLayouts/slideLayout6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6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6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28716-5AE0-49A3-ABE8-F3EE37DE10C5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0307188"/>
      </p:ext>
    </p:extLst>
  </p:cSld>
  <p:clrMapOvr>
    <a:masterClrMapping/>
  </p:clrMapOvr>
</p:sldLayout>
</file>

<file path=ppt/slideLayouts/slideLayout6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3D7A4-C67C-4F23-8A7A-D071B31DBE09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4679281"/>
      </p:ext>
    </p:extLst>
  </p:cSld>
  <p:clrMapOvr>
    <a:masterClrMapping/>
  </p:clrMapOvr>
</p:sldLayout>
</file>

<file path=ppt/slideLayouts/slideLayout6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D5E8A-717F-4AD1-9F48-1FEC509539BA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2758088"/>
      </p:ext>
    </p:extLst>
  </p:cSld>
  <p:clrMapOvr>
    <a:masterClrMapping/>
  </p:clrMapOvr>
</p:sldLayout>
</file>

<file path=ppt/slideLayouts/slideLayout6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435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4348"/>
            <a:ext cx="51112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591E7-C693-4D67-9620-CB84AACF96B7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2386687"/>
      </p:ext>
    </p:extLst>
  </p:cSld>
  <p:clrMapOvr>
    <a:masterClrMapping/>
  </p:clrMapOvr>
</p:sldLayout>
</file>

<file path=ppt/slideLayouts/slideLayout6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7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7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7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013FF-6787-4C5F-B857-E1F77C2A77FA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2122924"/>
      </p:ext>
    </p:extLst>
  </p:cSld>
  <p:clrMapOvr>
    <a:masterClrMapping/>
  </p:clrMapOvr>
</p:sldLayout>
</file>

<file path=ppt/slideLayouts/slideLayout6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E370B-0524-47F7-9000-2E9C398DFF76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1200505"/>
      </p:ext>
    </p:extLst>
  </p:cSld>
  <p:clrMapOvr>
    <a:masterClrMapping/>
  </p:clrMapOvr>
</p:sldLayout>
</file>

<file path=ppt/slideLayouts/slideLayout6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4897" y="245772"/>
            <a:ext cx="2031023" cy="5908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585" y="245772"/>
            <a:ext cx="5953859" cy="5908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CFEEB-6253-44E9-A26A-CC707E6B86D8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1592479"/>
      </p:ext>
    </p:extLst>
  </p:cSld>
  <p:clrMapOvr>
    <a:masterClrMapping/>
  </p:clrMapOvr>
</p:sldLayout>
</file>

<file path=ppt/slideLayouts/slideLayout69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7351" y="245775"/>
            <a:ext cx="7247792" cy="5762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79585" y="1214439"/>
            <a:ext cx="7879375" cy="4938712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1E71A-42D8-4951-B794-2E1451613DBC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9612562"/>
      </p:ext>
    </p:extLst>
  </p:cSld>
  <p:clrMapOvr>
    <a:masterClrMapping/>
  </p:clrMapOvr>
</p:sldLayout>
</file>

<file path=ppt/slideLayouts/slideLayout6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588" y="0"/>
            <a:ext cx="9148763" cy="34290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>
              <a:solidFill>
                <a:srgbClr val="000000"/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760" y="3429000"/>
            <a:ext cx="914717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62203" y="839519"/>
            <a:ext cx="4357688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b="1">
                <a:solidFill>
                  <a:srgbClr val="FFFFFF"/>
                </a:solidFill>
                <a:cs typeface="Arial" charset="0"/>
              </a:rPr>
              <a:t>Financial System Strategy 2020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b="1">
                <a:solidFill>
                  <a:srgbClr val="FFFFFF"/>
                </a:solidFill>
                <a:cs typeface="Arial" charset="0"/>
              </a:rPr>
              <a:t>(FSS2020</a:t>
            </a:r>
            <a:r>
              <a:rPr lang="en-CA" sz="2800">
                <a:solidFill>
                  <a:srgbClr val="FFFFFF"/>
                </a:solidFill>
                <a:cs typeface="Arial" charset="0"/>
              </a:rPr>
              <a:t>)</a:t>
            </a:r>
            <a:endParaRPr lang="en-US" sz="280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1314" y="4"/>
            <a:ext cx="2466975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638" y="0"/>
            <a:ext cx="2287588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4379" b="34495" l="67342" r="94976">
                        <a14:foregroundMark x1="79092" y1="13941" x2="79092" y2="13941"/>
                        <a14:foregroundMark x1="80389" y1="21358" x2="80389" y2="21358"/>
                        <a14:foregroundMark x1="77715" y1="14567" x2="77715" y2="14567"/>
                        <a14:foregroundMark x1="87439" y1="22609" x2="87439" y2="22609"/>
                        <a14:foregroundMark x1="83387" y1="22878" x2="83387" y2="22878"/>
                        <a14:foregroundMark x1="79903" y1="18141" x2="79903" y2="18141"/>
                        <a14:foregroundMark x1="76013" y1="15996" x2="76013" y2="15996"/>
                        <a14:foregroundMark x1="76175" y1="15907" x2="76175" y2="15907"/>
                        <a14:foregroundMark x1="76094" y1="15818" x2="76094" y2="15818"/>
                        <a14:foregroundMark x1="77147" y1="18945" x2="77147" y2="18945"/>
                        <a14:foregroundMark x1="78768" y1="20554" x2="78768" y2="20554"/>
                        <a14:foregroundMark x1="84441" y1="13673" x2="84441" y2="13673"/>
                        <a14:foregroundMark x1="81605" y1="14120" x2="81605" y2="14120"/>
                        <a14:foregroundMark x1="82496" y1="15192" x2="82496" y2="15192"/>
                        <a14:foregroundMark x1="81686" y1="11528" x2="81686" y2="11528"/>
                        <a14:backgroundMark x1="80551" y1="13226" x2="80551" y2="13226"/>
                        <a14:backgroundMark x1="80551" y1="13226" x2="80551" y2="13226"/>
                        <a14:backgroundMark x1="80551" y1="13226" x2="80551" y2="13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3825986" y="2440089"/>
            <a:ext cx="1393825" cy="1254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33147" y="5716711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/>
              <a:t>Add name of team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444442" y="40386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rgbClr val="006600"/>
                </a:solidFill>
              </a:defRPr>
            </a:lvl1pPr>
          </a:lstStyle>
          <a:p>
            <a:r>
              <a:rPr lang="en-US" altLang="zh-SG"/>
              <a:t>Click to insert presentation title</a:t>
            </a:r>
            <a:br>
              <a:rPr lang="en-US" altLang="zh-SG"/>
            </a:br>
            <a:r>
              <a:rPr lang="en-US"/>
              <a:t>Second line here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272366" y="6512049"/>
            <a:ext cx="3876675" cy="331787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ED64BD-9079-45AF-B931-D355116F688C}" type="datetime3">
              <a:rPr lang="en-US" altLang="zh-SG" smtClean="0"/>
              <a:pPr>
                <a:defRPr/>
              </a:pPr>
              <a:t>12 August 2016</a:t>
            </a:fld>
            <a:endParaRPr lang="en-US" altLang="zh-SG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1610" y="6512049"/>
            <a:ext cx="3863975" cy="3317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876897" y="6516811"/>
            <a:ext cx="1395413" cy="327025"/>
          </a:xfrm>
        </p:spPr>
        <p:txBody>
          <a:bodyPr/>
          <a:lstStyle>
            <a:lvl1pPr eaLnBrk="1" fontAlgn="auto" hangingPunct="1">
              <a:spcAft>
                <a:spcPts val="0"/>
              </a:spcAft>
              <a:defRPr sz="1000"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B0E7FEE8-23CB-4954-B6A7-58F3CB0E2231}" type="slidenum">
              <a:rPr lang="zh-SG" altLang="en-US"/>
              <a:pPr>
                <a:defRPr/>
              </a:pPr>
              <a:t>‹#›</a:t>
            </a:fld>
            <a:r>
              <a:rPr lang="en-US" altLang="zh-SG"/>
              <a:t/>
            </a:r>
            <a:br>
              <a:rPr lang="en-US" altLang="zh-SG"/>
            </a:br>
            <a:endParaRPr lang="en-US" altLang="zh-SG"/>
          </a:p>
        </p:txBody>
      </p:sp>
    </p:spTree>
    <p:extLst>
      <p:ext uri="{BB962C8B-B14F-4D97-AF65-F5344CB8AC3E}">
        <p14:creationId xmlns:p14="http://schemas.microsoft.com/office/powerpoint/2010/main" xmlns="" val="2494762419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7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7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7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5BF0E5-7E1A-4955-91B6-D91F102E31E0}" type="datetime3">
              <a:rPr lang="en-US" altLang="zh-SG" smtClean="0"/>
              <a:pPr>
                <a:defRPr/>
              </a:pPr>
              <a:t>12 August 2016</a:t>
            </a:fld>
            <a:endParaRPr lang="en-US" altLang="zh-SG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88551" y="6384925"/>
            <a:ext cx="2630943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9D06649-F847-46E8-AEB3-B68D298BD82E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1996771"/>
      </p:ext>
    </p:extLst>
  </p:cSld>
  <p:clrMapOvr>
    <a:masterClrMapping/>
  </p:clrMapOvr>
  <p:transition spd="slow">
    <p:pull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1052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67F20-5CE1-4F04-B2A5-FE1D66CD5148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2858541"/>
      </p:ext>
    </p:extLst>
  </p:cSld>
  <p:clrMapOvr>
    <a:masterClrMapping/>
  </p:clrMapOvr>
</p:sldLayout>
</file>

<file path=ppt/slideLayouts/slideLayout7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331747"/>
            <a:ext cx="5943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06C687F8-F203-413B-97B5-A0B772E8FB72}" type="datetime3">
              <a:rPr lang="en-US" altLang="zh-SG" smtClean="0">
                <a:cs typeface="Arial" charset="0"/>
              </a:rPr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t>12 August 2016</a:t>
            </a:fld>
            <a:endParaRPr lang="en-US" altLang="zh-SG" dirty="0">
              <a:cs typeface="Arial" charset="0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1" y="6615212"/>
            <a:ext cx="1453737" cy="3206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i="0" u="none">
                <a:solidFill>
                  <a:srgbClr val="000000"/>
                </a:solidFill>
                <a:latin typeface="Verdana" pitchFamily="34" charset="0"/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AE78A651-CEB4-462B-A030-D829410EA226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dirty="0" smtClean="0"/>
              <a:t>  </a:t>
            </a:r>
            <a:r>
              <a:rPr lang="en-US" altLang="zh-SG" sz="1000" dirty="0" smtClean="0">
                <a:latin typeface="Arial" pitchFamily="34" charset="0"/>
              </a:rPr>
              <a:t/>
            </a:r>
            <a:br>
              <a:rPr lang="en-US" altLang="zh-SG" sz="1000" dirty="0" smtClean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1456566"/>
      </p:ext>
    </p:extLst>
  </p:cSld>
  <p:clrMapOvr>
    <a:masterClrMapping/>
  </p:clrMapOvr>
  <p:transition spd="slow">
    <p:pull/>
  </p:transition>
</p:sldLayout>
</file>

<file path=ppt/slideLayouts/slideLayout7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590" y="1214439"/>
            <a:ext cx="3868615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885" y="1214439"/>
            <a:ext cx="3870081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E214ADA-CA86-4214-BE3E-6AC207B03279}" type="datetime3">
              <a:rPr lang="en-US" altLang="zh-SG" smtClean="0"/>
              <a:pPr>
                <a:defRPr/>
              </a:pPr>
              <a:t>12 August 2016</a:t>
            </a:fld>
            <a:endParaRPr lang="en-US" altLang="zh-SG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88551" y="6384925"/>
            <a:ext cx="2630943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E75F78C-0DBD-4103-B6F5-2FA2B5EC973A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3305696"/>
      </p:ext>
    </p:extLst>
  </p:cSld>
  <p:clrMapOvr>
    <a:masterClrMapping/>
  </p:clrMapOvr>
  <p:transition spd="slow">
    <p:pull/>
  </p:transition>
</p:sldLayout>
</file>

<file path=ppt/slideLayouts/slideLayout7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331747"/>
            <a:ext cx="5943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43DA65C0-2B51-4CE2-BD03-7661CDE185FA}" type="datetime3">
              <a:rPr lang="en-US" altLang="zh-SG" smtClean="0">
                <a:cs typeface="Arial" charset="0"/>
              </a:rPr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t>12 August 2016</a:t>
            </a:fld>
            <a:endParaRPr lang="en-US" altLang="zh-SG" dirty="0"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1" y="6615212"/>
            <a:ext cx="1453737" cy="3206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i="0" u="none">
                <a:solidFill>
                  <a:srgbClr val="000000"/>
                </a:solidFill>
                <a:latin typeface="Verdana" pitchFamily="34" charset="0"/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AE78A651-CEB4-462B-A030-D829410EA226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dirty="0" smtClean="0"/>
              <a:t>  </a:t>
            </a:r>
            <a:r>
              <a:rPr lang="en-US" altLang="zh-SG" sz="1000" dirty="0" smtClean="0">
                <a:latin typeface="Arial" pitchFamily="34" charset="0"/>
              </a:rPr>
              <a:t/>
            </a:r>
            <a:br>
              <a:rPr lang="en-US" altLang="zh-SG" sz="1000" dirty="0" smtClean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4195730"/>
      </p:ext>
    </p:extLst>
  </p:cSld>
  <p:clrMapOvr>
    <a:masterClrMapping/>
  </p:clrMapOvr>
  <p:transition spd="slow">
    <p:pull/>
  </p:transition>
</p:sldLayout>
</file>

<file path=ppt/slideLayouts/slideLayout7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331747"/>
            <a:ext cx="5943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5E4BE005-0C7B-41D9-AD94-AF0C0A57E608}" type="datetime3">
              <a:rPr lang="en-US" altLang="zh-SG" smtClean="0">
                <a:cs typeface="Arial" charset="0"/>
              </a:rPr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t>12 August 2016</a:t>
            </a:fld>
            <a:endParaRPr lang="en-US" altLang="zh-SG" dirty="0"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1" y="6615212"/>
            <a:ext cx="1453737" cy="3206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i="0" u="none">
                <a:solidFill>
                  <a:srgbClr val="000000"/>
                </a:solidFill>
                <a:latin typeface="Verdana" pitchFamily="34" charset="0"/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AE78A651-CEB4-462B-A030-D829410EA226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dirty="0" smtClean="0"/>
              <a:t>  </a:t>
            </a:r>
            <a:r>
              <a:rPr lang="en-US" altLang="zh-SG" sz="1000" dirty="0" smtClean="0">
                <a:latin typeface="Arial" pitchFamily="34" charset="0"/>
              </a:rPr>
              <a:t/>
            </a:r>
            <a:br>
              <a:rPr lang="en-US" altLang="zh-SG" sz="1000" dirty="0" smtClean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2249604"/>
      </p:ext>
    </p:extLst>
  </p:cSld>
  <p:clrMapOvr>
    <a:masterClrMapping/>
  </p:clrMapOvr>
  <p:transition spd="slow">
    <p:pull/>
  </p:transition>
</p:sldLayout>
</file>

<file path=ppt/slideLayouts/slideLayout7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435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4373"/>
            <a:ext cx="51112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990600" y="6331747"/>
            <a:ext cx="5943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1832AD5F-4FFD-4191-9105-4838F4CF4685}" type="datetime3">
              <a:rPr lang="en-US" altLang="zh-SG" smtClean="0">
                <a:cs typeface="Arial" charset="0"/>
              </a:rPr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t>12 August 2016</a:t>
            </a:fld>
            <a:endParaRPr lang="en-US" altLang="zh-SG" dirty="0">
              <a:cs typeface="Arial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1" y="6615212"/>
            <a:ext cx="1453737" cy="3206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i="0" u="none">
                <a:solidFill>
                  <a:srgbClr val="000000"/>
                </a:solidFill>
                <a:latin typeface="Verdana" pitchFamily="34" charset="0"/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AE78A651-CEB4-462B-A030-D829410EA226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dirty="0" smtClean="0"/>
              <a:t>  </a:t>
            </a:r>
            <a:r>
              <a:rPr lang="en-US" altLang="zh-SG" sz="1000" dirty="0" smtClean="0">
                <a:latin typeface="Arial" pitchFamily="34" charset="0"/>
              </a:rPr>
              <a:t/>
            </a:r>
            <a:br>
              <a:rPr lang="en-US" altLang="zh-SG" sz="1000" dirty="0" smtClean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4316362"/>
      </p:ext>
    </p:extLst>
  </p:cSld>
  <p:clrMapOvr>
    <a:masterClrMapping/>
  </p:clrMapOvr>
  <p:transition spd="slow">
    <p:pull/>
  </p:transition>
</p:sldLayout>
</file>

<file path=ppt/slideLayouts/slideLayout7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7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7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7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5BF0E5-7E1A-4955-91B6-D91F102E31E0}" type="datetime3">
              <a:rPr lang="en-US" altLang="zh-SG" smtClean="0"/>
              <a:pPr>
                <a:defRPr/>
              </a:pPr>
              <a:t>12 August 2016</a:t>
            </a:fld>
            <a:endParaRPr lang="en-US" altLang="zh-SG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88551" y="6384925"/>
            <a:ext cx="2630943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9D06649-F847-46E8-AEB3-B68D298BD82E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5510540"/>
      </p:ext>
    </p:extLst>
  </p:cSld>
  <p:clrMapOvr>
    <a:masterClrMapping/>
  </p:clrMapOvr>
  <p:transition spd="slow">
    <p:pull/>
  </p:transition>
</p:sldLayout>
</file>

<file path=ppt/slideLayouts/slideLayout7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763E7D1-02A6-4783-A3F3-C7DDB0DED357}" type="datetime3">
              <a:rPr lang="en-US" altLang="zh-SG" smtClean="0"/>
              <a:pPr>
                <a:defRPr/>
              </a:pPr>
              <a:t>12 August 2016</a:t>
            </a:fld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88551" y="6384925"/>
            <a:ext cx="2630943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B59CC6D-9CDE-4FBA-B420-B2B3C67FA1C3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793962"/>
      </p:ext>
    </p:extLst>
  </p:cSld>
  <p:clrMapOvr>
    <a:masterClrMapping/>
  </p:clrMapOvr>
  <p:transition spd="slow">
    <p:pull/>
  </p:transition>
</p:sldLayout>
</file>

<file path=ppt/slideLayouts/slideLayout7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4897" y="245800"/>
            <a:ext cx="2031023" cy="5908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585" y="245800"/>
            <a:ext cx="5953859" cy="5908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59E99DC-0968-494E-8572-62E34C64C476}" type="datetime3">
              <a:rPr lang="en-US" altLang="zh-SG" smtClean="0"/>
              <a:pPr>
                <a:defRPr/>
              </a:pPr>
              <a:t>12 August 2016</a:t>
            </a:fld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88551" y="6384925"/>
            <a:ext cx="2630943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4D33174-2994-4225-96BA-AF426134ED68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1522014"/>
      </p:ext>
    </p:extLst>
  </p:cSld>
  <p:clrMapOvr>
    <a:masterClrMapping/>
  </p:clrMapOvr>
  <p:transition spd="slow">
    <p:pull/>
  </p:transition>
</p:sldLayout>
</file>

<file path=ppt/slideLayouts/slideLayout70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7351" y="245802"/>
            <a:ext cx="7247792" cy="5762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79587" y="1214439"/>
            <a:ext cx="7879375" cy="493871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AAD3720-8728-4D07-A4D6-507EFAD1EBE7}" type="datetime3">
              <a:rPr lang="en-US" altLang="zh-SG" smtClean="0"/>
              <a:pPr>
                <a:defRPr/>
              </a:pPr>
              <a:t>12 August 2016</a:t>
            </a:fld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88551" y="6384925"/>
            <a:ext cx="2630943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BCE009A-5EBB-44CA-84F9-4F7D36BF5469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3104157"/>
      </p:ext>
    </p:extLst>
  </p:cSld>
  <p:clrMapOvr>
    <a:masterClrMapping/>
  </p:clrMapOvr>
  <p:transition spd="slow">
    <p:pull/>
  </p:transition>
</p:sldLayout>
</file>

<file path=ppt/slideLayouts/slideLayout7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467" y="0"/>
            <a:ext cx="9148396" cy="34290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 smtClean="0">
              <a:solidFill>
                <a:srgbClr val="000000"/>
              </a:solidFill>
              <a:latin typeface="Arial" charset="0"/>
              <a:ea typeface="SimSun" pitchFamily="2" charset="-122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397" y="3429000"/>
            <a:ext cx="914693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u="sng" smtClean="0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24101" y="1665288"/>
            <a:ext cx="4358055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smtClean="0">
                <a:solidFill>
                  <a:srgbClr val="FFFFFF"/>
                </a:solidFill>
              </a:rPr>
              <a:t>Financial System Strategy</a:t>
            </a:r>
            <a:br>
              <a:rPr lang="en-CA" sz="2800" smtClean="0">
                <a:solidFill>
                  <a:srgbClr val="FFFFFF"/>
                </a:solidFill>
              </a:rPr>
            </a:br>
            <a:r>
              <a:rPr lang="en-CA" sz="2800" smtClean="0">
                <a:solidFill>
                  <a:srgbClr val="FFFFFF"/>
                </a:solidFill>
              </a:rPr>
              <a:t>2020</a:t>
            </a:r>
            <a:endParaRPr lang="en-US" sz="2800" smtClean="0">
              <a:solidFill>
                <a:srgbClr val="FFFFFF"/>
              </a:solidFill>
            </a:endParaRP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0947" y="4"/>
            <a:ext cx="2467708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516" y="0"/>
            <a:ext cx="2287467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3811467" y="3455988"/>
            <a:ext cx="139358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80903" y="5710292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Add name of team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463313" y="45720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Click to insert presentation title</a:t>
            </a:r>
            <a:br>
              <a:rPr lang="en-US" altLang="zh-SG"/>
            </a:br>
            <a:r>
              <a:rPr lang="en-US"/>
              <a:t>Second line here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272458" y="6511968"/>
            <a:ext cx="3875943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1486" y="6511968"/>
            <a:ext cx="3864219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877408" y="6516730"/>
            <a:ext cx="1395047" cy="327025"/>
          </a:xfrm>
        </p:spPr>
        <p:txBody>
          <a:bodyPr/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fld id="{317755FE-5B15-44BC-9E92-7DB7C7ACD74A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>
                <a:solidFill>
                  <a:srgbClr val="000000"/>
                </a:solidFill>
              </a:rPr>
              <a:t/>
            </a:r>
            <a:br>
              <a:rPr lang="en-US" altLang="zh-SG">
                <a:solidFill>
                  <a:srgbClr val="000000"/>
                </a:solidFill>
              </a:rPr>
            </a:br>
            <a:endParaRPr lang="en-US" altLang="zh-S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544402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590" y="1214439"/>
            <a:ext cx="3868615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885" y="1214439"/>
            <a:ext cx="3870081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7400FE-F85F-4FED-AB5C-53C08CC00827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3556719"/>
      </p:ext>
    </p:extLst>
  </p:cSld>
  <p:clrMapOvr>
    <a:masterClrMapping/>
  </p:clrMapOvr>
</p:sldLayout>
</file>

<file path=ppt/slideLayouts/slideLayout7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FAD1A-2144-49EE-9EC6-956ECFA9D55A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7207807"/>
      </p:ext>
    </p:extLst>
  </p:cSld>
  <p:clrMapOvr>
    <a:masterClrMapping/>
  </p:clrMapOvr>
</p:sldLayout>
</file>

<file path=ppt/slideLayouts/slideLayout7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854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D598B-7D31-4AFD-9E8A-DB61D1BC2838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5533073"/>
      </p:ext>
    </p:extLst>
  </p:cSld>
  <p:clrMapOvr>
    <a:masterClrMapping/>
  </p:clrMapOvr>
</p:sldLayout>
</file>

<file path=ppt/slideLayouts/slideLayout7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590" y="1214439"/>
            <a:ext cx="3868615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885" y="1214439"/>
            <a:ext cx="3870081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02B84-C850-4695-84AD-3A130A6360D4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0576983"/>
      </p:ext>
    </p:extLst>
  </p:cSld>
  <p:clrMapOvr>
    <a:masterClrMapping/>
  </p:clrMapOvr>
</p:sldLayout>
</file>

<file path=ppt/slideLayouts/slideLayout7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6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6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699EE-1A07-415C-A5C2-85BB207B7CF7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944376"/>
      </p:ext>
    </p:extLst>
  </p:cSld>
  <p:clrMapOvr>
    <a:masterClrMapping/>
  </p:clrMapOvr>
</p:sldLayout>
</file>

<file path=ppt/slideLayouts/slideLayout7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33618-7EBD-490B-8A40-9D96DFA89E2B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890468"/>
      </p:ext>
    </p:extLst>
  </p:cSld>
  <p:clrMapOvr>
    <a:masterClrMapping/>
  </p:clrMapOvr>
</p:sldLayout>
</file>

<file path=ppt/slideLayouts/slideLayout7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258D4-A5AE-4323-A678-0DE81352BCFB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3090328"/>
      </p:ext>
    </p:extLst>
  </p:cSld>
  <p:clrMapOvr>
    <a:masterClrMapping/>
  </p:clrMapOvr>
</p:sldLayout>
</file>

<file path=ppt/slideLayouts/slideLayout7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435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4299"/>
            <a:ext cx="51112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E6128-A2E5-436E-BA84-7F11DB095F80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0781877"/>
      </p:ext>
    </p:extLst>
  </p:cSld>
  <p:clrMapOvr>
    <a:masterClrMapping/>
  </p:clrMapOvr>
</p:sldLayout>
</file>

<file path=ppt/slideLayouts/slideLayout7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7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7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7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030D9-FE88-4F90-8FB8-574903910F55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1812968"/>
      </p:ext>
    </p:extLst>
  </p:cSld>
  <p:clrMapOvr>
    <a:masterClrMapping/>
  </p:clrMapOvr>
</p:sldLayout>
</file>

<file path=ppt/slideLayouts/slideLayout7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8A0D7-7106-4D04-AC35-6082DDD90BF6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19179"/>
      </p:ext>
    </p:extLst>
  </p:cSld>
  <p:clrMapOvr>
    <a:masterClrMapping/>
  </p:clrMapOvr>
</p:sldLayout>
</file>

<file path=ppt/slideLayouts/slideLayout7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4897" y="245721"/>
            <a:ext cx="2031023" cy="5908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585" y="245721"/>
            <a:ext cx="5953859" cy="5908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228D8-A108-42C3-90E6-A27C92A2C01B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770163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6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6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F86F1-EBF3-4AF9-A0D8-CF898CCE1EE3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1439463"/>
      </p:ext>
    </p:extLst>
  </p:cSld>
  <p:clrMapOvr>
    <a:masterClrMapping/>
  </p:clrMapOvr>
</p:sldLayout>
</file>

<file path=ppt/slideLayouts/slideLayout7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467" y="0"/>
            <a:ext cx="9148396" cy="34290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 smtClean="0">
              <a:solidFill>
                <a:srgbClr val="000000"/>
              </a:solidFill>
              <a:latin typeface="Arial" charset="0"/>
              <a:ea typeface="SimSun" pitchFamily="2" charset="-122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397" y="3429000"/>
            <a:ext cx="914693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u="sng" smtClean="0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24101" y="1665288"/>
            <a:ext cx="4358055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smtClean="0">
                <a:solidFill>
                  <a:srgbClr val="FFFFFF"/>
                </a:solidFill>
              </a:rPr>
              <a:t>Financial System Strategy</a:t>
            </a:r>
            <a:br>
              <a:rPr lang="en-CA" sz="2800" smtClean="0">
                <a:solidFill>
                  <a:srgbClr val="FFFFFF"/>
                </a:solidFill>
              </a:rPr>
            </a:br>
            <a:r>
              <a:rPr lang="en-CA" sz="2800" smtClean="0">
                <a:solidFill>
                  <a:srgbClr val="FFFFFF"/>
                </a:solidFill>
              </a:rPr>
              <a:t>2020</a:t>
            </a:r>
            <a:endParaRPr lang="en-US" sz="2800" smtClean="0">
              <a:solidFill>
                <a:srgbClr val="FFFFFF"/>
              </a:solidFill>
            </a:endParaRP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0947" y="4"/>
            <a:ext cx="2467708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516" y="0"/>
            <a:ext cx="2287467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3811467" y="3455988"/>
            <a:ext cx="139358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80903" y="5710228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Add name of team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463313" y="45720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Click to insert presentation title</a:t>
            </a:r>
            <a:br>
              <a:rPr lang="en-US" altLang="zh-SG"/>
            </a:br>
            <a:r>
              <a:rPr lang="en-US"/>
              <a:t>Second line here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272458" y="6511904"/>
            <a:ext cx="3875943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1486" y="6511904"/>
            <a:ext cx="3864219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877408" y="6516666"/>
            <a:ext cx="1395047" cy="327025"/>
          </a:xfrm>
        </p:spPr>
        <p:txBody>
          <a:bodyPr/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fld id="{317755FE-5B15-44BC-9E92-7DB7C7ACD74A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>
                <a:solidFill>
                  <a:srgbClr val="000000"/>
                </a:solidFill>
              </a:rPr>
              <a:t/>
            </a:r>
            <a:br>
              <a:rPr lang="en-US" altLang="zh-SG">
                <a:solidFill>
                  <a:srgbClr val="000000"/>
                </a:solidFill>
              </a:rPr>
            </a:br>
            <a:endParaRPr lang="en-US" altLang="zh-S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2764935"/>
      </p:ext>
    </p:extLst>
  </p:cSld>
  <p:clrMapOvr>
    <a:masterClrMapping/>
  </p:clrMapOvr>
</p:sldLayout>
</file>

<file path=ppt/slideLayouts/slideLayout7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FAD1A-2144-49EE-9EC6-956ECFA9D55A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1179892"/>
      </p:ext>
    </p:extLst>
  </p:cSld>
  <p:clrMapOvr>
    <a:masterClrMapping/>
  </p:clrMapOvr>
</p:sldLayout>
</file>

<file path=ppt/slideLayouts/slideLayout7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847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D598B-7D31-4AFD-9E8A-DB61D1BC2838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2299237"/>
      </p:ext>
    </p:extLst>
  </p:cSld>
  <p:clrMapOvr>
    <a:masterClrMapping/>
  </p:clrMapOvr>
</p:sldLayout>
</file>

<file path=ppt/slideLayouts/slideLayout7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590" y="1214439"/>
            <a:ext cx="3868615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885" y="1214439"/>
            <a:ext cx="3870081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02B84-C850-4695-84AD-3A130A6360D4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9784023"/>
      </p:ext>
    </p:extLst>
  </p:cSld>
  <p:clrMapOvr>
    <a:masterClrMapping/>
  </p:clrMapOvr>
</p:sldLayout>
</file>

<file path=ppt/slideLayouts/slideLayout7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6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6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699EE-1A07-415C-A5C2-85BB207B7CF7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6944240"/>
      </p:ext>
    </p:extLst>
  </p:cSld>
  <p:clrMapOvr>
    <a:masterClrMapping/>
  </p:clrMapOvr>
</p:sldLayout>
</file>

<file path=ppt/slideLayouts/slideLayout7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33618-7EBD-490B-8A40-9D96DFA89E2B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9418760"/>
      </p:ext>
    </p:extLst>
  </p:cSld>
  <p:clrMapOvr>
    <a:masterClrMapping/>
  </p:clrMapOvr>
</p:sldLayout>
</file>

<file path=ppt/slideLayouts/slideLayout7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258D4-A5AE-4323-A678-0DE81352BCFB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3826109"/>
      </p:ext>
    </p:extLst>
  </p:cSld>
  <p:clrMapOvr>
    <a:masterClrMapping/>
  </p:clrMapOvr>
</p:sldLayout>
</file>

<file path=ppt/slideLayouts/slideLayout7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435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4235"/>
            <a:ext cx="51112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E6128-A2E5-436E-BA84-7F11DB095F80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2732992"/>
      </p:ext>
    </p:extLst>
  </p:cSld>
  <p:clrMapOvr>
    <a:masterClrMapping/>
  </p:clrMapOvr>
</p:sldLayout>
</file>

<file path=ppt/slideLayouts/slideLayout7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7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7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7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030D9-FE88-4F90-8FB8-574903910F55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3671941"/>
      </p:ext>
    </p:extLst>
  </p:cSld>
  <p:clrMapOvr>
    <a:masterClrMapping/>
  </p:clrMapOvr>
</p:sldLayout>
</file>

<file path=ppt/slideLayouts/slideLayout7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8A0D7-7106-4D04-AC35-6082DDD90BF6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902545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CA0E3-3CA8-49FD-8548-1DD3D9F7AE3D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3478910"/>
      </p:ext>
    </p:extLst>
  </p:cSld>
  <p:clrMapOvr>
    <a:masterClrMapping/>
  </p:clrMapOvr>
</p:sldLayout>
</file>

<file path=ppt/slideLayouts/slideLayout7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4897" y="245657"/>
            <a:ext cx="2031023" cy="5908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585" y="245657"/>
            <a:ext cx="5953859" cy="5908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228D8-A108-42C3-90E6-A27C92A2C01B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2614739"/>
      </p:ext>
    </p:extLst>
  </p:cSld>
  <p:clrMapOvr>
    <a:masterClrMapping/>
  </p:clrMapOvr>
</p:sldLayout>
</file>

<file path=ppt/slideLayouts/slideLayout7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467" y="0"/>
            <a:ext cx="9148396" cy="34290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 smtClean="0">
              <a:solidFill>
                <a:srgbClr val="000000"/>
              </a:solidFill>
              <a:latin typeface="Arial" charset="0"/>
              <a:ea typeface="SimSun" pitchFamily="2" charset="-122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397" y="3429000"/>
            <a:ext cx="914693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u="sng" smtClean="0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24101" y="1665288"/>
            <a:ext cx="4358055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smtClean="0">
                <a:solidFill>
                  <a:srgbClr val="FFFFFF"/>
                </a:solidFill>
              </a:rPr>
              <a:t>Financial System Strategy</a:t>
            </a:r>
            <a:br>
              <a:rPr lang="en-CA" sz="2800" smtClean="0">
                <a:solidFill>
                  <a:srgbClr val="FFFFFF"/>
                </a:solidFill>
              </a:rPr>
            </a:br>
            <a:r>
              <a:rPr lang="en-CA" sz="2800" smtClean="0">
                <a:solidFill>
                  <a:srgbClr val="FFFFFF"/>
                </a:solidFill>
              </a:rPr>
              <a:t>2020</a:t>
            </a:r>
            <a:endParaRPr lang="en-US" sz="2800" smtClean="0">
              <a:solidFill>
                <a:srgbClr val="FFFFFF"/>
              </a:solidFill>
            </a:endParaRP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0947" y="4"/>
            <a:ext cx="2467708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516" y="0"/>
            <a:ext cx="2287467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3811467" y="3455988"/>
            <a:ext cx="139358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80903" y="5710162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Add name of team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463313" y="45720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Click to insert presentation title</a:t>
            </a:r>
            <a:br>
              <a:rPr lang="en-US" altLang="zh-SG"/>
            </a:br>
            <a:r>
              <a:rPr lang="en-US"/>
              <a:t>Second line here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272458" y="6511838"/>
            <a:ext cx="3875943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1486" y="6511838"/>
            <a:ext cx="3864219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877408" y="6516600"/>
            <a:ext cx="1395047" cy="327025"/>
          </a:xfrm>
        </p:spPr>
        <p:txBody>
          <a:bodyPr/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fld id="{317755FE-5B15-44BC-9E92-7DB7C7ACD74A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>
                <a:solidFill>
                  <a:srgbClr val="000000"/>
                </a:solidFill>
              </a:rPr>
              <a:t/>
            </a:r>
            <a:br>
              <a:rPr lang="en-US" altLang="zh-SG">
                <a:solidFill>
                  <a:srgbClr val="000000"/>
                </a:solidFill>
              </a:rPr>
            </a:br>
            <a:endParaRPr lang="en-US" altLang="zh-S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6645948"/>
      </p:ext>
    </p:extLst>
  </p:cSld>
  <p:clrMapOvr>
    <a:masterClrMapping/>
  </p:clrMapOvr>
</p:sldLayout>
</file>

<file path=ppt/slideLayouts/slideLayout7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FAD1A-2144-49EE-9EC6-956ECFA9D55A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0525555"/>
      </p:ext>
    </p:extLst>
  </p:cSld>
  <p:clrMapOvr>
    <a:masterClrMapping/>
  </p:clrMapOvr>
</p:sldLayout>
</file>

<file path=ppt/slideLayouts/slideLayout7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84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D598B-7D31-4AFD-9E8A-DB61D1BC2838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6607046"/>
      </p:ext>
    </p:extLst>
  </p:cSld>
  <p:clrMapOvr>
    <a:masterClrMapping/>
  </p:clrMapOvr>
</p:sldLayout>
</file>

<file path=ppt/slideLayouts/slideLayout7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590" y="1214439"/>
            <a:ext cx="3868615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885" y="1214439"/>
            <a:ext cx="3870081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02B84-C850-4695-84AD-3A130A6360D4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7781680"/>
      </p:ext>
    </p:extLst>
  </p:cSld>
  <p:clrMapOvr>
    <a:masterClrMapping/>
  </p:clrMapOvr>
</p:sldLayout>
</file>

<file path=ppt/slideLayouts/slideLayout7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6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6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699EE-1A07-415C-A5C2-85BB207B7CF7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1831783"/>
      </p:ext>
    </p:extLst>
  </p:cSld>
  <p:clrMapOvr>
    <a:masterClrMapping/>
  </p:clrMapOvr>
</p:sldLayout>
</file>

<file path=ppt/slideLayouts/slideLayout7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33618-7EBD-490B-8A40-9D96DFA89E2B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9855546"/>
      </p:ext>
    </p:extLst>
  </p:cSld>
  <p:clrMapOvr>
    <a:masterClrMapping/>
  </p:clrMapOvr>
</p:sldLayout>
</file>

<file path=ppt/slideLayouts/slideLayout7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258D4-A5AE-4323-A678-0DE81352BCFB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00613"/>
      </p:ext>
    </p:extLst>
  </p:cSld>
  <p:clrMapOvr>
    <a:masterClrMapping/>
  </p:clrMapOvr>
</p:sldLayout>
</file>

<file path=ppt/slideLayouts/slideLayout7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435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4166"/>
            <a:ext cx="51112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E6128-A2E5-436E-BA84-7F11DB095F80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2848028"/>
      </p:ext>
    </p:extLst>
  </p:cSld>
  <p:clrMapOvr>
    <a:masterClrMapping/>
  </p:clrMapOvr>
</p:sldLayout>
</file>

<file path=ppt/slideLayouts/slideLayout7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7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7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7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030D9-FE88-4F90-8FB8-574903910F55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621679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85406-20E9-4D52-9751-F91C3A6A4E14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3223030"/>
      </p:ext>
    </p:extLst>
  </p:cSld>
  <p:clrMapOvr>
    <a:masterClrMapping/>
  </p:clrMapOvr>
</p:sldLayout>
</file>

<file path=ppt/slideLayouts/slideLayout7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8A0D7-7106-4D04-AC35-6082DDD90BF6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4877344"/>
      </p:ext>
    </p:extLst>
  </p:cSld>
  <p:clrMapOvr>
    <a:masterClrMapping/>
  </p:clrMapOvr>
</p:sldLayout>
</file>

<file path=ppt/slideLayouts/slideLayout7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4877" y="245593"/>
            <a:ext cx="2031023" cy="5908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585" y="245593"/>
            <a:ext cx="5953859" cy="5908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228D8-A108-42C3-90E6-A27C92A2C01B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491473"/>
      </p:ext>
    </p:extLst>
  </p:cSld>
  <p:clrMapOvr>
    <a:masterClrMapping/>
  </p:clrMapOvr>
</p:sldLayout>
</file>

<file path=ppt/slideLayouts/slideLayout7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467" y="0"/>
            <a:ext cx="9148396" cy="34290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 smtClean="0">
              <a:solidFill>
                <a:srgbClr val="000000"/>
              </a:solidFill>
              <a:latin typeface="Arial" charset="0"/>
              <a:ea typeface="SimSun" pitchFamily="2" charset="-122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397" y="3429000"/>
            <a:ext cx="914693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u="sng" smtClean="0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24101" y="1665288"/>
            <a:ext cx="4358055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smtClean="0">
                <a:solidFill>
                  <a:srgbClr val="FFFFFF"/>
                </a:solidFill>
              </a:rPr>
              <a:t>Financial System Strategy</a:t>
            </a:r>
            <a:br>
              <a:rPr lang="en-CA" sz="2800" smtClean="0">
                <a:solidFill>
                  <a:srgbClr val="FFFFFF"/>
                </a:solidFill>
              </a:rPr>
            </a:br>
            <a:r>
              <a:rPr lang="en-CA" sz="2800" smtClean="0">
                <a:solidFill>
                  <a:srgbClr val="FFFFFF"/>
                </a:solidFill>
              </a:rPr>
              <a:t>2020</a:t>
            </a:r>
            <a:endParaRPr lang="en-US" sz="2800" smtClean="0">
              <a:solidFill>
                <a:srgbClr val="FFFFFF"/>
              </a:solidFill>
            </a:endParaRP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0947" y="4"/>
            <a:ext cx="2467708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516" y="0"/>
            <a:ext cx="2287467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3811467" y="3455988"/>
            <a:ext cx="139358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80903" y="5710094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Add name of team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463313" y="45720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Click to insert presentation title</a:t>
            </a:r>
            <a:br>
              <a:rPr lang="en-US" altLang="zh-SG"/>
            </a:br>
            <a:r>
              <a:rPr lang="en-US"/>
              <a:t>Second line here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272458" y="6511770"/>
            <a:ext cx="3875943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1486" y="6511770"/>
            <a:ext cx="3864219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877408" y="6516532"/>
            <a:ext cx="1395047" cy="327025"/>
          </a:xfrm>
        </p:spPr>
        <p:txBody>
          <a:bodyPr/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fld id="{317755FE-5B15-44BC-9E92-7DB7C7ACD74A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>
                <a:solidFill>
                  <a:srgbClr val="000000"/>
                </a:solidFill>
              </a:rPr>
              <a:t/>
            </a:r>
            <a:br>
              <a:rPr lang="en-US" altLang="zh-SG">
                <a:solidFill>
                  <a:srgbClr val="000000"/>
                </a:solidFill>
              </a:rPr>
            </a:br>
            <a:endParaRPr lang="en-US" altLang="zh-S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4999741"/>
      </p:ext>
    </p:extLst>
  </p:cSld>
  <p:clrMapOvr>
    <a:masterClrMapping/>
  </p:clrMapOvr>
</p:sldLayout>
</file>

<file path=ppt/slideLayouts/slideLayout7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FAD1A-2144-49EE-9EC6-956ECFA9D55A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64193"/>
      </p:ext>
    </p:extLst>
  </p:cSld>
  <p:clrMapOvr>
    <a:masterClrMapping/>
  </p:clrMapOvr>
</p:sldLayout>
</file>

<file path=ppt/slideLayouts/slideLayout7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834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D598B-7D31-4AFD-9E8A-DB61D1BC2838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1598414"/>
      </p:ext>
    </p:extLst>
  </p:cSld>
  <p:clrMapOvr>
    <a:masterClrMapping/>
  </p:clrMapOvr>
</p:sldLayout>
</file>

<file path=ppt/slideLayouts/slideLayout7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590" y="1214439"/>
            <a:ext cx="3868615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885" y="1214439"/>
            <a:ext cx="3870081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02B84-C850-4695-84AD-3A130A6360D4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7107879"/>
      </p:ext>
    </p:extLst>
  </p:cSld>
  <p:clrMapOvr>
    <a:masterClrMapping/>
  </p:clrMapOvr>
</p:sldLayout>
</file>

<file path=ppt/slideLayouts/slideLayout7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6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6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699EE-1A07-415C-A5C2-85BB207B7CF7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6163275"/>
      </p:ext>
    </p:extLst>
  </p:cSld>
  <p:clrMapOvr>
    <a:masterClrMapping/>
  </p:clrMapOvr>
</p:sldLayout>
</file>

<file path=ppt/slideLayouts/slideLayout7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33618-7EBD-490B-8A40-9D96DFA89E2B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7634097"/>
      </p:ext>
    </p:extLst>
  </p:cSld>
  <p:clrMapOvr>
    <a:masterClrMapping/>
  </p:clrMapOvr>
</p:sldLayout>
</file>

<file path=ppt/slideLayouts/slideLayout7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258D4-A5AE-4323-A678-0DE81352BCFB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0572609"/>
      </p:ext>
    </p:extLst>
  </p:cSld>
  <p:clrMapOvr>
    <a:masterClrMapping/>
  </p:clrMapOvr>
</p:sldLayout>
</file>

<file path=ppt/slideLayouts/slideLayout7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435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4098"/>
            <a:ext cx="51112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E6128-A2E5-436E-BA84-7F11DB095F80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203604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435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5255"/>
            <a:ext cx="51112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DBC87-164E-4C16-8493-132F71CEB53D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2949601"/>
      </p:ext>
    </p:extLst>
  </p:cSld>
  <p:clrMapOvr>
    <a:masterClrMapping/>
  </p:clrMapOvr>
</p:sldLayout>
</file>

<file path=ppt/slideLayouts/slideLayout7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7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7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7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030D9-FE88-4F90-8FB8-574903910F55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8862085"/>
      </p:ext>
    </p:extLst>
  </p:cSld>
  <p:clrMapOvr>
    <a:masterClrMapping/>
  </p:clrMapOvr>
</p:sldLayout>
</file>

<file path=ppt/slideLayouts/slideLayout7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8A0D7-7106-4D04-AC35-6082DDD90BF6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4658408"/>
      </p:ext>
    </p:extLst>
  </p:cSld>
  <p:clrMapOvr>
    <a:masterClrMapping/>
  </p:clrMapOvr>
</p:sldLayout>
</file>

<file path=ppt/slideLayouts/slideLayout7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4842" y="245524"/>
            <a:ext cx="2031023" cy="5908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585" y="245524"/>
            <a:ext cx="5953859" cy="5908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228D8-A108-42C3-90E6-A27C92A2C01B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7989242"/>
      </p:ext>
    </p:extLst>
  </p:cSld>
  <p:clrMapOvr>
    <a:masterClrMapping/>
  </p:clrMapOvr>
</p:sldLayout>
</file>

<file path=ppt/slideLayouts/slideLayout7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467" y="0"/>
            <a:ext cx="9148396" cy="34290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 smtClean="0">
              <a:solidFill>
                <a:srgbClr val="000000"/>
              </a:solidFill>
              <a:latin typeface="Arial" charset="0"/>
              <a:ea typeface="SimSun" pitchFamily="2" charset="-122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397" y="3429000"/>
            <a:ext cx="914693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u="sng" smtClean="0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24101" y="1665288"/>
            <a:ext cx="4358055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smtClean="0">
                <a:solidFill>
                  <a:srgbClr val="FFFFFF"/>
                </a:solidFill>
              </a:rPr>
              <a:t>Financial System Strategy</a:t>
            </a:r>
            <a:br>
              <a:rPr lang="en-CA" sz="2800" smtClean="0">
                <a:solidFill>
                  <a:srgbClr val="FFFFFF"/>
                </a:solidFill>
              </a:rPr>
            </a:br>
            <a:r>
              <a:rPr lang="en-CA" sz="2800" smtClean="0">
                <a:solidFill>
                  <a:srgbClr val="FFFFFF"/>
                </a:solidFill>
              </a:rPr>
              <a:t>2020</a:t>
            </a:r>
            <a:endParaRPr lang="en-US" sz="2800" smtClean="0">
              <a:solidFill>
                <a:srgbClr val="FFFFFF"/>
              </a:solidFill>
            </a:endParaRP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0947" y="4"/>
            <a:ext cx="2467708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516" y="0"/>
            <a:ext cx="2287467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3811467" y="3455988"/>
            <a:ext cx="139358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80903" y="5710024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Add name of team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463313" y="45720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Click to insert presentation title</a:t>
            </a:r>
            <a:br>
              <a:rPr lang="en-US" altLang="zh-SG"/>
            </a:br>
            <a:r>
              <a:rPr lang="en-US"/>
              <a:t>Second line here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272458" y="6511700"/>
            <a:ext cx="3875943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1486" y="6511700"/>
            <a:ext cx="3864219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877408" y="6516462"/>
            <a:ext cx="1395047" cy="327025"/>
          </a:xfrm>
        </p:spPr>
        <p:txBody>
          <a:bodyPr/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fld id="{317755FE-5B15-44BC-9E92-7DB7C7ACD74A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>
                <a:solidFill>
                  <a:srgbClr val="000000"/>
                </a:solidFill>
              </a:rPr>
              <a:t/>
            </a:r>
            <a:br>
              <a:rPr lang="en-US" altLang="zh-SG">
                <a:solidFill>
                  <a:srgbClr val="000000"/>
                </a:solidFill>
              </a:rPr>
            </a:br>
            <a:endParaRPr lang="en-US" altLang="zh-S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0427690"/>
      </p:ext>
    </p:extLst>
  </p:cSld>
  <p:clrMapOvr>
    <a:masterClrMapping/>
  </p:clrMapOvr>
</p:sldLayout>
</file>

<file path=ppt/slideLayouts/slideLayout7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FAD1A-2144-49EE-9EC6-956ECFA9D55A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133760"/>
      </p:ext>
    </p:extLst>
  </p:cSld>
  <p:clrMapOvr>
    <a:masterClrMapping/>
  </p:clrMapOvr>
</p:sldLayout>
</file>

<file path=ppt/slideLayouts/slideLayout7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827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D598B-7D31-4AFD-9E8A-DB61D1BC2838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122520"/>
      </p:ext>
    </p:extLst>
  </p:cSld>
  <p:clrMapOvr>
    <a:masterClrMapping/>
  </p:clrMapOvr>
</p:sldLayout>
</file>

<file path=ppt/slideLayouts/slideLayout7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590" y="1214439"/>
            <a:ext cx="3868615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885" y="1214439"/>
            <a:ext cx="3870081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02B84-C850-4695-84AD-3A130A6360D4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0889466"/>
      </p:ext>
    </p:extLst>
  </p:cSld>
  <p:clrMapOvr>
    <a:masterClrMapping/>
  </p:clrMapOvr>
</p:sldLayout>
</file>

<file path=ppt/slideLayouts/slideLayout7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6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6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699EE-1A07-415C-A5C2-85BB207B7CF7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5318460"/>
      </p:ext>
    </p:extLst>
  </p:cSld>
  <p:clrMapOvr>
    <a:masterClrMapping/>
  </p:clrMapOvr>
</p:sldLayout>
</file>

<file path=ppt/slideLayouts/slideLayout7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33618-7EBD-490B-8A40-9D96DFA89E2B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3820485"/>
      </p:ext>
    </p:extLst>
  </p:cSld>
  <p:clrMapOvr>
    <a:masterClrMapping/>
  </p:clrMapOvr>
</p:sldLayout>
</file>

<file path=ppt/slideLayouts/slideLayout7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258D4-A5AE-4323-A678-0DE81352BCFB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070501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7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7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7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DF6AD-DB55-4C99-91BE-9FFF94BE5540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5890557"/>
      </p:ext>
    </p:extLst>
  </p:cSld>
  <p:clrMapOvr>
    <a:masterClrMapping/>
  </p:clrMapOvr>
</p:sldLayout>
</file>

<file path=ppt/slideLayouts/slideLayout7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435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4029"/>
            <a:ext cx="51112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E6128-A2E5-436E-BA84-7F11DB095F80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5659476"/>
      </p:ext>
    </p:extLst>
  </p:cSld>
  <p:clrMapOvr>
    <a:masterClrMapping/>
  </p:clrMapOvr>
</p:sldLayout>
</file>

<file path=ppt/slideLayouts/slideLayout7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7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7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7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030D9-FE88-4F90-8FB8-574903910F55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6895943"/>
      </p:ext>
    </p:extLst>
  </p:cSld>
  <p:clrMapOvr>
    <a:masterClrMapping/>
  </p:clrMapOvr>
</p:sldLayout>
</file>

<file path=ppt/slideLayouts/slideLayout7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8A0D7-7106-4D04-AC35-6082DDD90BF6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099769"/>
      </p:ext>
    </p:extLst>
  </p:cSld>
  <p:clrMapOvr>
    <a:masterClrMapping/>
  </p:clrMapOvr>
</p:sldLayout>
</file>

<file path=ppt/slideLayouts/slideLayout7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4807" y="245455"/>
            <a:ext cx="2031023" cy="5908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585" y="245455"/>
            <a:ext cx="5953859" cy="5908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228D8-A108-42C3-90E6-A27C92A2C01B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9053560"/>
      </p:ext>
    </p:extLst>
  </p:cSld>
  <p:clrMapOvr>
    <a:masterClrMapping/>
  </p:clrMapOvr>
</p:sldLayout>
</file>

<file path=ppt/slideLayouts/slideLayout7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467" y="0"/>
            <a:ext cx="9148396" cy="34290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 smtClean="0">
              <a:solidFill>
                <a:srgbClr val="000000"/>
              </a:solidFill>
              <a:latin typeface="Arial" charset="0"/>
              <a:ea typeface="SimSun" pitchFamily="2" charset="-122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397" y="3429000"/>
            <a:ext cx="914693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u="sng" smtClean="0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24101" y="1665288"/>
            <a:ext cx="4358055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smtClean="0">
                <a:solidFill>
                  <a:srgbClr val="FFFFFF"/>
                </a:solidFill>
              </a:rPr>
              <a:t>Financial System Strategy</a:t>
            </a:r>
            <a:br>
              <a:rPr lang="en-CA" sz="2800" smtClean="0">
                <a:solidFill>
                  <a:srgbClr val="FFFFFF"/>
                </a:solidFill>
              </a:rPr>
            </a:br>
            <a:r>
              <a:rPr lang="en-CA" sz="2800" smtClean="0">
                <a:solidFill>
                  <a:srgbClr val="FFFFFF"/>
                </a:solidFill>
              </a:rPr>
              <a:t>2020</a:t>
            </a:r>
            <a:endParaRPr lang="en-US" sz="2800" smtClean="0">
              <a:solidFill>
                <a:srgbClr val="FFFFFF"/>
              </a:solidFill>
            </a:endParaRP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0947" y="4"/>
            <a:ext cx="2467708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516" y="0"/>
            <a:ext cx="2287467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3811467" y="3455988"/>
            <a:ext cx="139358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80903" y="5709952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Add name of team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463313" y="45720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Click to insert presentation title</a:t>
            </a:r>
            <a:br>
              <a:rPr lang="en-US" altLang="zh-SG"/>
            </a:br>
            <a:r>
              <a:rPr lang="en-US"/>
              <a:t>Second line here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272458" y="6511628"/>
            <a:ext cx="3875943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1486" y="6511628"/>
            <a:ext cx="3864219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877408" y="6516390"/>
            <a:ext cx="1395047" cy="327025"/>
          </a:xfrm>
        </p:spPr>
        <p:txBody>
          <a:bodyPr/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fld id="{317755FE-5B15-44BC-9E92-7DB7C7ACD74A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>
                <a:solidFill>
                  <a:srgbClr val="000000"/>
                </a:solidFill>
              </a:rPr>
              <a:t/>
            </a:r>
            <a:br>
              <a:rPr lang="en-US" altLang="zh-SG">
                <a:solidFill>
                  <a:srgbClr val="000000"/>
                </a:solidFill>
              </a:rPr>
            </a:br>
            <a:endParaRPr lang="en-US" altLang="zh-S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820125"/>
      </p:ext>
    </p:extLst>
  </p:cSld>
  <p:clrMapOvr>
    <a:masterClrMapping/>
  </p:clrMapOvr>
</p:sldLayout>
</file>

<file path=ppt/slideLayouts/slideLayout7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FAD1A-2144-49EE-9EC6-956ECFA9D55A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8814617"/>
      </p:ext>
    </p:extLst>
  </p:cSld>
  <p:clrMapOvr>
    <a:masterClrMapping/>
  </p:clrMapOvr>
</p:sldLayout>
</file>

<file path=ppt/slideLayouts/slideLayout7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82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D598B-7D31-4AFD-9E8A-DB61D1BC2838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6345217"/>
      </p:ext>
    </p:extLst>
  </p:cSld>
  <p:clrMapOvr>
    <a:masterClrMapping/>
  </p:clrMapOvr>
</p:sldLayout>
</file>

<file path=ppt/slideLayouts/slideLayout7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590" y="1214439"/>
            <a:ext cx="3868615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885" y="1214439"/>
            <a:ext cx="3870081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02B84-C850-4695-84AD-3A130A6360D4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8010036"/>
      </p:ext>
    </p:extLst>
  </p:cSld>
  <p:clrMapOvr>
    <a:masterClrMapping/>
  </p:clrMapOvr>
</p:sldLayout>
</file>

<file path=ppt/slideLayouts/slideLayout7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6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6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699EE-1A07-415C-A5C2-85BB207B7CF7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5023193"/>
      </p:ext>
    </p:extLst>
  </p:cSld>
  <p:clrMapOvr>
    <a:masterClrMapping/>
  </p:clrMapOvr>
</p:sldLayout>
</file>

<file path=ppt/slideLayouts/slideLayout7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33618-7EBD-490B-8A40-9D96DFA89E2B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545583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83920-9DE5-4229-ABB5-9403C3212B22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4336181"/>
      </p:ext>
    </p:extLst>
  </p:cSld>
  <p:clrMapOvr>
    <a:masterClrMapping/>
  </p:clrMapOvr>
</p:sldLayout>
</file>

<file path=ppt/slideLayouts/slideLayout7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258D4-A5AE-4323-A678-0DE81352BCFB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2982269"/>
      </p:ext>
    </p:extLst>
  </p:cSld>
  <p:clrMapOvr>
    <a:masterClrMapping/>
  </p:clrMapOvr>
</p:sldLayout>
</file>

<file path=ppt/slideLayouts/slideLayout7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435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956"/>
            <a:ext cx="51112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E6128-A2E5-436E-BA84-7F11DB095F80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8475441"/>
      </p:ext>
    </p:extLst>
  </p:cSld>
  <p:clrMapOvr>
    <a:masterClrMapping/>
  </p:clrMapOvr>
</p:sldLayout>
</file>

<file path=ppt/slideLayouts/slideLayout7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7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7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7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030D9-FE88-4F90-8FB8-574903910F55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7886716"/>
      </p:ext>
    </p:extLst>
  </p:cSld>
  <p:clrMapOvr>
    <a:masterClrMapping/>
  </p:clrMapOvr>
</p:sldLayout>
</file>

<file path=ppt/slideLayouts/slideLayout7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8A0D7-7106-4D04-AC35-6082DDD90BF6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6846302"/>
      </p:ext>
    </p:extLst>
  </p:cSld>
  <p:clrMapOvr>
    <a:masterClrMapping/>
  </p:clrMapOvr>
</p:sldLayout>
</file>

<file path=ppt/slideLayouts/slideLayout7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4771" y="245382"/>
            <a:ext cx="2031023" cy="5908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585" y="245382"/>
            <a:ext cx="5953859" cy="5908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228D8-A108-42C3-90E6-A27C92A2C01B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9032403"/>
      </p:ext>
    </p:extLst>
  </p:cSld>
  <p:clrMapOvr>
    <a:masterClrMapping/>
  </p:clrMapOvr>
</p:sldLayout>
</file>

<file path=ppt/slideLayouts/slideLayout7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467" y="0"/>
            <a:ext cx="9148396" cy="34290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 smtClean="0">
              <a:solidFill>
                <a:srgbClr val="000000"/>
              </a:solidFill>
              <a:latin typeface="Arial" charset="0"/>
              <a:ea typeface="SimSun" pitchFamily="2" charset="-122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397" y="3429000"/>
            <a:ext cx="914693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u="sng" smtClean="0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24101" y="1665288"/>
            <a:ext cx="4358055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smtClean="0">
                <a:solidFill>
                  <a:srgbClr val="FFFFFF"/>
                </a:solidFill>
              </a:rPr>
              <a:t>Financial System Strategy</a:t>
            </a:r>
            <a:br>
              <a:rPr lang="en-CA" sz="2800" smtClean="0">
                <a:solidFill>
                  <a:srgbClr val="FFFFFF"/>
                </a:solidFill>
              </a:rPr>
            </a:br>
            <a:r>
              <a:rPr lang="en-CA" sz="2800" smtClean="0">
                <a:solidFill>
                  <a:srgbClr val="FFFFFF"/>
                </a:solidFill>
              </a:rPr>
              <a:t>2020</a:t>
            </a:r>
            <a:endParaRPr lang="en-US" sz="2800" smtClean="0">
              <a:solidFill>
                <a:srgbClr val="FFFFFF"/>
              </a:solidFill>
            </a:endParaRP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0947" y="4"/>
            <a:ext cx="2467708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516" y="0"/>
            <a:ext cx="2287467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3811467" y="3455988"/>
            <a:ext cx="139358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80903" y="5709878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Add name of team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463313" y="45720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Click to insert presentation title</a:t>
            </a:r>
            <a:br>
              <a:rPr lang="en-US" altLang="zh-SG"/>
            </a:br>
            <a:r>
              <a:rPr lang="en-US"/>
              <a:t>Second line here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272458" y="6511554"/>
            <a:ext cx="3875943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1486" y="6511554"/>
            <a:ext cx="3864219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877408" y="6516316"/>
            <a:ext cx="1395047" cy="327025"/>
          </a:xfrm>
        </p:spPr>
        <p:txBody>
          <a:bodyPr/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fld id="{317755FE-5B15-44BC-9E92-7DB7C7ACD74A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>
                <a:solidFill>
                  <a:srgbClr val="000000"/>
                </a:solidFill>
              </a:rPr>
              <a:t/>
            </a:r>
            <a:br>
              <a:rPr lang="en-US" altLang="zh-SG">
                <a:solidFill>
                  <a:srgbClr val="000000"/>
                </a:solidFill>
              </a:rPr>
            </a:br>
            <a:endParaRPr lang="en-US" altLang="zh-S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4493401"/>
      </p:ext>
    </p:extLst>
  </p:cSld>
  <p:clrMapOvr>
    <a:masterClrMapping/>
  </p:clrMapOvr>
</p:sldLayout>
</file>

<file path=ppt/slideLayouts/slideLayout7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FAD1A-2144-49EE-9EC6-956ECFA9D55A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3144994"/>
      </p:ext>
    </p:extLst>
  </p:cSld>
  <p:clrMapOvr>
    <a:masterClrMapping/>
  </p:clrMapOvr>
</p:sldLayout>
</file>

<file path=ppt/slideLayouts/slideLayout7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812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D598B-7D31-4AFD-9E8A-DB61D1BC2838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3306759"/>
      </p:ext>
    </p:extLst>
  </p:cSld>
  <p:clrMapOvr>
    <a:masterClrMapping/>
  </p:clrMapOvr>
</p:sldLayout>
</file>

<file path=ppt/slideLayouts/slideLayout7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590" y="1214439"/>
            <a:ext cx="3868615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885" y="1214439"/>
            <a:ext cx="3870081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02B84-C850-4695-84AD-3A130A6360D4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6109413"/>
      </p:ext>
    </p:extLst>
  </p:cSld>
  <p:clrMapOvr>
    <a:masterClrMapping/>
  </p:clrMapOvr>
</p:sldLayout>
</file>

<file path=ppt/slideLayouts/slideLayout7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6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6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699EE-1A07-415C-A5C2-85BB207B7CF7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642158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5862" y="246680"/>
            <a:ext cx="2031023" cy="5908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585" y="246680"/>
            <a:ext cx="5953859" cy="5908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D669D-9F7F-44AD-8CC7-305B8DAF95A9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369613"/>
      </p:ext>
    </p:extLst>
  </p:cSld>
  <p:clrMapOvr>
    <a:masterClrMapping/>
  </p:clrMapOvr>
</p:sldLayout>
</file>

<file path=ppt/slideLayouts/slideLayout7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33618-7EBD-490B-8A40-9D96DFA89E2B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6712183"/>
      </p:ext>
    </p:extLst>
  </p:cSld>
  <p:clrMapOvr>
    <a:masterClrMapping/>
  </p:clrMapOvr>
</p:sldLayout>
</file>

<file path=ppt/slideLayouts/slideLayout7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258D4-A5AE-4323-A678-0DE81352BCFB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8867842"/>
      </p:ext>
    </p:extLst>
  </p:cSld>
  <p:clrMapOvr>
    <a:masterClrMapping/>
  </p:clrMapOvr>
</p:sldLayout>
</file>

<file path=ppt/slideLayouts/slideLayout7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435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882"/>
            <a:ext cx="51112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E6128-A2E5-436E-BA84-7F11DB095F80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4543412"/>
      </p:ext>
    </p:extLst>
  </p:cSld>
  <p:clrMapOvr>
    <a:masterClrMapping/>
  </p:clrMapOvr>
</p:sldLayout>
</file>

<file path=ppt/slideLayouts/slideLayout7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7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7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7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030D9-FE88-4F90-8FB8-574903910F55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0540789"/>
      </p:ext>
    </p:extLst>
  </p:cSld>
  <p:clrMapOvr>
    <a:masterClrMapping/>
  </p:clrMapOvr>
</p:sldLayout>
</file>

<file path=ppt/slideLayouts/slideLayout7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8A0D7-7106-4D04-AC35-6082DDD90BF6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0660221"/>
      </p:ext>
    </p:extLst>
  </p:cSld>
  <p:clrMapOvr>
    <a:masterClrMapping/>
  </p:clrMapOvr>
</p:sldLayout>
</file>

<file path=ppt/slideLayouts/slideLayout7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4734" y="245308"/>
            <a:ext cx="2031023" cy="5908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585" y="245308"/>
            <a:ext cx="5953859" cy="5908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228D8-A108-42C3-90E6-A27C92A2C01B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0153679"/>
      </p:ext>
    </p:extLst>
  </p:cSld>
  <p:clrMapOvr>
    <a:masterClrMapping/>
  </p:clrMapOvr>
</p:sldLayout>
</file>

<file path=ppt/slideLayouts/slideLayout7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467" y="0"/>
            <a:ext cx="9148396" cy="34290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 smtClean="0">
              <a:solidFill>
                <a:srgbClr val="000000"/>
              </a:solidFill>
              <a:latin typeface="Arial" charset="0"/>
              <a:ea typeface="SimSun" pitchFamily="2" charset="-122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397" y="3429000"/>
            <a:ext cx="914693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u="sng" smtClean="0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24101" y="1665288"/>
            <a:ext cx="4358055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smtClean="0">
                <a:solidFill>
                  <a:srgbClr val="FFFFFF"/>
                </a:solidFill>
              </a:rPr>
              <a:t>Financial System Strategy</a:t>
            </a:r>
            <a:br>
              <a:rPr lang="en-CA" sz="2800" smtClean="0">
                <a:solidFill>
                  <a:srgbClr val="FFFFFF"/>
                </a:solidFill>
              </a:rPr>
            </a:br>
            <a:r>
              <a:rPr lang="en-CA" sz="2800" smtClean="0">
                <a:solidFill>
                  <a:srgbClr val="FFFFFF"/>
                </a:solidFill>
              </a:rPr>
              <a:t>2020</a:t>
            </a:r>
            <a:endParaRPr lang="en-US" sz="2800" smtClean="0">
              <a:solidFill>
                <a:srgbClr val="FFFFFF"/>
              </a:solidFill>
            </a:endParaRP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0947" y="4"/>
            <a:ext cx="2467708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516" y="0"/>
            <a:ext cx="2287467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3811467" y="3455988"/>
            <a:ext cx="139358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80903" y="5709802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Add name of team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463313" y="45720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Click to insert presentation title</a:t>
            </a:r>
            <a:br>
              <a:rPr lang="en-US" altLang="zh-SG"/>
            </a:br>
            <a:r>
              <a:rPr lang="en-US"/>
              <a:t>Second line here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272458" y="6511478"/>
            <a:ext cx="3875943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1486" y="6511478"/>
            <a:ext cx="3864219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877408" y="6516240"/>
            <a:ext cx="1395047" cy="327025"/>
          </a:xfrm>
        </p:spPr>
        <p:txBody>
          <a:bodyPr/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fld id="{317755FE-5B15-44BC-9E92-7DB7C7ACD74A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>
                <a:solidFill>
                  <a:srgbClr val="000000"/>
                </a:solidFill>
              </a:rPr>
              <a:t/>
            </a:r>
            <a:br>
              <a:rPr lang="en-US" altLang="zh-SG">
                <a:solidFill>
                  <a:srgbClr val="000000"/>
                </a:solidFill>
              </a:rPr>
            </a:br>
            <a:endParaRPr lang="en-US" altLang="zh-S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6256044"/>
      </p:ext>
    </p:extLst>
  </p:cSld>
  <p:clrMapOvr>
    <a:masterClrMapping/>
  </p:clrMapOvr>
</p:sldLayout>
</file>

<file path=ppt/slideLayouts/slideLayout7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FAD1A-2144-49EE-9EC6-956ECFA9D55A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4893378"/>
      </p:ext>
    </p:extLst>
  </p:cSld>
  <p:clrMapOvr>
    <a:masterClrMapping/>
  </p:clrMapOvr>
</p:sldLayout>
</file>

<file path=ppt/slideLayouts/slideLayout7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805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D598B-7D31-4AFD-9E8A-DB61D1BC2838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0156166"/>
      </p:ext>
    </p:extLst>
  </p:cSld>
  <p:clrMapOvr>
    <a:masterClrMapping/>
  </p:clrMapOvr>
</p:sldLayout>
</file>

<file path=ppt/slideLayouts/slideLayout7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590" y="1214439"/>
            <a:ext cx="3868615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885" y="1214439"/>
            <a:ext cx="3870081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02B84-C850-4695-84AD-3A130A6360D4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165596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588" y="0"/>
            <a:ext cx="9148763" cy="34290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>
              <a:solidFill>
                <a:srgbClr val="000000"/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760" y="3429000"/>
            <a:ext cx="914717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62203" y="840429"/>
            <a:ext cx="4357688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b="1">
                <a:solidFill>
                  <a:srgbClr val="FFFFFF"/>
                </a:solidFill>
                <a:cs typeface="Arial" charset="0"/>
              </a:rPr>
              <a:t>Financial System Strategy 2020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b="1">
                <a:solidFill>
                  <a:srgbClr val="FFFFFF"/>
                </a:solidFill>
                <a:cs typeface="Arial" charset="0"/>
              </a:rPr>
              <a:t>(FSS2020</a:t>
            </a:r>
            <a:r>
              <a:rPr lang="en-CA" sz="2800">
                <a:solidFill>
                  <a:srgbClr val="FFFFFF"/>
                </a:solidFill>
                <a:cs typeface="Arial" charset="0"/>
              </a:rPr>
              <a:t>)</a:t>
            </a:r>
            <a:endParaRPr lang="en-US" sz="280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1314" y="4"/>
            <a:ext cx="2466975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638" y="0"/>
            <a:ext cx="2287588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4379" b="34495" l="67342" r="94976">
                        <a14:foregroundMark x1="79092" y1="13941" x2="79092" y2="13941"/>
                        <a14:foregroundMark x1="80389" y1="21358" x2="80389" y2="21358"/>
                        <a14:foregroundMark x1="77715" y1="14567" x2="77715" y2="14567"/>
                        <a14:foregroundMark x1="87439" y1="22609" x2="87439" y2="22609"/>
                        <a14:foregroundMark x1="83387" y1="22878" x2="83387" y2="22878"/>
                        <a14:foregroundMark x1="79903" y1="18141" x2="79903" y2="18141"/>
                        <a14:foregroundMark x1="76013" y1="15996" x2="76013" y2="15996"/>
                        <a14:foregroundMark x1="76175" y1="15907" x2="76175" y2="15907"/>
                        <a14:foregroundMark x1="76094" y1="15818" x2="76094" y2="15818"/>
                        <a14:foregroundMark x1="77147" y1="18945" x2="77147" y2="18945"/>
                        <a14:foregroundMark x1="78768" y1="20554" x2="78768" y2="20554"/>
                        <a14:foregroundMark x1="84441" y1="13673" x2="84441" y2="13673"/>
                        <a14:foregroundMark x1="81605" y1="14120" x2="81605" y2="14120"/>
                        <a14:foregroundMark x1="82496" y1="15192" x2="82496" y2="15192"/>
                        <a14:foregroundMark x1="81686" y1="11528" x2="81686" y2="11528"/>
                        <a14:backgroundMark x1="80551" y1="13226" x2="80551" y2="13226"/>
                        <a14:backgroundMark x1="80551" y1="13226" x2="80551" y2="13226"/>
                        <a14:backgroundMark x1="80551" y1="13226" x2="80551" y2="13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3826584" y="2442019"/>
            <a:ext cx="1393825" cy="1254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33147" y="5718641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/>
              <a:t>Add name of team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444442" y="40386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rgbClr val="006600"/>
                </a:solidFill>
              </a:defRPr>
            </a:lvl1pPr>
          </a:lstStyle>
          <a:p>
            <a:r>
              <a:rPr lang="en-US" altLang="zh-SG"/>
              <a:t>Click to insert presentation title</a:t>
            </a:r>
            <a:br>
              <a:rPr lang="en-US" altLang="zh-SG"/>
            </a:br>
            <a:r>
              <a:rPr lang="en-US"/>
              <a:t>Second line here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272366" y="6513979"/>
            <a:ext cx="3876675" cy="331787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ED64BD-9079-45AF-B931-D355116F688C}" type="datetime3">
              <a:rPr lang="en-US" altLang="zh-SG" smtClean="0"/>
              <a:pPr>
                <a:defRPr/>
              </a:pPr>
              <a:t>12 August 2016</a:t>
            </a:fld>
            <a:endParaRPr lang="en-US" altLang="zh-SG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1610" y="6513979"/>
            <a:ext cx="3863975" cy="3317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876897" y="6518741"/>
            <a:ext cx="1395413" cy="327025"/>
          </a:xfrm>
        </p:spPr>
        <p:txBody>
          <a:bodyPr/>
          <a:lstStyle>
            <a:lvl1pPr eaLnBrk="1" fontAlgn="auto" hangingPunct="1">
              <a:spcAft>
                <a:spcPts val="0"/>
              </a:spcAft>
              <a:defRPr sz="1000"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B0E7FEE8-23CB-4954-B6A7-58F3CB0E2231}" type="slidenum">
              <a:rPr lang="zh-SG" altLang="en-US"/>
              <a:pPr>
                <a:defRPr/>
              </a:pPr>
              <a:t>‹#›</a:t>
            </a:fld>
            <a:r>
              <a:rPr lang="en-US" altLang="zh-SG"/>
              <a:t/>
            </a:r>
            <a:br>
              <a:rPr lang="en-US" altLang="zh-SG"/>
            </a:br>
            <a:endParaRPr lang="en-US" altLang="zh-SG"/>
          </a:p>
        </p:txBody>
      </p:sp>
    </p:spTree>
    <p:extLst>
      <p:ext uri="{BB962C8B-B14F-4D97-AF65-F5344CB8AC3E}">
        <p14:creationId xmlns:p14="http://schemas.microsoft.com/office/powerpoint/2010/main" xmlns="" val="4199772863"/>
      </p:ext>
    </p:extLst>
  </p:cSld>
  <p:clrMapOvr>
    <a:masterClrMapping/>
  </p:clrMapOvr>
  <p:transition spd="slow">
    <p:pull/>
  </p:transition>
</p:sldLayout>
</file>

<file path=ppt/slideLayouts/slideLayout7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6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6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699EE-1A07-415C-A5C2-85BB207B7CF7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6419193"/>
      </p:ext>
    </p:extLst>
  </p:cSld>
  <p:clrMapOvr>
    <a:masterClrMapping/>
  </p:clrMapOvr>
</p:sldLayout>
</file>

<file path=ppt/slideLayouts/slideLayout7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33618-7EBD-490B-8A40-9D96DFA89E2B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1010488"/>
      </p:ext>
    </p:extLst>
  </p:cSld>
  <p:clrMapOvr>
    <a:masterClrMapping/>
  </p:clrMapOvr>
</p:sldLayout>
</file>

<file path=ppt/slideLayouts/slideLayout7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258D4-A5AE-4323-A678-0DE81352BCFB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105065"/>
      </p:ext>
    </p:extLst>
  </p:cSld>
  <p:clrMapOvr>
    <a:masterClrMapping/>
  </p:clrMapOvr>
</p:sldLayout>
</file>

<file path=ppt/slideLayouts/slideLayout7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435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807"/>
            <a:ext cx="51112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E6128-A2E5-436E-BA84-7F11DB095F80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4365793"/>
      </p:ext>
    </p:extLst>
  </p:cSld>
  <p:clrMapOvr>
    <a:masterClrMapping/>
  </p:clrMapOvr>
</p:sldLayout>
</file>

<file path=ppt/slideLayouts/slideLayout7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7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7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7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030D9-FE88-4F90-8FB8-574903910F55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2891039"/>
      </p:ext>
    </p:extLst>
  </p:cSld>
  <p:clrMapOvr>
    <a:masterClrMapping/>
  </p:clrMapOvr>
</p:sldLayout>
</file>

<file path=ppt/slideLayouts/slideLayout7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8A0D7-7106-4D04-AC35-6082DDD90BF6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0614490"/>
      </p:ext>
    </p:extLst>
  </p:cSld>
  <p:clrMapOvr>
    <a:masterClrMapping/>
  </p:clrMapOvr>
</p:sldLayout>
</file>

<file path=ppt/slideLayouts/slideLayout7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4697" y="245234"/>
            <a:ext cx="2031023" cy="5908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585" y="245234"/>
            <a:ext cx="5953859" cy="5908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228D8-A108-42C3-90E6-A27C92A2C01B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9623633"/>
      </p:ext>
    </p:extLst>
  </p:cSld>
  <p:clrMapOvr>
    <a:masterClrMapping/>
  </p:clrMapOvr>
</p:sldLayout>
</file>

<file path=ppt/slideLayouts/slideLayout7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467" y="0"/>
            <a:ext cx="9148396" cy="34290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 smtClean="0">
              <a:solidFill>
                <a:srgbClr val="000000"/>
              </a:solidFill>
              <a:latin typeface="Arial" charset="0"/>
              <a:ea typeface="SimSun" pitchFamily="2" charset="-122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397" y="3429000"/>
            <a:ext cx="914693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u="sng" smtClean="0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24101" y="1665288"/>
            <a:ext cx="4358055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smtClean="0">
                <a:solidFill>
                  <a:srgbClr val="FFFFFF"/>
                </a:solidFill>
              </a:rPr>
              <a:t>Financial System Strategy</a:t>
            </a:r>
            <a:br>
              <a:rPr lang="en-CA" sz="2800" smtClean="0">
                <a:solidFill>
                  <a:srgbClr val="FFFFFF"/>
                </a:solidFill>
              </a:rPr>
            </a:br>
            <a:r>
              <a:rPr lang="en-CA" sz="2800" smtClean="0">
                <a:solidFill>
                  <a:srgbClr val="FFFFFF"/>
                </a:solidFill>
              </a:rPr>
              <a:t>2020</a:t>
            </a:r>
            <a:endParaRPr lang="en-US" sz="2800" smtClean="0">
              <a:solidFill>
                <a:srgbClr val="FFFFFF"/>
              </a:solidFill>
            </a:endParaRP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0947" y="4"/>
            <a:ext cx="2467708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516" y="0"/>
            <a:ext cx="2287467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3811467" y="3455988"/>
            <a:ext cx="139358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80903" y="5709724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Add name of team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463313" y="45720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Click to insert presentation title</a:t>
            </a:r>
            <a:br>
              <a:rPr lang="en-US" altLang="zh-SG"/>
            </a:br>
            <a:r>
              <a:rPr lang="en-US"/>
              <a:t>Second line here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272458" y="6511400"/>
            <a:ext cx="3875943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1486" y="6511400"/>
            <a:ext cx="3864219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877408" y="6516162"/>
            <a:ext cx="1395047" cy="327025"/>
          </a:xfrm>
        </p:spPr>
        <p:txBody>
          <a:bodyPr/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fld id="{317755FE-5B15-44BC-9E92-7DB7C7ACD74A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>
                <a:solidFill>
                  <a:srgbClr val="000000"/>
                </a:solidFill>
              </a:rPr>
              <a:t/>
            </a:r>
            <a:br>
              <a:rPr lang="en-US" altLang="zh-SG">
                <a:solidFill>
                  <a:srgbClr val="000000"/>
                </a:solidFill>
              </a:rPr>
            </a:br>
            <a:endParaRPr lang="en-US" altLang="zh-S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3778551"/>
      </p:ext>
    </p:extLst>
  </p:cSld>
  <p:clrMapOvr>
    <a:masterClrMapping/>
  </p:clrMapOvr>
</p:sldLayout>
</file>

<file path=ppt/slideLayouts/slideLayout7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FAD1A-2144-49EE-9EC6-956ECFA9D55A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9671150"/>
      </p:ext>
    </p:extLst>
  </p:cSld>
  <p:clrMapOvr>
    <a:masterClrMapping/>
  </p:clrMapOvr>
</p:sldLayout>
</file>

<file path=ppt/slideLayouts/slideLayout7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797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D598B-7D31-4AFD-9E8A-DB61D1BC2838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1420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763E7D1-02A6-4783-A3F3-C7DDB0DED357}" type="datetime3">
              <a:rPr lang="en-US" altLang="zh-SG" smtClean="0"/>
              <a:pPr>
                <a:defRPr/>
              </a:pPr>
              <a:t>12 August 2016</a:t>
            </a:fld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88551" y="6384925"/>
            <a:ext cx="2630943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B59CC6D-9CDE-4FBA-B420-B2B3C67FA1C3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1576953"/>
      </p:ext>
    </p:extLst>
  </p:cSld>
  <p:clrMapOvr>
    <a:masterClrMapping/>
  </p:clrMapOvr>
  <p:transition spd="slow">
    <p:pull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331747"/>
            <a:ext cx="5943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06C687F8-F203-413B-97B5-A0B772E8FB72}" type="datetime3">
              <a:rPr lang="en-US" altLang="zh-SG" smtClean="0">
                <a:cs typeface="Arial" charset="0"/>
              </a:rPr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t>12 August 2016</a:t>
            </a:fld>
            <a:endParaRPr lang="en-US" altLang="zh-SG" dirty="0">
              <a:cs typeface="Arial" charset="0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1" y="6617142"/>
            <a:ext cx="1453737" cy="3206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i="0" u="none">
                <a:solidFill>
                  <a:srgbClr val="000000"/>
                </a:solidFill>
                <a:latin typeface="Verdana" pitchFamily="34" charset="0"/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AE78A651-CEB4-462B-A030-D829410EA226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dirty="0" smtClean="0"/>
              <a:t>  </a:t>
            </a:r>
            <a:r>
              <a:rPr lang="en-US" altLang="zh-SG" sz="1000" dirty="0" smtClean="0">
                <a:latin typeface="Arial" pitchFamily="34" charset="0"/>
              </a:rPr>
              <a:t/>
            </a:r>
            <a:br>
              <a:rPr lang="en-US" altLang="zh-SG" sz="1000" dirty="0" smtClean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706315"/>
      </p:ext>
    </p:extLst>
  </p:cSld>
  <p:clrMapOvr>
    <a:masterClrMapping/>
  </p:clrMapOvr>
  <p:transition spd="slow">
    <p:pull/>
  </p:transition>
</p:sldLayout>
</file>

<file path=ppt/slideLayouts/slideLayout8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590" y="1214439"/>
            <a:ext cx="3868615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885" y="1214439"/>
            <a:ext cx="3870081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02B84-C850-4695-84AD-3A130A6360D4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2552958"/>
      </p:ext>
    </p:extLst>
  </p:cSld>
  <p:clrMapOvr>
    <a:masterClrMapping/>
  </p:clrMapOvr>
</p:sldLayout>
</file>

<file path=ppt/slideLayouts/slideLayout8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6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6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699EE-1A07-415C-A5C2-85BB207B7CF7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834183"/>
      </p:ext>
    </p:extLst>
  </p:cSld>
  <p:clrMapOvr>
    <a:masterClrMapping/>
  </p:clrMapOvr>
</p:sldLayout>
</file>

<file path=ppt/slideLayouts/slideLayout8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33618-7EBD-490B-8A40-9D96DFA89E2B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8149838"/>
      </p:ext>
    </p:extLst>
  </p:cSld>
  <p:clrMapOvr>
    <a:masterClrMapping/>
  </p:clrMapOvr>
</p:sldLayout>
</file>

<file path=ppt/slideLayouts/slideLayout8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258D4-A5AE-4323-A678-0DE81352BCFB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6358420"/>
      </p:ext>
    </p:extLst>
  </p:cSld>
  <p:clrMapOvr>
    <a:masterClrMapping/>
  </p:clrMapOvr>
</p:sldLayout>
</file>

<file path=ppt/slideLayouts/slideLayout8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435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729"/>
            <a:ext cx="51112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E6128-A2E5-436E-BA84-7F11DB095F80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4806951"/>
      </p:ext>
    </p:extLst>
  </p:cSld>
  <p:clrMapOvr>
    <a:masterClrMapping/>
  </p:clrMapOvr>
</p:sldLayout>
</file>

<file path=ppt/slideLayouts/slideLayout8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7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7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7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030D9-FE88-4F90-8FB8-574903910F55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0703470"/>
      </p:ext>
    </p:extLst>
  </p:cSld>
  <p:clrMapOvr>
    <a:masterClrMapping/>
  </p:clrMapOvr>
</p:sldLayout>
</file>

<file path=ppt/slideLayouts/slideLayout8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8A0D7-7106-4D04-AC35-6082DDD90BF6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3377549"/>
      </p:ext>
    </p:extLst>
  </p:cSld>
  <p:clrMapOvr>
    <a:masterClrMapping/>
  </p:clrMapOvr>
</p:sldLayout>
</file>

<file path=ppt/slideLayouts/slideLayout8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4477" y="245155"/>
            <a:ext cx="2031023" cy="5908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585" y="245155"/>
            <a:ext cx="5953859" cy="5908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228D8-A108-42C3-90E6-A27C92A2C01B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899320"/>
      </p:ext>
    </p:extLst>
  </p:cSld>
  <p:clrMapOvr>
    <a:masterClrMapping/>
  </p:clrMapOvr>
</p:sldLayout>
</file>

<file path=ppt/slideLayouts/slideLayout8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467" y="0"/>
            <a:ext cx="9148396" cy="34290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 smtClean="0">
              <a:solidFill>
                <a:srgbClr val="000000"/>
              </a:solidFill>
              <a:latin typeface="Arial" charset="0"/>
              <a:ea typeface="SimSun" pitchFamily="2" charset="-122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397" y="3429000"/>
            <a:ext cx="914693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u="sng" smtClean="0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24101" y="1665288"/>
            <a:ext cx="4358055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smtClean="0">
                <a:solidFill>
                  <a:srgbClr val="FFFFFF"/>
                </a:solidFill>
              </a:rPr>
              <a:t>Financial System Strategy</a:t>
            </a:r>
            <a:br>
              <a:rPr lang="en-CA" sz="2800" smtClean="0">
                <a:solidFill>
                  <a:srgbClr val="FFFFFF"/>
                </a:solidFill>
              </a:rPr>
            </a:br>
            <a:r>
              <a:rPr lang="en-CA" sz="2800" smtClean="0">
                <a:solidFill>
                  <a:srgbClr val="FFFFFF"/>
                </a:solidFill>
              </a:rPr>
              <a:t>2020</a:t>
            </a:r>
            <a:endParaRPr lang="en-US" sz="2800" smtClean="0">
              <a:solidFill>
                <a:srgbClr val="FFFFFF"/>
              </a:solidFill>
            </a:endParaRP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0947" y="4"/>
            <a:ext cx="2467708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516" y="0"/>
            <a:ext cx="2287467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3811467" y="3455988"/>
            <a:ext cx="139358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80903" y="5709644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Add name of team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463313" y="45720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Click to insert presentation title</a:t>
            </a:r>
            <a:br>
              <a:rPr lang="en-US" altLang="zh-SG"/>
            </a:br>
            <a:r>
              <a:rPr lang="en-US"/>
              <a:t>Second line here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272458" y="6511320"/>
            <a:ext cx="3875943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1486" y="6511320"/>
            <a:ext cx="3864219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877408" y="6516082"/>
            <a:ext cx="1395047" cy="327025"/>
          </a:xfrm>
        </p:spPr>
        <p:txBody>
          <a:bodyPr/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fld id="{317755FE-5B15-44BC-9E92-7DB7C7ACD74A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>
                <a:solidFill>
                  <a:srgbClr val="000000"/>
                </a:solidFill>
              </a:rPr>
              <a:t/>
            </a:r>
            <a:br>
              <a:rPr lang="en-US" altLang="zh-SG">
                <a:solidFill>
                  <a:srgbClr val="000000"/>
                </a:solidFill>
              </a:rPr>
            </a:br>
            <a:endParaRPr lang="en-US" altLang="zh-S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5219332"/>
      </p:ext>
    </p:extLst>
  </p:cSld>
  <p:clrMapOvr>
    <a:masterClrMapping/>
  </p:clrMapOvr>
</p:sldLayout>
</file>

<file path=ppt/slideLayouts/slideLayout8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FAD1A-2144-49EE-9EC6-956ECFA9D55A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839133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590" y="1214439"/>
            <a:ext cx="3868615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885" y="1214439"/>
            <a:ext cx="3870081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E214ADA-CA86-4214-BE3E-6AC207B03279}" type="datetime3">
              <a:rPr lang="en-US" altLang="zh-SG" smtClean="0"/>
              <a:pPr>
                <a:defRPr/>
              </a:pPr>
              <a:t>12 August 2016</a:t>
            </a:fld>
            <a:endParaRPr lang="en-US" altLang="zh-SG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88551" y="6384925"/>
            <a:ext cx="2630943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E75F78C-0DBD-4103-B6F5-2FA2B5EC973A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7304857"/>
      </p:ext>
    </p:extLst>
  </p:cSld>
  <p:clrMapOvr>
    <a:masterClrMapping/>
  </p:clrMapOvr>
  <p:transition spd="slow">
    <p:pull/>
  </p:transition>
</p:sldLayout>
</file>

<file path=ppt/slideLayouts/slideLayout8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789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D598B-7D31-4AFD-9E8A-DB61D1BC2838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7279882"/>
      </p:ext>
    </p:extLst>
  </p:cSld>
  <p:clrMapOvr>
    <a:masterClrMapping/>
  </p:clrMapOvr>
</p:sldLayout>
</file>

<file path=ppt/slideLayouts/slideLayout8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590" y="1214439"/>
            <a:ext cx="3868615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885" y="1214439"/>
            <a:ext cx="3870081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02B84-C850-4695-84AD-3A130A6360D4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164744"/>
      </p:ext>
    </p:extLst>
  </p:cSld>
  <p:clrMapOvr>
    <a:masterClrMapping/>
  </p:clrMapOvr>
</p:sldLayout>
</file>

<file path=ppt/slideLayouts/slideLayout8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6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6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699EE-1A07-415C-A5C2-85BB207B7CF7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9023725"/>
      </p:ext>
    </p:extLst>
  </p:cSld>
  <p:clrMapOvr>
    <a:masterClrMapping/>
  </p:clrMapOvr>
</p:sldLayout>
</file>

<file path=ppt/slideLayouts/slideLayout8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33618-7EBD-490B-8A40-9D96DFA89E2B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0702380"/>
      </p:ext>
    </p:extLst>
  </p:cSld>
  <p:clrMapOvr>
    <a:masterClrMapping/>
  </p:clrMapOvr>
</p:sldLayout>
</file>

<file path=ppt/slideLayouts/slideLayout8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258D4-A5AE-4323-A678-0DE81352BCFB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0128105"/>
      </p:ext>
    </p:extLst>
  </p:cSld>
  <p:clrMapOvr>
    <a:masterClrMapping/>
  </p:clrMapOvr>
</p:sldLayout>
</file>

<file path=ppt/slideLayouts/slideLayout8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435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650"/>
            <a:ext cx="51112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E6128-A2E5-436E-BA84-7F11DB095F80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4701661"/>
      </p:ext>
    </p:extLst>
  </p:cSld>
  <p:clrMapOvr>
    <a:masterClrMapping/>
  </p:clrMapOvr>
</p:sldLayout>
</file>

<file path=ppt/slideLayouts/slideLayout8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7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7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7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030D9-FE88-4F90-8FB8-574903910F55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3939195"/>
      </p:ext>
    </p:extLst>
  </p:cSld>
  <p:clrMapOvr>
    <a:masterClrMapping/>
  </p:clrMapOvr>
</p:sldLayout>
</file>

<file path=ppt/slideLayouts/slideLayout8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8A0D7-7106-4D04-AC35-6082DDD90BF6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9471001"/>
      </p:ext>
    </p:extLst>
  </p:cSld>
  <p:clrMapOvr>
    <a:masterClrMapping/>
  </p:clrMapOvr>
</p:sldLayout>
</file>

<file path=ppt/slideLayouts/slideLayout8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4477" y="245073"/>
            <a:ext cx="2031023" cy="5908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585" y="245073"/>
            <a:ext cx="5953859" cy="5908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228D8-A108-42C3-90E6-A27C92A2C01B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3347866"/>
      </p:ext>
    </p:extLst>
  </p:cSld>
  <p:clrMapOvr>
    <a:masterClrMapping/>
  </p:clrMapOvr>
</p:sldLayout>
</file>

<file path=ppt/slideLayouts/slideLayout8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467" y="0"/>
            <a:ext cx="9148396" cy="34290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 smtClean="0">
              <a:solidFill>
                <a:srgbClr val="000000"/>
              </a:solidFill>
              <a:latin typeface="Arial" charset="0"/>
              <a:ea typeface="SimSun" pitchFamily="2" charset="-122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397" y="3429000"/>
            <a:ext cx="914693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u="sng" smtClean="0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24101" y="1665288"/>
            <a:ext cx="4358055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smtClean="0">
                <a:solidFill>
                  <a:srgbClr val="FFFFFF"/>
                </a:solidFill>
              </a:rPr>
              <a:t>Financial System Strategy</a:t>
            </a:r>
            <a:br>
              <a:rPr lang="en-CA" sz="2800" smtClean="0">
                <a:solidFill>
                  <a:srgbClr val="FFFFFF"/>
                </a:solidFill>
              </a:rPr>
            </a:br>
            <a:r>
              <a:rPr lang="en-CA" sz="2800" smtClean="0">
                <a:solidFill>
                  <a:srgbClr val="FFFFFF"/>
                </a:solidFill>
              </a:rPr>
              <a:t>2020</a:t>
            </a:r>
            <a:endParaRPr lang="en-US" sz="2800" smtClean="0">
              <a:solidFill>
                <a:srgbClr val="FFFFFF"/>
              </a:solidFill>
            </a:endParaRP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0947" y="4"/>
            <a:ext cx="2467708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516" y="0"/>
            <a:ext cx="2287467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3811467" y="3455988"/>
            <a:ext cx="139358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80903" y="5709562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Add name of team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463313" y="45720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Click to insert presentation title</a:t>
            </a:r>
            <a:br>
              <a:rPr lang="en-US" altLang="zh-SG"/>
            </a:br>
            <a:r>
              <a:rPr lang="en-US"/>
              <a:t>Second line here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272458" y="6511238"/>
            <a:ext cx="3875943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1486" y="6511238"/>
            <a:ext cx="3864219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877408" y="6516000"/>
            <a:ext cx="1395047" cy="327025"/>
          </a:xfrm>
        </p:spPr>
        <p:txBody>
          <a:bodyPr/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fld id="{317755FE-5B15-44BC-9E92-7DB7C7ACD74A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>
                <a:solidFill>
                  <a:srgbClr val="000000"/>
                </a:solidFill>
              </a:rPr>
              <a:t/>
            </a:r>
            <a:br>
              <a:rPr lang="en-US" altLang="zh-SG">
                <a:solidFill>
                  <a:srgbClr val="000000"/>
                </a:solidFill>
              </a:rPr>
            </a:br>
            <a:endParaRPr lang="en-US" altLang="zh-S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651943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331747"/>
            <a:ext cx="5943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43DA65C0-2B51-4CE2-BD03-7661CDE185FA}" type="datetime3">
              <a:rPr lang="en-US" altLang="zh-SG" smtClean="0">
                <a:cs typeface="Arial" charset="0"/>
              </a:rPr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t>12 August 2016</a:t>
            </a:fld>
            <a:endParaRPr lang="en-US" altLang="zh-SG" dirty="0"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1" y="6617142"/>
            <a:ext cx="1453737" cy="3206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i="0" u="none">
                <a:solidFill>
                  <a:srgbClr val="000000"/>
                </a:solidFill>
                <a:latin typeface="Verdana" pitchFamily="34" charset="0"/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AE78A651-CEB4-462B-A030-D829410EA226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dirty="0" smtClean="0"/>
              <a:t>  </a:t>
            </a:r>
            <a:r>
              <a:rPr lang="en-US" altLang="zh-SG" sz="1000" dirty="0" smtClean="0">
                <a:latin typeface="Arial" pitchFamily="34" charset="0"/>
              </a:rPr>
              <a:t/>
            </a:r>
            <a:br>
              <a:rPr lang="en-US" altLang="zh-SG" sz="1000" dirty="0" smtClean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2254567"/>
      </p:ext>
    </p:extLst>
  </p:cSld>
  <p:clrMapOvr>
    <a:masterClrMapping/>
  </p:clrMapOvr>
  <p:transition spd="slow">
    <p:pull/>
  </p:transition>
</p:sldLayout>
</file>

<file path=ppt/slideLayouts/slideLayout8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FAD1A-2144-49EE-9EC6-956ECFA9D55A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4230068"/>
      </p:ext>
    </p:extLst>
  </p:cSld>
  <p:clrMapOvr>
    <a:masterClrMapping/>
  </p:clrMapOvr>
</p:sldLayout>
</file>

<file path=ppt/slideLayouts/slideLayout8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78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D598B-7D31-4AFD-9E8A-DB61D1BC2838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2130875"/>
      </p:ext>
    </p:extLst>
  </p:cSld>
  <p:clrMapOvr>
    <a:masterClrMapping/>
  </p:clrMapOvr>
</p:sldLayout>
</file>

<file path=ppt/slideLayouts/slideLayout8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590" y="1214439"/>
            <a:ext cx="3868615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885" y="1214439"/>
            <a:ext cx="3870081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02B84-C850-4695-84AD-3A130A6360D4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2256844"/>
      </p:ext>
    </p:extLst>
  </p:cSld>
  <p:clrMapOvr>
    <a:masterClrMapping/>
  </p:clrMapOvr>
</p:sldLayout>
</file>

<file path=ppt/slideLayouts/slideLayout8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6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6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699EE-1A07-415C-A5C2-85BB207B7CF7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1205425"/>
      </p:ext>
    </p:extLst>
  </p:cSld>
  <p:clrMapOvr>
    <a:masterClrMapping/>
  </p:clrMapOvr>
</p:sldLayout>
</file>

<file path=ppt/slideLayouts/slideLayout8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33618-7EBD-490B-8A40-9D96DFA89E2B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1275068"/>
      </p:ext>
    </p:extLst>
  </p:cSld>
  <p:clrMapOvr>
    <a:masterClrMapping/>
  </p:clrMapOvr>
</p:sldLayout>
</file>

<file path=ppt/slideLayouts/slideLayout8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258D4-A5AE-4323-A678-0DE81352BCFB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7802631"/>
      </p:ext>
    </p:extLst>
  </p:cSld>
  <p:clrMapOvr>
    <a:masterClrMapping/>
  </p:clrMapOvr>
</p:sldLayout>
</file>

<file path=ppt/slideLayouts/slideLayout8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435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566"/>
            <a:ext cx="51112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E6128-A2E5-436E-BA84-7F11DB095F80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8369197"/>
      </p:ext>
    </p:extLst>
  </p:cSld>
  <p:clrMapOvr>
    <a:masterClrMapping/>
  </p:clrMapOvr>
</p:sldLayout>
</file>

<file path=ppt/slideLayouts/slideLayout8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7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7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7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030D9-FE88-4F90-8FB8-574903910F55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7532365"/>
      </p:ext>
    </p:extLst>
  </p:cSld>
  <p:clrMapOvr>
    <a:masterClrMapping/>
  </p:clrMapOvr>
</p:sldLayout>
</file>

<file path=ppt/slideLayouts/slideLayout8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8A0D7-7106-4D04-AC35-6082DDD90BF6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2339932"/>
      </p:ext>
    </p:extLst>
  </p:cSld>
  <p:clrMapOvr>
    <a:masterClrMapping/>
  </p:clrMapOvr>
</p:sldLayout>
</file>

<file path=ppt/slideLayouts/slideLayout8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4477" y="244993"/>
            <a:ext cx="2031023" cy="5908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585" y="244993"/>
            <a:ext cx="5953859" cy="5908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228D8-A108-42C3-90E6-A27C92A2C01B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68691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331747"/>
            <a:ext cx="5943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5E4BE005-0C7B-41D9-AD94-AF0C0A57E608}" type="datetime3">
              <a:rPr lang="en-US" altLang="zh-SG" smtClean="0">
                <a:cs typeface="Arial" charset="0"/>
              </a:rPr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t>12 August 2016</a:t>
            </a:fld>
            <a:endParaRPr lang="en-US" altLang="zh-SG" dirty="0"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1" y="6617142"/>
            <a:ext cx="1453737" cy="3206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i="0" u="none">
                <a:solidFill>
                  <a:srgbClr val="000000"/>
                </a:solidFill>
                <a:latin typeface="Verdana" pitchFamily="34" charset="0"/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AE78A651-CEB4-462B-A030-D829410EA226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dirty="0" smtClean="0"/>
              <a:t>  </a:t>
            </a:r>
            <a:r>
              <a:rPr lang="en-US" altLang="zh-SG" sz="1000" dirty="0" smtClean="0">
                <a:latin typeface="Arial" pitchFamily="34" charset="0"/>
              </a:rPr>
              <a:t/>
            </a:r>
            <a:br>
              <a:rPr lang="en-US" altLang="zh-SG" sz="1000" dirty="0" smtClean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3241596"/>
      </p:ext>
    </p:extLst>
  </p:cSld>
  <p:clrMapOvr>
    <a:masterClrMapping/>
  </p:clrMapOvr>
  <p:transition spd="slow">
    <p:pull/>
  </p:transition>
</p:sldLayout>
</file>

<file path=ppt/slideLayouts/slideLayout8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467" y="0"/>
            <a:ext cx="9148396" cy="34290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 smtClean="0">
              <a:solidFill>
                <a:srgbClr val="000000"/>
              </a:solidFill>
              <a:latin typeface="Arial" charset="0"/>
              <a:ea typeface="SimSun" pitchFamily="2" charset="-122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397" y="3429000"/>
            <a:ext cx="914693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u="sng" smtClean="0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24101" y="1665288"/>
            <a:ext cx="4358055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smtClean="0">
                <a:solidFill>
                  <a:srgbClr val="FFFFFF"/>
                </a:solidFill>
              </a:rPr>
              <a:t>Financial System Strategy</a:t>
            </a:r>
            <a:br>
              <a:rPr lang="en-CA" sz="2800" smtClean="0">
                <a:solidFill>
                  <a:srgbClr val="FFFFFF"/>
                </a:solidFill>
              </a:rPr>
            </a:br>
            <a:r>
              <a:rPr lang="en-CA" sz="2800" smtClean="0">
                <a:solidFill>
                  <a:srgbClr val="FFFFFF"/>
                </a:solidFill>
              </a:rPr>
              <a:t>2020</a:t>
            </a:r>
            <a:endParaRPr lang="en-US" sz="2800" smtClean="0">
              <a:solidFill>
                <a:srgbClr val="FFFFFF"/>
              </a:solidFill>
            </a:endParaRP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0947" y="4"/>
            <a:ext cx="2467708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516" y="0"/>
            <a:ext cx="2287467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3811467" y="3455988"/>
            <a:ext cx="139358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80903" y="5709478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Add name of team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463313" y="45720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Click to insert presentation title</a:t>
            </a:r>
            <a:br>
              <a:rPr lang="en-US" altLang="zh-SG"/>
            </a:br>
            <a:r>
              <a:rPr lang="en-US"/>
              <a:t>Second line here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272458" y="6511154"/>
            <a:ext cx="3875943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1486" y="6511154"/>
            <a:ext cx="3864219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877408" y="6515916"/>
            <a:ext cx="1395047" cy="327025"/>
          </a:xfrm>
        </p:spPr>
        <p:txBody>
          <a:bodyPr/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fld id="{317755FE-5B15-44BC-9E92-7DB7C7ACD74A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>
                <a:solidFill>
                  <a:srgbClr val="000000"/>
                </a:solidFill>
              </a:rPr>
              <a:t/>
            </a:r>
            <a:br>
              <a:rPr lang="en-US" altLang="zh-SG">
                <a:solidFill>
                  <a:srgbClr val="000000"/>
                </a:solidFill>
              </a:rPr>
            </a:br>
            <a:endParaRPr lang="en-US" altLang="zh-S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4968923"/>
      </p:ext>
    </p:extLst>
  </p:cSld>
  <p:clrMapOvr>
    <a:masterClrMapping/>
  </p:clrMapOvr>
</p:sldLayout>
</file>

<file path=ppt/slideLayouts/slideLayout8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FAD1A-2144-49EE-9EC6-956ECFA9D55A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6253557"/>
      </p:ext>
    </p:extLst>
  </p:cSld>
  <p:clrMapOvr>
    <a:masterClrMapping/>
  </p:clrMapOvr>
</p:sldLayout>
</file>

<file path=ppt/slideLayouts/slideLayout8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772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D598B-7D31-4AFD-9E8A-DB61D1BC2838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4358410"/>
      </p:ext>
    </p:extLst>
  </p:cSld>
  <p:clrMapOvr>
    <a:masterClrMapping/>
  </p:clrMapOvr>
</p:sldLayout>
</file>

<file path=ppt/slideLayouts/slideLayout8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590" y="1214439"/>
            <a:ext cx="3868615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885" y="1214439"/>
            <a:ext cx="3870081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02B84-C850-4695-84AD-3A130A6360D4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6896177"/>
      </p:ext>
    </p:extLst>
  </p:cSld>
  <p:clrMapOvr>
    <a:masterClrMapping/>
  </p:clrMapOvr>
</p:sldLayout>
</file>

<file path=ppt/slideLayouts/slideLayout8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6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6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699EE-1A07-415C-A5C2-85BB207B7CF7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9260549"/>
      </p:ext>
    </p:extLst>
  </p:cSld>
  <p:clrMapOvr>
    <a:masterClrMapping/>
  </p:clrMapOvr>
</p:sldLayout>
</file>

<file path=ppt/slideLayouts/slideLayout8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33618-7EBD-490B-8A40-9D96DFA89E2B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1473715"/>
      </p:ext>
    </p:extLst>
  </p:cSld>
  <p:clrMapOvr>
    <a:masterClrMapping/>
  </p:clrMapOvr>
</p:sldLayout>
</file>

<file path=ppt/slideLayouts/slideLayout8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258D4-A5AE-4323-A678-0DE81352BCFB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7072139"/>
      </p:ext>
    </p:extLst>
  </p:cSld>
  <p:clrMapOvr>
    <a:masterClrMapping/>
  </p:clrMapOvr>
</p:sldLayout>
</file>

<file path=ppt/slideLayouts/slideLayout8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435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483"/>
            <a:ext cx="51112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E6128-A2E5-436E-BA84-7F11DB095F80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6610810"/>
      </p:ext>
    </p:extLst>
  </p:cSld>
  <p:clrMapOvr>
    <a:masterClrMapping/>
  </p:clrMapOvr>
</p:sldLayout>
</file>

<file path=ppt/slideLayouts/slideLayout8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7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7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7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030D9-FE88-4F90-8FB8-574903910F55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1248183"/>
      </p:ext>
    </p:extLst>
  </p:cSld>
  <p:clrMapOvr>
    <a:masterClrMapping/>
  </p:clrMapOvr>
</p:sldLayout>
</file>

<file path=ppt/slideLayouts/slideLayout8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8A0D7-7106-4D04-AC35-6082DDD90BF6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426793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435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5288"/>
            <a:ext cx="51112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990600" y="6331747"/>
            <a:ext cx="5943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1832AD5F-4FFD-4191-9105-4838F4CF4685}" type="datetime3">
              <a:rPr lang="en-US" altLang="zh-SG" smtClean="0">
                <a:cs typeface="Arial" charset="0"/>
              </a:rPr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t>12 August 2016</a:t>
            </a:fld>
            <a:endParaRPr lang="en-US" altLang="zh-SG" dirty="0">
              <a:cs typeface="Arial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1" y="6617142"/>
            <a:ext cx="1453737" cy="3206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i="0" u="none">
                <a:solidFill>
                  <a:srgbClr val="000000"/>
                </a:solidFill>
                <a:latin typeface="Verdana" pitchFamily="34" charset="0"/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AE78A651-CEB4-462B-A030-D829410EA226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dirty="0" smtClean="0"/>
              <a:t>  </a:t>
            </a:r>
            <a:r>
              <a:rPr lang="en-US" altLang="zh-SG" sz="1000" dirty="0" smtClean="0">
                <a:latin typeface="Arial" pitchFamily="34" charset="0"/>
              </a:rPr>
              <a:t/>
            </a:r>
            <a:br>
              <a:rPr lang="en-US" altLang="zh-SG" sz="1000" dirty="0" smtClean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7467773"/>
      </p:ext>
    </p:extLst>
  </p:cSld>
  <p:clrMapOvr>
    <a:masterClrMapping/>
  </p:clrMapOvr>
  <p:transition spd="slow">
    <p:pull/>
  </p:transition>
</p:sldLayout>
</file>

<file path=ppt/slideLayouts/slideLayout8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4477" y="244909"/>
            <a:ext cx="2031023" cy="5908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585" y="244909"/>
            <a:ext cx="5953859" cy="5908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228D8-A108-42C3-90E6-A27C92A2C01B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8296795"/>
      </p:ext>
    </p:extLst>
  </p:cSld>
  <p:clrMapOvr>
    <a:masterClrMapping/>
  </p:clrMapOvr>
</p:sldLayout>
</file>

<file path=ppt/slideLayouts/slideLayout8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467" y="0"/>
            <a:ext cx="9148396" cy="34290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 smtClean="0">
              <a:solidFill>
                <a:srgbClr val="000000"/>
              </a:solidFill>
              <a:latin typeface="Arial" charset="0"/>
              <a:ea typeface="SimSun" pitchFamily="2" charset="-122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397" y="3429000"/>
            <a:ext cx="914693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u="sng" smtClean="0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24101" y="1665288"/>
            <a:ext cx="4358055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smtClean="0">
                <a:solidFill>
                  <a:srgbClr val="FFFFFF"/>
                </a:solidFill>
              </a:rPr>
              <a:t>Financial System Strategy</a:t>
            </a:r>
            <a:br>
              <a:rPr lang="en-CA" sz="2800" smtClean="0">
                <a:solidFill>
                  <a:srgbClr val="FFFFFF"/>
                </a:solidFill>
              </a:rPr>
            </a:br>
            <a:r>
              <a:rPr lang="en-CA" sz="2800" smtClean="0">
                <a:solidFill>
                  <a:srgbClr val="FFFFFF"/>
                </a:solidFill>
              </a:rPr>
              <a:t>2020</a:t>
            </a:r>
            <a:endParaRPr lang="en-US" sz="2800" smtClean="0">
              <a:solidFill>
                <a:srgbClr val="FFFFFF"/>
              </a:solidFill>
            </a:endParaRP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0947" y="4"/>
            <a:ext cx="2467708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516" y="0"/>
            <a:ext cx="2287467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3811467" y="3455988"/>
            <a:ext cx="139358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80903" y="5709392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Add name of team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463313" y="45720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Click to insert presentation title</a:t>
            </a:r>
            <a:br>
              <a:rPr lang="en-US" altLang="zh-SG"/>
            </a:br>
            <a:r>
              <a:rPr lang="en-US"/>
              <a:t>Second line here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272458" y="6511068"/>
            <a:ext cx="3875943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1486" y="6511068"/>
            <a:ext cx="3864219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877408" y="6515830"/>
            <a:ext cx="1395047" cy="327025"/>
          </a:xfrm>
        </p:spPr>
        <p:txBody>
          <a:bodyPr/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fld id="{317755FE-5B15-44BC-9E92-7DB7C7ACD74A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>
                <a:solidFill>
                  <a:srgbClr val="000000"/>
                </a:solidFill>
              </a:rPr>
              <a:t/>
            </a:r>
            <a:br>
              <a:rPr lang="en-US" altLang="zh-SG">
                <a:solidFill>
                  <a:srgbClr val="000000"/>
                </a:solidFill>
              </a:rPr>
            </a:br>
            <a:endParaRPr lang="en-US" altLang="zh-S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3317547"/>
      </p:ext>
    </p:extLst>
  </p:cSld>
  <p:clrMapOvr>
    <a:masterClrMapping/>
  </p:clrMapOvr>
</p:sldLayout>
</file>

<file path=ppt/slideLayouts/slideLayout8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FAD1A-2144-49EE-9EC6-956ECFA9D55A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911547"/>
      </p:ext>
    </p:extLst>
  </p:cSld>
  <p:clrMapOvr>
    <a:masterClrMapping/>
  </p:clrMapOvr>
</p:sldLayout>
</file>

<file path=ppt/slideLayouts/slideLayout8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764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D598B-7D31-4AFD-9E8A-DB61D1BC2838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6102481"/>
      </p:ext>
    </p:extLst>
  </p:cSld>
  <p:clrMapOvr>
    <a:masterClrMapping/>
  </p:clrMapOvr>
</p:sldLayout>
</file>

<file path=ppt/slideLayouts/slideLayout8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590" y="1214439"/>
            <a:ext cx="3868615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885" y="1214439"/>
            <a:ext cx="3870081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02B84-C850-4695-84AD-3A130A6360D4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0237166"/>
      </p:ext>
    </p:extLst>
  </p:cSld>
  <p:clrMapOvr>
    <a:masterClrMapping/>
  </p:clrMapOvr>
</p:sldLayout>
</file>

<file path=ppt/slideLayouts/slideLayout8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6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6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699EE-1A07-415C-A5C2-85BB207B7CF7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0796986"/>
      </p:ext>
    </p:extLst>
  </p:cSld>
  <p:clrMapOvr>
    <a:masterClrMapping/>
  </p:clrMapOvr>
</p:sldLayout>
</file>

<file path=ppt/slideLayouts/slideLayout8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33618-7EBD-490B-8A40-9D96DFA89E2B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5763888"/>
      </p:ext>
    </p:extLst>
  </p:cSld>
  <p:clrMapOvr>
    <a:masterClrMapping/>
  </p:clrMapOvr>
</p:sldLayout>
</file>

<file path=ppt/slideLayouts/slideLayout8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258D4-A5AE-4323-A678-0DE81352BCFB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7879911"/>
      </p:ext>
    </p:extLst>
  </p:cSld>
  <p:clrMapOvr>
    <a:masterClrMapping/>
  </p:clrMapOvr>
</p:sldLayout>
</file>

<file path=ppt/slideLayouts/slideLayout8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435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399"/>
            <a:ext cx="51112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E6128-A2E5-436E-BA84-7F11DB095F80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4591954"/>
      </p:ext>
    </p:extLst>
  </p:cSld>
  <p:clrMapOvr>
    <a:masterClrMapping/>
  </p:clrMapOvr>
</p:sldLayout>
</file>

<file path=ppt/slideLayouts/slideLayout8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7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7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7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030D9-FE88-4F90-8FB8-574903910F55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83348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7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7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7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5BF0E5-7E1A-4955-91B6-D91F102E31E0}" type="datetime3">
              <a:rPr lang="en-US" altLang="zh-SG" smtClean="0"/>
              <a:pPr>
                <a:defRPr/>
              </a:pPr>
              <a:t>12 August 2016</a:t>
            </a:fld>
            <a:endParaRPr lang="en-US" altLang="zh-SG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88551" y="6384925"/>
            <a:ext cx="2630943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9D06649-F847-46E8-AEB3-B68D298BD82E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308849"/>
      </p:ext>
    </p:extLst>
  </p:cSld>
  <p:clrMapOvr>
    <a:masterClrMapping/>
  </p:clrMapOvr>
  <p:transition spd="slow">
    <p:pull/>
  </p:transition>
</p:sldLayout>
</file>

<file path=ppt/slideLayouts/slideLayout8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8A0D7-7106-4D04-AC35-6082DDD90BF6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5759861"/>
      </p:ext>
    </p:extLst>
  </p:cSld>
  <p:clrMapOvr>
    <a:masterClrMapping/>
  </p:clrMapOvr>
</p:sldLayout>
</file>

<file path=ppt/slideLayouts/slideLayout8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4477" y="244821"/>
            <a:ext cx="2031023" cy="5908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585" y="244821"/>
            <a:ext cx="5953859" cy="5908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228D8-A108-42C3-90E6-A27C92A2C01B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46434"/>
      </p:ext>
    </p:extLst>
  </p:cSld>
  <p:clrMapOvr>
    <a:masterClrMapping/>
  </p:clrMapOvr>
</p:sldLayout>
</file>

<file path=ppt/slideLayouts/slideLayout8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467" y="0"/>
            <a:ext cx="9148396" cy="34290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 smtClean="0">
              <a:solidFill>
                <a:srgbClr val="000000"/>
              </a:solidFill>
              <a:latin typeface="Arial" charset="0"/>
              <a:ea typeface="SimSun" pitchFamily="2" charset="-122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397" y="3429000"/>
            <a:ext cx="914693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u="sng" smtClean="0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24101" y="1665288"/>
            <a:ext cx="4358055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smtClean="0">
                <a:solidFill>
                  <a:srgbClr val="FFFFFF"/>
                </a:solidFill>
              </a:rPr>
              <a:t>Financial System Strategy</a:t>
            </a:r>
            <a:br>
              <a:rPr lang="en-CA" sz="2800" smtClean="0">
                <a:solidFill>
                  <a:srgbClr val="FFFFFF"/>
                </a:solidFill>
              </a:rPr>
            </a:br>
            <a:r>
              <a:rPr lang="en-CA" sz="2800" smtClean="0">
                <a:solidFill>
                  <a:srgbClr val="FFFFFF"/>
                </a:solidFill>
              </a:rPr>
              <a:t>2020</a:t>
            </a:r>
            <a:endParaRPr lang="en-US" sz="2800" smtClean="0">
              <a:solidFill>
                <a:srgbClr val="FFFFFF"/>
              </a:solidFill>
            </a:endParaRP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0947" y="4"/>
            <a:ext cx="2467708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516" y="0"/>
            <a:ext cx="2287467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3811467" y="3455988"/>
            <a:ext cx="139358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80903" y="5709304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Add name of team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463313" y="45720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Click to insert presentation title</a:t>
            </a:r>
            <a:br>
              <a:rPr lang="en-US" altLang="zh-SG"/>
            </a:br>
            <a:r>
              <a:rPr lang="en-US"/>
              <a:t>Second line here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272458" y="6510980"/>
            <a:ext cx="3875943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1486" y="6510980"/>
            <a:ext cx="3864219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877408" y="6515742"/>
            <a:ext cx="1395047" cy="327025"/>
          </a:xfrm>
        </p:spPr>
        <p:txBody>
          <a:bodyPr/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fld id="{317755FE-5B15-44BC-9E92-7DB7C7ACD74A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>
                <a:solidFill>
                  <a:srgbClr val="000000"/>
                </a:solidFill>
              </a:rPr>
              <a:t/>
            </a:r>
            <a:br>
              <a:rPr lang="en-US" altLang="zh-SG">
                <a:solidFill>
                  <a:srgbClr val="000000"/>
                </a:solidFill>
              </a:rPr>
            </a:br>
            <a:endParaRPr lang="en-US" altLang="zh-S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8742759"/>
      </p:ext>
    </p:extLst>
  </p:cSld>
  <p:clrMapOvr>
    <a:masterClrMapping/>
  </p:clrMapOvr>
</p:sldLayout>
</file>

<file path=ppt/slideLayouts/slideLayout8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FAD1A-2144-49EE-9EC6-956ECFA9D55A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3638738"/>
      </p:ext>
    </p:extLst>
  </p:cSld>
  <p:clrMapOvr>
    <a:masterClrMapping/>
  </p:clrMapOvr>
</p:sldLayout>
</file>

<file path=ppt/slideLayouts/slideLayout8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755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D598B-7D31-4AFD-9E8A-DB61D1BC2838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8834602"/>
      </p:ext>
    </p:extLst>
  </p:cSld>
  <p:clrMapOvr>
    <a:masterClrMapping/>
  </p:clrMapOvr>
</p:sldLayout>
</file>

<file path=ppt/slideLayouts/slideLayout8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590" y="1214439"/>
            <a:ext cx="3868615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885" y="1214439"/>
            <a:ext cx="3870081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02B84-C850-4695-84AD-3A130A6360D4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19060"/>
      </p:ext>
    </p:extLst>
  </p:cSld>
  <p:clrMapOvr>
    <a:masterClrMapping/>
  </p:clrMapOvr>
</p:sldLayout>
</file>

<file path=ppt/slideLayouts/slideLayout8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6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6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699EE-1A07-415C-A5C2-85BB207B7CF7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3298050"/>
      </p:ext>
    </p:extLst>
  </p:cSld>
  <p:clrMapOvr>
    <a:masterClrMapping/>
  </p:clrMapOvr>
</p:sldLayout>
</file>

<file path=ppt/slideLayouts/slideLayout8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33618-7EBD-490B-8A40-9D96DFA89E2B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4060639"/>
      </p:ext>
    </p:extLst>
  </p:cSld>
  <p:clrMapOvr>
    <a:masterClrMapping/>
  </p:clrMapOvr>
</p:sldLayout>
</file>

<file path=ppt/slideLayouts/slideLayout8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258D4-A5AE-4323-A678-0DE81352BCFB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3363503"/>
      </p:ext>
    </p:extLst>
  </p:cSld>
  <p:clrMapOvr>
    <a:masterClrMapping/>
  </p:clrMapOvr>
</p:sldLayout>
</file>

<file path=ppt/slideLayouts/slideLayout8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435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310"/>
            <a:ext cx="51112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E6128-A2E5-436E-BA84-7F11DB095F80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746325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763E7D1-02A6-4783-A3F3-C7DDB0DED357}" type="datetime3">
              <a:rPr lang="en-US" altLang="zh-SG" smtClean="0"/>
              <a:pPr>
                <a:defRPr/>
              </a:pPr>
              <a:t>12 August 2016</a:t>
            </a:fld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88551" y="6384925"/>
            <a:ext cx="2630943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B59CC6D-9CDE-4FBA-B420-B2B3C67FA1C3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6482463"/>
      </p:ext>
    </p:extLst>
  </p:cSld>
  <p:clrMapOvr>
    <a:masterClrMapping/>
  </p:clrMapOvr>
  <p:transition spd="slow">
    <p:pull/>
  </p:transition>
</p:sldLayout>
</file>

<file path=ppt/slideLayouts/slideLayout8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7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7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7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030D9-FE88-4F90-8FB8-574903910F55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0226971"/>
      </p:ext>
    </p:extLst>
  </p:cSld>
  <p:clrMapOvr>
    <a:masterClrMapping/>
  </p:clrMapOvr>
</p:sldLayout>
</file>

<file path=ppt/slideLayouts/slideLayout8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8A0D7-7106-4D04-AC35-6082DDD90BF6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1585094"/>
      </p:ext>
    </p:extLst>
  </p:cSld>
  <p:clrMapOvr>
    <a:masterClrMapping/>
  </p:clrMapOvr>
</p:sldLayout>
</file>

<file path=ppt/slideLayouts/slideLayout8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4447" y="244733"/>
            <a:ext cx="2031023" cy="5908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585" y="244733"/>
            <a:ext cx="5953859" cy="5908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228D8-A108-42C3-90E6-A27C92A2C01B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8684906"/>
      </p:ext>
    </p:extLst>
  </p:cSld>
  <p:clrMapOvr>
    <a:masterClrMapping/>
  </p:clrMapOvr>
</p:sldLayout>
</file>

<file path=ppt/slideLayouts/slideLayout8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467" y="0"/>
            <a:ext cx="9148396" cy="34290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 smtClean="0">
              <a:solidFill>
                <a:srgbClr val="000000"/>
              </a:solidFill>
              <a:latin typeface="Arial" charset="0"/>
              <a:ea typeface="SimSun" pitchFamily="2" charset="-122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397" y="3429000"/>
            <a:ext cx="914693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u="sng" smtClean="0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24101" y="1665288"/>
            <a:ext cx="4358055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smtClean="0">
                <a:solidFill>
                  <a:srgbClr val="FFFFFF"/>
                </a:solidFill>
              </a:rPr>
              <a:t>Financial System Strategy</a:t>
            </a:r>
            <a:br>
              <a:rPr lang="en-CA" sz="2800" smtClean="0">
                <a:solidFill>
                  <a:srgbClr val="FFFFFF"/>
                </a:solidFill>
              </a:rPr>
            </a:br>
            <a:r>
              <a:rPr lang="en-CA" sz="2800" smtClean="0">
                <a:solidFill>
                  <a:srgbClr val="FFFFFF"/>
                </a:solidFill>
              </a:rPr>
              <a:t>2020</a:t>
            </a:r>
            <a:endParaRPr lang="en-US" sz="2800" smtClean="0">
              <a:solidFill>
                <a:srgbClr val="FFFFFF"/>
              </a:solidFill>
            </a:endParaRP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0947" y="4"/>
            <a:ext cx="2467708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516" y="0"/>
            <a:ext cx="2287467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3811467" y="3455988"/>
            <a:ext cx="139358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80903" y="5709214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Add name of team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463313" y="45720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Click to insert presentation title</a:t>
            </a:r>
            <a:br>
              <a:rPr lang="en-US" altLang="zh-SG"/>
            </a:br>
            <a:r>
              <a:rPr lang="en-US"/>
              <a:t>Second line here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272458" y="6510890"/>
            <a:ext cx="3875943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1486" y="6510890"/>
            <a:ext cx="3864219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877408" y="6515652"/>
            <a:ext cx="1395047" cy="327025"/>
          </a:xfrm>
        </p:spPr>
        <p:txBody>
          <a:bodyPr/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fld id="{317755FE-5B15-44BC-9E92-7DB7C7ACD74A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>
                <a:solidFill>
                  <a:srgbClr val="000000"/>
                </a:solidFill>
              </a:rPr>
              <a:t/>
            </a:r>
            <a:br>
              <a:rPr lang="en-US" altLang="zh-SG">
                <a:solidFill>
                  <a:srgbClr val="000000"/>
                </a:solidFill>
              </a:rPr>
            </a:br>
            <a:endParaRPr lang="en-US" altLang="zh-S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938577"/>
      </p:ext>
    </p:extLst>
  </p:cSld>
  <p:clrMapOvr>
    <a:masterClrMapping/>
  </p:clrMapOvr>
</p:sldLayout>
</file>

<file path=ppt/slideLayouts/slideLayout8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FAD1A-2144-49EE-9EC6-956ECFA9D55A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7501203"/>
      </p:ext>
    </p:extLst>
  </p:cSld>
  <p:clrMapOvr>
    <a:masterClrMapping/>
  </p:clrMapOvr>
</p:sldLayout>
</file>

<file path=ppt/slideLayouts/slideLayout8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746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D598B-7D31-4AFD-9E8A-DB61D1BC2838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0600761"/>
      </p:ext>
    </p:extLst>
  </p:cSld>
  <p:clrMapOvr>
    <a:masterClrMapping/>
  </p:clrMapOvr>
</p:sldLayout>
</file>

<file path=ppt/slideLayouts/slideLayout8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590" y="1214439"/>
            <a:ext cx="3868615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885" y="1214439"/>
            <a:ext cx="3870081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02B84-C850-4695-84AD-3A130A6360D4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9850052"/>
      </p:ext>
    </p:extLst>
  </p:cSld>
  <p:clrMapOvr>
    <a:masterClrMapping/>
  </p:clrMapOvr>
</p:sldLayout>
</file>

<file path=ppt/slideLayouts/slideLayout8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6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6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699EE-1A07-415C-A5C2-85BB207B7CF7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3673031"/>
      </p:ext>
    </p:extLst>
  </p:cSld>
  <p:clrMapOvr>
    <a:masterClrMapping/>
  </p:clrMapOvr>
</p:sldLayout>
</file>

<file path=ppt/slideLayouts/slideLayout8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33618-7EBD-490B-8A40-9D96DFA89E2B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1297831"/>
      </p:ext>
    </p:extLst>
  </p:cSld>
  <p:clrMapOvr>
    <a:masterClrMapping/>
  </p:clrMapOvr>
</p:sldLayout>
</file>

<file path=ppt/slideLayouts/slideLayout8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258D4-A5AE-4323-A678-0DE81352BCFB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900138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5862" y="246710"/>
            <a:ext cx="2031023" cy="5908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585" y="246710"/>
            <a:ext cx="5953859" cy="5908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59E99DC-0968-494E-8572-62E34C64C476}" type="datetime3">
              <a:rPr lang="en-US" altLang="zh-SG" smtClean="0"/>
              <a:pPr>
                <a:defRPr/>
              </a:pPr>
              <a:t>12 August 2016</a:t>
            </a:fld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88551" y="6384925"/>
            <a:ext cx="2630943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4D33174-2994-4225-96BA-AF426134ED68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2442471"/>
      </p:ext>
    </p:extLst>
  </p:cSld>
  <p:clrMapOvr>
    <a:masterClrMapping/>
  </p:clrMapOvr>
  <p:transition spd="slow">
    <p:pull/>
  </p:transition>
</p:sldLayout>
</file>

<file path=ppt/slideLayouts/slideLayout8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435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218"/>
            <a:ext cx="51112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E6128-A2E5-436E-BA84-7F11DB095F80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7253809"/>
      </p:ext>
    </p:extLst>
  </p:cSld>
  <p:clrMapOvr>
    <a:masterClrMapping/>
  </p:clrMapOvr>
</p:sldLayout>
</file>

<file path=ppt/slideLayouts/slideLayout8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7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7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7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030D9-FE88-4F90-8FB8-574903910F55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4698372"/>
      </p:ext>
    </p:extLst>
  </p:cSld>
  <p:clrMapOvr>
    <a:masterClrMapping/>
  </p:clrMapOvr>
</p:sldLayout>
</file>

<file path=ppt/slideLayouts/slideLayout8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8A0D7-7106-4D04-AC35-6082DDD90BF6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5000047"/>
      </p:ext>
    </p:extLst>
  </p:cSld>
  <p:clrMapOvr>
    <a:masterClrMapping/>
  </p:clrMapOvr>
</p:sldLayout>
</file>

<file path=ppt/slideLayouts/slideLayout8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4402" y="244644"/>
            <a:ext cx="2031023" cy="5908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585" y="244644"/>
            <a:ext cx="5953859" cy="5908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228D8-A108-42C3-90E6-A27C92A2C01B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7036501"/>
      </p:ext>
    </p:extLst>
  </p:cSld>
  <p:clrMapOvr>
    <a:masterClrMapping/>
  </p:clrMapOvr>
</p:sldLayout>
</file>

<file path=ppt/slideLayouts/slideLayout8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467" y="0"/>
            <a:ext cx="9148396" cy="34290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 smtClean="0">
              <a:solidFill>
                <a:srgbClr val="000000"/>
              </a:solidFill>
              <a:latin typeface="Arial" charset="0"/>
              <a:ea typeface="SimSun" pitchFamily="2" charset="-122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397" y="3429000"/>
            <a:ext cx="914693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u="sng" smtClean="0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24101" y="1665288"/>
            <a:ext cx="4358055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smtClean="0">
                <a:solidFill>
                  <a:srgbClr val="FFFFFF"/>
                </a:solidFill>
              </a:rPr>
              <a:t>Financial System Strategy</a:t>
            </a:r>
            <a:br>
              <a:rPr lang="en-CA" sz="2800" smtClean="0">
                <a:solidFill>
                  <a:srgbClr val="FFFFFF"/>
                </a:solidFill>
              </a:rPr>
            </a:br>
            <a:r>
              <a:rPr lang="en-CA" sz="2800" smtClean="0">
                <a:solidFill>
                  <a:srgbClr val="FFFFFF"/>
                </a:solidFill>
              </a:rPr>
              <a:t>2020</a:t>
            </a:r>
            <a:endParaRPr lang="en-US" sz="2800" smtClean="0">
              <a:solidFill>
                <a:srgbClr val="FFFFFF"/>
              </a:solidFill>
            </a:endParaRP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0947" y="4"/>
            <a:ext cx="2467708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516" y="0"/>
            <a:ext cx="2287467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3811467" y="3455988"/>
            <a:ext cx="139358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80903" y="5709122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Add name of team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463313" y="45720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Click to insert presentation title</a:t>
            </a:r>
            <a:br>
              <a:rPr lang="en-US" altLang="zh-SG"/>
            </a:br>
            <a:r>
              <a:rPr lang="en-US"/>
              <a:t>Second line here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272458" y="6510798"/>
            <a:ext cx="3875943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1486" y="6510798"/>
            <a:ext cx="3864219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877408" y="6515560"/>
            <a:ext cx="1395047" cy="327025"/>
          </a:xfrm>
        </p:spPr>
        <p:txBody>
          <a:bodyPr/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fld id="{317755FE-5B15-44BC-9E92-7DB7C7ACD74A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>
                <a:solidFill>
                  <a:srgbClr val="000000"/>
                </a:solidFill>
              </a:rPr>
              <a:t/>
            </a:r>
            <a:br>
              <a:rPr lang="en-US" altLang="zh-SG">
                <a:solidFill>
                  <a:srgbClr val="000000"/>
                </a:solidFill>
              </a:rPr>
            </a:br>
            <a:endParaRPr lang="en-US" altLang="zh-S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1604283"/>
      </p:ext>
    </p:extLst>
  </p:cSld>
  <p:clrMapOvr>
    <a:masterClrMapping/>
  </p:clrMapOvr>
</p:sldLayout>
</file>

<file path=ppt/slideLayouts/slideLayout8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FAD1A-2144-49EE-9EC6-956ECFA9D55A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1258009"/>
      </p:ext>
    </p:extLst>
  </p:cSld>
  <p:clrMapOvr>
    <a:masterClrMapping/>
  </p:clrMapOvr>
</p:sldLayout>
</file>

<file path=ppt/slideLayouts/slideLayout8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737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D598B-7D31-4AFD-9E8A-DB61D1BC2838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7496519"/>
      </p:ext>
    </p:extLst>
  </p:cSld>
  <p:clrMapOvr>
    <a:masterClrMapping/>
  </p:clrMapOvr>
</p:sldLayout>
</file>

<file path=ppt/slideLayouts/slideLayout8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590" y="1214439"/>
            <a:ext cx="3868615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885" y="1214439"/>
            <a:ext cx="3870081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02B84-C850-4695-84AD-3A130A6360D4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4165762"/>
      </p:ext>
    </p:extLst>
  </p:cSld>
  <p:clrMapOvr>
    <a:masterClrMapping/>
  </p:clrMapOvr>
</p:sldLayout>
</file>

<file path=ppt/slideLayouts/slideLayout8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6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6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699EE-1A07-415C-A5C2-85BB207B7CF7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9544346"/>
      </p:ext>
    </p:extLst>
  </p:cSld>
  <p:clrMapOvr>
    <a:masterClrMapping/>
  </p:clrMapOvr>
</p:sldLayout>
</file>

<file path=ppt/slideLayouts/slideLayout8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33618-7EBD-490B-8A40-9D96DFA89E2B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666815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7351" y="246711"/>
            <a:ext cx="7247792" cy="5762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79587" y="1214439"/>
            <a:ext cx="7879375" cy="493871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AAD3720-8728-4D07-A4D6-507EFAD1EBE7}" type="datetime3">
              <a:rPr lang="en-US" altLang="zh-SG" smtClean="0"/>
              <a:pPr>
                <a:defRPr/>
              </a:pPr>
              <a:t>12 August 2016</a:t>
            </a:fld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88551" y="6384925"/>
            <a:ext cx="2630943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BCE009A-5EBB-44CA-84F9-4F7D36BF5469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3498324"/>
      </p:ext>
    </p:extLst>
  </p:cSld>
  <p:clrMapOvr>
    <a:masterClrMapping/>
  </p:clrMapOvr>
  <p:transition spd="slow">
    <p:pull/>
  </p:transition>
</p:sldLayout>
</file>

<file path=ppt/slideLayouts/slideLayout8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258D4-A5AE-4323-A678-0DE81352BCFB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137406"/>
      </p:ext>
    </p:extLst>
  </p:cSld>
  <p:clrMapOvr>
    <a:masterClrMapping/>
  </p:clrMapOvr>
</p:sldLayout>
</file>

<file path=ppt/slideLayouts/slideLayout8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435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128"/>
            <a:ext cx="51112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E6128-A2E5-436E-BA84-7F11DB095F80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6016909"/>
      </p:ext>
    </p:extLst>
  </p:cSld>
  <p:clrMapOvr>
    <a:masterClrMapping/>
  </p:clrMapOvr>
</p:sldLayout>
</file>

<file path=ppt/slideLayouts/slideLayout8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7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7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7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030D9-FE88-4F90-8FB8-574903910F55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7824070"/>
      </p:ext>
    </p:extLst>
  </p:cSld>
  <p:clrMapOvr>
    <a:masterClrMapping/>
  </p:clrMapOvr>
</p:sldLayout>
</file>

<file path=ppt/slideLayouts/slideLayout8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8A0D7-7106-4D04-AC35-6082DDD90BF6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0173054"/>
      </p:ext>
    </p:extLst>
  </p:cSld>
  <p:clrMapOvr>
    <a:masterClrMapping/>
  </p:clrMapOvr>
</p:sldLayout>
</file>

<file path=ppt/slideLayouts/slideLayout8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4357" y="244551"/>
            <a:ext cx="2031023" cy="5908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585" y="244551"/>
            <a:ext cx="5953859" cy="5908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228D8-A108-42C3-90E6-A27C92A2C01B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7824074"/>
      </p:ext>
    </p:extLst>
  </p:cSld>
  <p:clrMapOvr>
    <a:masterClrMapping/>
  </p:clrMapOvr>
</p:sldLayout>
</file>

<file path=ppt/slideLayouts/slideLayout8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467" y="0"/>
            <a:ext cx="9148396" cy="34290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 smtClean="0">
              <a:solidFill>
                <a:srgbClr val="000000"/>
              </a:solidFill>
              <a:latin typeface="Arial" charset="0"/>
              <a:ea typeface="SimSun" pitchFamily="2" charset="-122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397" y="3429000"/>
            <a:ext cx="914693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u="sng" smtClean="0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24101" y="1665288"/>
            <a:ext cx="4358055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smtClean="0">
                <a:solidFill>
                  <a:srgbClr val="FFFFFF"/>
                </a:solidFill>
              </a:rPr>
              <a:t>Financial System Strategy</a:t>
            </a:r>
            <a:br>
              <a:rPr lang="en-CA" sz="2800" smtClean="0">
                <a:solidFill>
                  <a:srgbClr val="FFFFFF"/>
                </a:solidFill>
              </a:rPr>
            </a:br>
            <a:r>
              <a:rPr lang="en-CA" sz="2800" smtClean="0">
                <a:solidFill>
                  <a:srgbClr val="FFFFFF"/>
                </a:solidFill>
              </a:rPr>
              <a:t>2020</a:t>
            </a:r>
            <a:endParaRPr lang="en-US" sz="2800" smtClean="0">
              <a:solidFill>
                <a:srgbClr val="FFFFFF"/>
              </a:solidFill>
            </a:endParaRP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0947" y="4"/>
            <a:ext cx="2467708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516" y="0"/>
            <a:ext cx="2287467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3811467" y="3455988"/>
            <a:ext cx="139358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80903" y="5709028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Add name of team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463313" y="45720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Click to insert presentation title</a:t>
            </a:r>
            <a:br>
              <a:rPr lang="en-US" altLang="zh-SG"/>
            </a:br>
            <a:r>
              <a:rPr lang="en-US"/>
              <a:t>Second line here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272458" y="6510704"/>
            <a:ext cx="3875943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1486" y="6510704"/>
            <a:ext cx="3864219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877408" y="6515466"/>
            <a:ext cx="1395047" cy="327025"/>
          </a:xfrm>
        </p:spPr>
        <p:txBody>
          <a:bodyPr/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fld id="{317755FE-5B15-44BC-9E92-7DB7C7ACD74A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>
                <a:solidFill>
                  <a:srgbClr val="000000"/>
                </a:solidFill>
              </a:rPr>
              <a:t/>
            </a:r>
            <a:br>
              <a:rPr lang="en-US" altLang="zh-SG">
                <a:solidFill>
                  <a:srgbClr val="000000"/>
                </a:solidFill>
              </a:rPr>
            </a:br>
            <a:endParaRPr lang="en-US" altLang="zh-S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0263699"/>
      </p:ext>
    </p:extLst>
  </p:cSld>
  <p:clrMapOvr>
    <a:masterClrMapping/>
  </p:clrMapOvr>
</p:sldLayout>
</file>

<file path=ppt/slideLayouts/slideLayout8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FAD1A-2144-49EE-9EC6-956ECFA9D55A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638068"/>
      </p:ext>
    </p:extLst>
  </p:cSld>
  <p:clrMapOvr>
    <a:masterClrMapping/>
  </p:clrMapOvr>
</p:sldLayout>
</file>

<file path=ppt/slideLayouts/slideLayout8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727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D598B-7D31-4AFD-9E8A-DB61D1BC2838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2456679"/>
      </p:ext>
    </p:extLst>
  </p:cSld>
  <p:clrMapOvr>
    <a:masterClrMapping/>
  </p:clrMapOvr>
</p:sldLayout>
</file>

<file path=ppt/slideLayouts/slideLayout8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590" y="1214439"/>
            <a:ext cx="3868615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885" y="1214439"/>
            <a:ext cx="3870081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02B84-C850-4695-84AD-3A130A6360D4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6466843"/>
      </p:ext>
    </p:extLst>
  </p:cSld>
  <p:clrMapOvr>
    <a:masterClrMapping/>
  </p:clrMapOvr>
</p:sldLayout>
</file>

<file path=ppt/slideLayouts/slideLayout8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6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6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699EE-1A07-415C-A5C2-85BB207B7CF7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617848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467" y="0"/>
            <a:ext cx="9148396" cy="34290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 smtClean="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397" y="3429000"/>
            <a:ext cx="914693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 u="sng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24101" y="1665288"/>
            <a:ext cx="4358055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smtClean="0">
                <a:solidFill>
                  <a:srgbClr val="FFFFFF"/>
                </a:solidFill>
                <a:cs typeface="Arial" pitchFamily="34" charset="0"/>
              </a:rPr>
              <a:t>Financial System Strategy</a:t>
            </a:r>
            <a:br>
              <a:rPr lang="en-CA" sz="2800" smtClean="0">
                <a:solidFill>
                  <a:srgbClr val="FFFFFF"/>
                </a:solidFill>
                <a:cs typeface="Arial" pitchFamily="34" charset="0"/>
              </a:rPr>
            </a:br>
            <a:r>
              <a:rPr lang="en-CA" sz="2800" smtClean="0">
                <a:solidFill>
                  <a:srgbClr val="FFFFFF"/>
                </a:solidFill>
                <a:cs typeface="Arial" pitchFamily="34" charset="0"/>
              </a:rPr>
              <a:t>2020</a:t>
            </a:r>
            <a:endParaRPr lang="en-US" sz="2800" smtClean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0947" y="4"/>
            <a:ext cx="2467708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516" y="0"/>
            <a:ext cx="2287467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3811467" y="3455988"/>
            <a:ext cx="139358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80903" y="5712642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Add name of team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463313" y="45720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Click to insert presentation title</a:t>
            </a:r>
            <a:br>
              <a:rPr lang="en-US" altLang="zh-SG"/>
            </a:br>
            <a:r>
              <a:rPr lang="en-US"/>
              <a:t>Second line here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272458" y="6513944"/>
            <a:ext cx="3875943" cy="331787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1486" y="6513944"/>
            <a:ext cx="3864219" cy="331787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877408" y="6518706"/>
            <a:ext cx="1395047" cy="327025"/>
          </a:xfrm>
        </p:spPr>
        <p:txBody>
          <a:bodyPr/>
          <a:lstStyle>
            <a:lvl1pPr>
              <a:defRPr sz="1000" b="1">
                <a:latin typeface="Arial" pitchFamily="34" charset="0"/>
              </a:defRPr>
            </a:lvl1pPr>
          </a:lstStyle>
          <a:p>
            <a:pPr>
              <a:defRPr/>
            </a:pPr>
            <a:fld id="{510DED11-E543-4811-9D4F-036E4F866219}" type="slidenum">
              <a:rPr lang="zh-SG" altLang="en-US"/>
              <a:pPr>
                <a:defRPr/>
              </a:pPr>
              <a:t>‹#›</a:t>
            </a:fld>
            <a:r>
              <a:rPr lang="en-US" altLang="zh-SG"/>
              <a:t/>
            </a:r>
            <a:br>
              <a:rPr lang="en-US" altLang="zh-SG"/>
            </a:br>
            <a:endParaRPr lang="en-US" altLang="zh-SG"/>
          </a:p>
        </p:txBody>
      </p:sp>
    </p:spTree>
    <p:extLst>
      <p:ext uri="{BB962C8B-B14F-4D97-AF65-F5344CB8AC3E}">
        <p14:creationId xmlns:p14="http://schemas.microsoft.com/office/powerpoint/2010/main" xmlns="" val="3712133332"/>
      </p:ext>
    </p:extLst>
  </p:cSld>
  <p:clrMapOvr>
    <a:masterClrMapping/>
  </p:clrMapOvr>
</p:sldLayout>
</file>

<file path=ppt/slideLayouts/slideLayout8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33618-7EBD-490B-8A40-9D96DFA89E2B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8484124"/>
      </p:ext>
    </p:extLst>
  </p:cSld>
  <p:clrMapOvr>
    <a:masterClrMapping/>
  </p:clrMapOvr>
</p:sldLayout>
</file>

<file path=ppt/slideLayouts/slideLayout8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258D4-A5AE-4323-A678-0DE81352BCFB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5557620"/>
      </p:ext>
    </p:extLst>
  </p:cSld>
  <p:clrMapOvr>
    <a:masterClrMapping/>
  </p:clrMapOvr>
</p:sldLayout>
</file>

<file path=ppt/slideLayouts/slideLayout8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435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125"/>
            <a:ext cx="51112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E6128-A2E5-436E-BA84-7F11DB095F80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3944977"/>
      </p:ext>
    </p:extLst>
  </p:cSld>
  <p:clrMapOvr>
    <a:masterClrMapping/>
  </p:clrMapOvr>
</p:sldLayout>
</file>

<file path=ppt/slideLayouts/slideLayout8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7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7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7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030D9-FE88-4F90-8FB8-574903910F55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5470287"/>
      </p:ext>
    </p:extLst>
  </p:cSld>
  <p:clrMapOvr>
    <a:masterClrMapping/>
  </p:clrMapOvr>
</p:sldLayout>
</file>

<file path=ppt/slideLayouts/slideLayout8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8A0D7-7106-4D04-AC35-6082DDD90BF6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2810726"/>
      </p:ext>
    </p:extLst>
  </p:cSld>
  <p:clrMapOvr>
    <a:masterClrMapping/>
  </p:clrMapOvr>
</p:sldLayout>
</file>

<file path=ppt/slideLayouts/slideLayout8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4310" y="244550"/>
            <a:ext cx="2031023" cy="5908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585" y="244550"/>
            <a:ext cx="5953859" cy="5908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228D8-A108-42C3-90E6-A27C92A2C01B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382447"/>
      </p:ext>
    </p:extLst>
  </p:cSld>
  <p:clrMapOvr>
    <a:masterClrMapping/>
  </p:clrMapOvr>
</p:sldLayout>
</file>

<file path=ppt/slideLayouts/slideLayout8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467" y="0"/>
            <a:ext cx="9148396" cy="34290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 smtClean="0">
              <a:solidFill>
                <a:srgbClr val="000000"/>
              </a:solidFill>
              <a:latin typeface="Arial" charset="0"/>
              <a:ea typeface="SimSun" pitchFamily="2" charset="-122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397" y="3429000"/>
            <a:ext cx="914693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u="sng" smtClean="0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24101" y="1665288"/>
            <a:ext cx="4358055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smtClean="0">
                <a:solidFill>
                  <a:srgbClr val="FFFFFF"/>
                </a:solidFill>
              </a:rPr>
              <a:t>Financial System Strategy</a:t>
            </a:r>
            <a:br>
              <a:rPr lang="en-CA" sz="2800" smtClean="0">
                <a:solidFill>
                  <a:srgbClr val="FFFFFF"/>
                </a:solidFill>
              </a:rPr>
            </a:br>
            <a:r>
              <a:rPr lang="en-CA" sz="2800" smtClean="0">
                <a:solidFill>
                  <a:srgbClr val="FFFFFF"/>
                </a:solidFill>
              </a:rPr>
              <a:t>2020</a:t>
            </a:r>
            <a:endParaRPr lang="en-US" sz="2800" smtClean="0">
              <a:solidFill>
                <a:srgbClr val="FFFFFF"/>
              </a:solidFill>
            </a:endParaRP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0947" y="4"/>
            <a:ext cx="2467708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516" y="0"/>
            <a:ext cx="2287467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3811467" y="3455988"/>
            <a:ext cx="139358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80903" y="5708932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Add name of team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463313" y="45720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Click to insert presentation title</a:t>
            </a:r>
            <a:br>
              <a:rPr lang="en-US" altLang="zh-SG"/>
            </a:br>
            <a:r>
              <a:rPr lang="en-US"/>
              <a:t>Second line here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272458" y="6510608"/>
            <a:ext cx="3875943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1486" y="6510608"/>
            <a:ext cx="3864219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877408" y="6515370"/>
            <a:ext cx="1395047" cy="327025"/>
          </a:xfrm>
        </p:spPr>
        <p:txBody>
          <a:bodyPr/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fld id="{317755FE-5B15-44BC-9E92-7DB7C7ACD74A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>
                <a:solidFill>
                  <a:srgbClr val="000000"/>
                </a:solidFill>
              </a:rPr>
              <a:t/>
            </a:r>
            <a:br>
              <a:rPr lang="en-US" altLang="zh-SG">
                <a:solidFill>
                  <a:srgbClr val="000000"/>
                </a:solidFill>
              </a:rPr>
            </a:br>
            <a:endParaRPr lang="en-US" altLang="zh-S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2927548"/>
      </p:ext>
    </p:extLst>
  </p:cSld>
  <p:clrMapOvr>
    <a:masterClrMapping/>
  </p:clrMapOvr>
</p:sldLayout>
</file>

<file path=ppt/slideLayouts/slideLayout8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FAD1A-2144-49EE-9EC6-956ECFA9D55A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3342060"/>
      </p:ext>
    </p:extLst>
  </p:cSld>
  <p:clrMapOvr>
    <a:masterClrMapping/>
  </p:clrMapOvr>
</p:sldLayout>
</file>

<file path=ppt/slideLayouts/slideLayout8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718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D598B-7D31-4AFD-9E8A-DB61D1BC2838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3637210"/>
      </p:ext>
    </p:extLst>
  </p:cSld>
  <p:clrMapOvr>
    <a:masterClrMapping/>
  </p:clrMapOvr>
</p:sldLayout>
</file>

<file path=ppt/slideLayouts/slideLayout8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590" y="1214439"/>
            <a:ext cx="3868615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885" y="1214439"/>
            <a:ext cx="3870081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02B84-C850-4695-84AD-3A130A6360D4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352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5862" y="246720"/>
            <a:ext cx="2031023" cy="5908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585" y="246720"/>
            <a:ext cx="5953859" cy="5908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59E99DC-0968-494E-8572-62E34C64C476}" type="datetime3">
              <a:rPr lang="en-US" altLang="zh-SG" smtClean="0"/>
              <a:pPr>
                <a:defRPr/>
              </a:pPr>
              <a:t>12 August 2016</a:t>
            </a:fld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88551" y="6384925"/>
            <a:ext cx="2630943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4D33174-2994-4225-96BA-AF426134ED68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8176084"/>
      </p:ext>
    </p:extLst>
  </p:cSld>
  <p:clrMapOvr>
    <a:masterClrMapping/>
  </p:clrMapOvr>
  <p:transition spd="slow">
    <p:pull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2255C0D-9A65-4740-BD05-D5A656D20533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1693246"/>
      </p:ext>
    </p:extLst>
  </p:cSld>
  <p:clrMapOvr>
    <a:masterClrMapping/>
  </p:clrMapOvr>
</p:sldLayout>
</file>

<file path=ppt/slideLayouts/slideLayout9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6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6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699EE-1A07-415C-A5C2-85BB207B7CF7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630975"/>
      </p:ext>
    </p:extLst>
  </p:cSld>
  <p:clrMapOvr>
    <a:masterClrMapping/>
  </p:clrMapOvr>
</p:sldLayout>
</file>

<file path=ppt/slideLayouts/slideLayout9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33618-7EBD-490B-8A40-9D96DFA89E2B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9569594"/>
      </p:ext>
    </p:extLst>
  </p:cSld>
  <p:clrMapOvr>
    <a:masterClrMapping/>
  </p:clrMapOvr>
</p:sldLayout>
</file>

<file path=ppt/slideLayouts/slideLayout9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258D4-A5AE-4323-A678-0DE81352BCFB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6957943"/>
      </p:ext>
    </p:extLst>
  </p:cSld>
  <p:clrMapOvr>
    <a:masterClrMapping/>
  </p:clrMapOvr>
</p:sldLayout>
</file>

<file path=ppt/slideLayouts/slideLayout9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435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125"/>
            <a:ext cx="51112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E6128-A2E5-436E-BA84-7F11DB095F80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246373"/>
      </p:ext>
    </p:extLst>
  </p:cSld>
  <p:clrMapOvr>
    <a:masterClrMapping/>
  </p:clrMapOvr>
</p:sldLayout>
</file>

<file path=ppt/slideLayouts/slideLayout9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7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7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7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030D9-FE88-4F90-8FB8-574903910F55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2616467"/>
      </p:ext>
    </p:extLst>
  </p:cSld>
  <p:clrMapOvr>
    <a:masterClrMapping/>
  </p:clrMapOvr>
</p:sldLayout>
</file>

<file path=ppt/slideLayouts/slideLayout9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8A0D7-7106-4D04-AC35-6082DDD90BF6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5817818"/>
      </p:ext>
    </p:extLst>
  </p:cSld>
  <p:clrMapOvr>
    <a:masterClrMapping/>
  </p:clrMapOvr>
</p:sldLayout>
</file>

<file path=ppt/slideLayouts/slideLayout9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4262" y="244550"/>
            <a:ext cx="2031023" cy="5908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585" y="244550"/>
            <a:ext cx="5953859" cy="5908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228D8-A108-42C3-90E6-A27C92A2C01B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4476966"/>
      </p:ext>
    </p:extLst>
  </p:cSld>
  <p:clrMapOvr>
    <a:masterClrMapping/>
  </p:clrMapOvr>
</p:sldLayout>
</file>

<file path=ppt/slideLayouts/slideLayout9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467" y="0"/>
            <a:ext cx="9148396" cy="34290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 smtClean="0">
              <a:solidFill>
                <a:srgbClr val="000000"/>
              </a:solidFill>
              <a:latin typeface="Arial" charset="0"/>
              <a:ea typeface="SimSun" pitchFamily="2" charset="-122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397" y="3429000"/>
            <a:ext cx="914693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u="sng" smtClean="0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24101" y="1665288"/>
            <a:ext cx="4358055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smtClean="0">
                <a:solidFill>
                  <a:srgbClr val="FFFFFF"/>
                </a:solidFill>
              </a:rPr>
              <a:t>Financial System Strategy</a:t>
            </a:r>
            <a:br>
              <a:rPr lang="en-CA" sz="2800" smtClean="0">
                <a:solidFill>
                  <a:srgbClr val="FFFFFF"/>
                </a:solidFill>
              </a:rPr>
            </a:br>
            <a:r>
              <a:rPr lang="en-CA" sz="2800" smtClean="0">
                <a:solidFill>
                  <a:srgbClr val="FFFFFF"/>
                </a:solidFill>
              </a:rPr>
              <a:t>2020</a:t>
            </a:r>
            <a:endParaRPr lang="en-US" sz="2800" smtClean="0">
              <a:solidFill>
                <a:srgbClr val="FFFFFF"/>
              </a:solidFill>
            </a:endParaRP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0947" y="4"/>
            <a:ext cx="2467708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516" y="0"/>
            <a:ext cx="2287467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3811467" y="3455988"/>
            <a:ext cx="139358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80903" y="5708834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Add name of team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463313" y="45720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Click to insert presentation title</a:t>
            </a:r>
            <a:br>
              <a:rPr lang="en-US" altLang="zh-SG"/>
            </a:br>
            <a:r>
              <a:rPr lang="en-US"/>
              <a:t>Second line here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272458" y="6510510"/>
            <a:ext cx="3875943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1486" y="6510510"/>
            <a:ext cx="3864219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877408" y="6515272"/>
            <a:ext cx="1395047" cy="327025"/>
          </a:xfrm>
        </p:spPr>
        <p:txBody>
          <a:bodyPr/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fld id="{317755FE-5B15-44BC-9E92-7DB7C7ACD74A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>
                <a:solidFill>
                  <a:srgbClr val="000000"/>
                </a:solidFill>
              </a:rPr>
              <a:t/>
            </a:r>
            <a:br>
              <a:rPr lang="en-US" altLang="zh-SG">
                <a:solidFill>
                  <a:srgbClr val="000000"/>
                </a:solidFill>
              </a:rPr>
            </a:br>
            <a:endParaRPr lang="en-US" altLang="zh-S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7468941"/>
      </p:ext>
    </p:extLst>
  </p:cSld>
  <p:clrMapOvr>
    <a:masterClrMapping/>
  </p:clrMapOvr>
</p:sldLayout>
</file>

<file path=ppt/slideLayouts/slideLayout9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FAD1A-2144-49EE-9EC6-956ECFA9D55A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28553"/>
      </p:ext>
    </p:extLst>
  </p:cSld>
  <p:clrMapOvr>
    <a:masterClrMapping/>
  </p:clrMapOvr>
</p:sldLayout>
</file>

<file path=ppt/slideLayouts/slideLayout9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708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D598B-7D31-4AFD-9E8A-DB61D1BC2838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312824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1089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CCEA12C-FBC7-4EBA-9ED9-2479A5A04F18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3696312"/>
      </p:ext>
    </p:extLst>
  </p:cSld>
  <p:clrMapOvr>
    <a:masterClrMapping/>
  </p:clrMapOvr>
</p:sldLayout>
</file>

<file path=ppt/slideLayouts/slideLayout9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590" y="1214439"/>
            <a:ext cx="3868615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885" y="1214439"/>
            <a:ext cx="3870081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02B84-C850-4695-84AD-3A130A6360D4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7577108"/>
      </p:ext>
    </p:extLst>
  </p:cSld>
  <p:clrMapOvr>
    <a:masterClrMapping/>
  </p:clrMapOvr>
</p:sldLayout>
</file>

<file path=ppt/slideLayouts/slideLayout9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6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6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699EE-1A07-415C-A5C2-85BB207B7CF7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1963625"/>
      </p:ext>
    </p:extLst>
  </p:cSld>
  <p:clrMapOvr>
    <a:masterClrMapping/>
  </p:clrMapOvr>
</p:sldLayout>
</file>

<file path=ppt/slideLayouts/slideLayout9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33618-7EBD-490B-8A40-9D96DFA89E2B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9274069"/>
      </p:ext>
    </p:extLst>
  </p:cSld>
  <p:clrMapOvr>
    <a:masterClrMapping/>
  </p:clrMapOvr>
</p:sldLayout>
</file>

<file path=ppt/slideLayouts/slideLayout9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258D4-A5AE-4323-A678-0DE81352BCFB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4326004"/>
      </p:ext>
    </p:extLst>
  </p:cSld>
  <p:clrMapOvr>
    <a:masterClrMapping/>
  </p:clrMapOvr>
</p:sldLayout>
</file>

<file path=ppt/slideLayouts/slideLayout9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435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125"/>
            <a:ext cx="51112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E6128-A2E5-436E-BA84-7F11DB095F80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344073"/>
      </p:ext>
    </p:extLst>
  </p:cSld>
  <p:clrMapOvr>
    <a:masterClrMapping/>
  </p:clrMapOvr>
</p:sldLayout>
</file>

<file path=ppt/slideLayouts/slideLayout9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7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7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7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030D9-FE88-4F90-8FB8-574903910F55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3209557"/>
      </p:ext>
    </p:extLst>
  </p:cSld>
  <p:clrMapOvr>
    <a:masterClrMapping/>
  </p:clrMapOvr>
</p:sldLayout>
</file>

<file path=ppt/slideLayouts/slideLayout9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8A0D7-7106-4D04-AC35-6082DDD90BF6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4948292"/>
      </p:ext>
    </p:extLst>
  </p:cSld>
  <p:clrMapOvr>
    <a:masterClrMapping/>
  </p:clrMapOvr>
</p:sldLayout>
</file>

<file path=ppt/slideLayouts/slideLayout9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4213" y="244550"/>
            <a:ext cx="2031023" cy="5908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585" y="244550"/>
            <a:ext cx="5953859" cy="5908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228D8-A108-42C3-90E6-A27C92A2C01B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4806715"/>
      </p:ext>
    </p:extLst>
  </p:cSld>
  <p:clrMapOvr>
    <a:masterClrMapping/>
  </p:clrMapOvr>
</p:sldLayout>
</file>

<file path=ppt/slideLayouts/slideLayout9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467" y="0"/>
            <a:ext cx="9148396" cy="34290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 smtClean="0">
              <a:solidFill>
                <a:srgbClr val="000000"/>
              </a:solidFill>
              <a:latin typeface="Arial" charset="0"/>
              <a:ea typeface="SimSun" pitchFamily="2" charset="-122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397" y="3429000"/>
            <a:ext cx="914693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u="sng" smtClean="0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24101" y="1665288"/>
            <a:ext cx="4358055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smtClean="0">
                <a:solidFill>
                  <a:srgbClr val="FFFFFF"/>
                </a:solidFill>
              </a:rPr>
              <a:t>Financial System Strategy</a:t>
            </a:r>
            <a:br>
              <a:rPr lang="en-CA" sz="2800" smtClean="0">
                <a:solidFill>
                  <a:srgbClr val="FFFFFF"/>
                </a:solidFill>
              </a:rPr>
            </a:br>
            <a:r>
              <a:rPr lang="en-CA" sz="2800" smtClean="0">
                <a:solidFill>
                  <a:srgbClr val="FFFFFF"/>
                </a:solidFill>
              </a:rPr>
              <a:t>2020</a:t>
            </a:r>
            <a:endParaRPr lang="en-US" sz="2800" smtClean="0">
              <a:solidFill>
                <a:srgbClr val="FFFFFF"/>
              </a:solidFill>
            </a:endParaRP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0947" y="4"/>
            <a:ext cx="2467708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516" y="0"/>
            <a:ext cx="2287467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3811467" y="3455988"/>
            <a:ext cx="139358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80903" y="5708734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Add name of team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463313" y="45720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Click to insert presentation title</a:t>
            </a:r>
            <a:br>
              <a:rPr lang="en-US" altLang="zh-SG"/>
            </a:br>
            <a:r>
              <a:rPr lang="en-US"/>
              <a:t>Second line here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272458" y="6510410"/>
            <a:ext cx="3875943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1486" y="6510410"/>
            <a:ext cx="3864219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877408" y="6515172"/>
            <a:ext cx="1395047" cy="327025"/>
          </a:xfrm>
        </p:spPr>
        <p:txBody>
          <a:bodyPr/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fld id="{317755FE-5B15-44BC-9E92-7DB7C7ACD74A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>
                <a:solidFill>
                  <a:srgbClr val="000000"/>
                </a:solidFill>
              </a:rPr>
              <a:t/>
            </a:r>
            <a:br>
              <a:rPr lang="en-US" altLang="zh-SG">
                <a:solidFill>
                  <a:srgbClr val="000000"/>
                </a:solidFill>
              </a:rPr>
            </a:br>
            <a:endParaRPr lang="en-US" altLang="zh-S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3620258"/>
      </p:ext>
    </p:extLst>
  </p:cSld>
  <p:clrMapOvr>
    <a:masterClrMapping/>
  </p:clrMapOvr>
</p:sldLayout>
</file>

<file path=ppt/slideLayouts/slideLayout9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FAD1A-2144-49EE-9EC6-956ECFA9D55A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596067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590" y="1214439"/>
            <a:ext cx="3868615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885" y="1214439"/>
            <a:ext cx="3870081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7C90748-1CDE-477A-A881-05E185BD3897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3077576"/>
      </p:ext>
    </p:extLst>
  </p:cSld>
  <p:clrMapOvr>
    <a:masterClrMapping/>
  </p:clrMapOvr>
</p:sldLayout>
</file>

<file path=ppt/slideLayouts/slideLayout9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8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D598B-7D31-4AFD-9E8A-DB61D1BC2838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6711613"/>
      </p:ext>
    </p:extLst>
  </p:cSld>
  <p:clrMapOvr>
    <a:masterClrMapping/>
  </p:clrMapOvr>
</p:sldLayout>
</file>

<file path=ppt/slideLayouts/slideLayout9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590" y="1214439"/>
            <a:ext cx="3868615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885" y="1214439"/>
            <a:ext cx="3870081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02B84-C850-4695-84AD-3A130A6360D4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209248"/>
      </p:ext>
    </p:extLst>
  </p:cSld>
  <p:clrMapOvr>
    <a:masterClrMapping/>
  </p:clrMapOvr>
</p:sldLayout>
</file>

<file path=ppt/slideLayouts/slideLayout9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6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6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699EE-1A07-415C-A5C2-85BB207B7CF7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9595848"/>
      </p:ext>
    </p:extLst>
  </p:cSld>
  <p:clrMapOvr>
    <a:masterClrMapping/>
  </p:clrMapOvr>
</p:sldLayout>
</file>

<file path=ppt/slideLayouts/slideLayout9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33618-7EBD-490B-8A40-9D96DFA89E2B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7378344"/>
      </p:ext>
    </p:extLst>
  </p:cSld>
  <p:clrMapOvr>
    <a:masterClrMapping/>
  </p:clrMapOvr>
</p:sldLayout>
</file>

<file path=ppt/slideLayouts/slideLayout9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258D4-A5AE-4323-A678-0DE81352BCFB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9818132"/>
      </p:ext>
    </p:extLst>
  </p:cSld>
  <p:clrMapOvr>
    <a:masterClrMapping/>
  </p:clrMapOvr>
</p:sldLayout>
</file>

<file path=ppt/slideLayouts/slideLayout9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435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125"/>
            <a:ext cx="51112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E6128-A2E5-436E-BA84-7F11DB095F80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6755426"/>
      </p:ext>
    </p:extLst>
  </p:cSld>
  <p:clrMapOvr>
    <a:masterClrMapping/>
  </p:clrMapOvr>
</p:sldLayout>
</file>

<file path=ppt/slideLayouts/slideLayout9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7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7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7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030D9-FE88-4F90-8FB8-574903910F55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9279785"/>
      </p:ext>
    </p:extLst>
  </p:cSld>
  <p:clrMapOvr>
    <a:masterClrMapping/>
  </p:clrMapOvr>
</p:sldLayout>
</file>

<file path=ppt/slideLayouts/slideLayout9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8A0D7-7106-4D04-AC35-6082DDD90BF6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6117567"/>
      </p:ext>
    </p:extLst>
  </p:cSld>
  <p:clrMapOvr>
    <a:masterClrMapping/>
  </p:clrMapOvr>
</p:sldLayout>
</file>

<file path=ppt/slideLayouts/slideLayout9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4162" y="244550"/>
            <a:ext cx="2031023" cy="5908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585" y="244550"/>
            <a:ext cx="5953859" cy="5908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228D8-A108-42C3-90E6-A27C92A2C01B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1724399"/>
      </p:ext>
    </p:extLst>
  </p:cSld>
  <p:clrMapOvr>
    <a:masterClrMapping/>
  </p:clrMapOvr>
</p:sldLayout>
</file>

<file path=ppt/slideLayouts/slideLayout9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3429000"/>
            <a:ext cx="9144000" cy="3429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i="1" u="sng" dirty="0" smtClean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588" y="0"/>
            <a:ext cx="9148763" cy="3429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763" y="3429000"/>
            <a:ext cx="914717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62203" y="838237"/>
            <a:ext cx="4357688" cy="1230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b="1" dirty="0">
                <a:solidFill>
                  <a:srgbClr val="FFFFFF"/>
                </a:solidFill>
                <a:cs typeface="Arial" pitchFamily="34" charset="0"/>
              </a:rPr>
              <a:t>Financial System Strategy </a:t>
            </a:r>
            <a:r>
              <a:rPr lang="en-CA" sz="2800" b="1" dirty="0" smtClean="0">
                <a:solidFill>
                  <a:srgbClr val="FFFFFF"/>
                </a:solidFill>
                <a:cs typeface="Arial" pitchFamily="34" charset="0"/>
              </a:rPr>
              <a:t>2020</a:t>
            </a:r>
            <a:endParaRPr lang="en-CA" sz="2800" b="1" dirty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4" y="4"/>
            <a:ext cx="2466975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0638" y="0"/>
            <a:ext cx="2287588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 cstate="print"/>
          <a:srcRect l="67751" t="4707" r="5081" b="68340"/>
          <a:stretch>
            <a:fillRect/>
          </a:stretch>
        </p:blipFill>
        <p:spPr bwMode="auto">
          <a:xfrm>
            <a:off x="3825896" y="2438439"/>
            <a:ext cx="1393825" cy="1254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1" y="4953039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 smtClean="0"/>
              <a:t>Click to edit Master subtitle style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444442" y="40386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rgbClr val="006600"/>
                </a:solidFill>
              </a:defRPr>
            </a:lvl1pPr>
          </a:lstStyle>
          <a:p>
            <a:r>
              <a:rPr lang="en-US" altLang="zh-SG" smtClean="0"/>
              <a:t>Click to edit Master title style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0" y="3352807"/>
            <a:ext cx="1422400" cy="331787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9BA7CDA-882B-44AB-8BF9-C94D3CC68EF7}" type="datetime3">
              <a:rPr lang="en-US" altLang="zh-SG" smtClean="0">
                <a:solidFill>
                  <a:srgbClr val="000000"/>
                </a:solidFill>
              </a:rPr>
              <a:pPr>
                <a:defRPr/>
              </a:pPr>
              <a:t>12 August 2016</a:t>
            </a:fld>
            <a:endParaRPr lang="en-US" altLang="zh-SG" dirty="0">
              <a:solidFill>
                <a:srgbClr val="0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7239000" y="6172238"/>
            <a:ext cx="1676400" cy="48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3697253"/>
      </p:ext>
    </p:extLst>
  </p:cSld>
  <p:clrMapOvr>
    <a:masterClrMapping/>
  </p:clrMapOvr>
  <p:transition spd="slow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6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6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C9CF94E-7DDE-4562-8AD4-CADD166D1439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1106667"/>
      </p:ext>
    </p:extLst>
  </p:cSld>
  <p:clrMapOvr>
    <a:masterClrMapping/>
  </p:clrMapOvr>
</p:sldLayout>
</file>

<file path=ppt/slideLayouts/slideLayout9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152400" y="990600"/>
            <a:ext cx="9448800" cy="10668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" y="1219200"/>
            <a:ext cx="5943600" cy="819150"/>
          </a:xfrm>
        </p:spPr>
        <p:txBody>
          <a:bodyPr tIns="44450" bIns="44450" anchor="t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xmlns="" val="3231197908"/>
      </p:ext>
    </p:extLst>
  </p:cSld>
  <p:clrMapOvr>
    <a:masterClrMapping/>
  </p:clrMapOvr>
  <p:transition spd="slow"/>
</p:sldLayout>
</file>

<file path=ppt/slideLayouts/slideLayout9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31535" y="5181600"/>
            <a:ext cx="1066800" cy="10668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91584" y="5410200"/>
            <a:ext cx="5943600" cy="819150"/>
          </a:xfrm>
        </p:spPr>
        <p:txBody>
          <a:bodyPr tIns="44450" bIns="44450" anchor="t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xmlns="" val="3330665706"/>
      </p:ext>
    </p:extLst>
  </p:cSld>
  <p:clrMapOvr>
    <a:masterClrMapping/>
  </p:clrMapOvr>
  <p:transition spd="slow"/>
</p:sldLayout>
</file>

<file path=ppt/slideLayouts/slideLayout9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" y="1219200"/>
            <a:ext cx="6893169" cy="20574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zh-SG" sz="1200" dirty="0" smtClean="0">
                <a:solidFill>
                  <a:srgbClr val="FFFFFF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WORKING SESSION</a:t>
            </a:r>
            <a:endParaRPr lang="zh-SG" altLang="en-GB" sz="1200" dirty="0">
              <a:solidFill>
                <a:srgbClr val="FFFFFF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180492" y="1905000"/>
            <a:ext cx="5943600" cy="819150"/>
          </a:xfrm>
          <a:solidFill>
            <a:schemeClr val="bg1"/>
          </a:solidFill>
        </p:spPr>
        <p:txBody>
          <a:bodyPr tIns="44450" bIns="44450" anchor="t"/>
          <a:lstStyle>
            <a:lvl1pPr marL="268288" indent="0" algn="l"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xmlns="" val="1683322867"/>
      </p:ext>
    </p:extLst>
  </p:cSld>
  <p:clrMapOvr>
    <a:masterClrMapping/>
  </p:clrMapOvr>
  <p:transition spd="slow"/>
</p:sldLayout>
</file>

<file path=ppt/slideLayouts/slideLayout9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279400" y="3200400"/>
            <a:ext cx="9448800" cy="3048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0" y="5562600"/>
            <a:ext cx="5943600" cy="514350"/>
          </a:xfrm>
        </p:spPr>
        <p:txBody>
          <a:bodyPr tIns="44450" bIns="44450" anchor="t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xmlns="" val="3514159669"/>
      </p:ext>
    </p:extLst>
  </p:cSld>
  <p:clrMapOvr>
    <a:masterClrMapping/>
  </p:clrMapOvr>
  <p:transition spd="slow"/>
</p:sldLayout>
</file>

<file path=ppt/slideLayouts/slideLayout9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21" y="5334000"/>
            <a:ext cx="5638799" cy="698500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96E09542-DD70-4535-99F2-4D44B7C29035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3097190"/>
      </p:ext>
    </p:extLst>
  </p:cSld>
  <p:clrMapOvr>
    <a:masterClrMapping/>
  </p:clrMapOvr>
  <p:transition spd="slow"/>
</p:sldLayout>
</file>

<file path=ppt/slideLayouts/slideLayout9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96E09542-DD70-4535-99F2-4D44B7C29035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936389"/>
      </p:ext>
    </p:extLst>
  </p:cSld>
  <p:clrMapOvr>
    <a:masterClrMapping/>
  </p:clrMapOvr>
  <p:transition spd="slow"/>
</p:sldLayout>
</file>

<file path=ppt/slideLayouts/slideLayout9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EAB94675-4883-4251-AC8A-2CD5D619FA40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9456653"/>
      </p:ext>
    </p:extLst>
  </p:cSld>
  <p:clrMapOvr>
    <a:masterClrMapping/>
  </p:clrMapOvr>
  <p:transition spd="slow"/>
</p:sldLayout>
</file>

<file path=ppt/slideLayouts/slideLayout9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1F1D9322-53CC-471F-A44E-8005045D833A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19" y="5334000"/>
            <a:ext cx="8229597" cy="990600"/>
          </a:xfrm>
        </p:spPr>
        <p:txBody>
          <a:bodyPr/>
          <a:lstStyle/>
          <a:p>
            <a:r>
              <a:rPr lang="en-US" sz="3200" dirty="0" smtClean="0"/>
              <a:t>Introduction to the project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000" b="0" dirty="0"/>
              <a:t>T</a:t>
            </a:r>
            <a:r>
              <a:rPr lang="en-US" sz="2000" b="0" dirty="0" smtClean="0"/>
              <a:t>eam – Definitions – High level </a:t>
            </a:r>
            <a:r>
              <a:rPr lang="en-US" sz="2000" b="0" dirty="0" err="1" smtClean="0"/>
              <a:t>Workplan</a:t>
            </a:r>
            <a:endParaRPr lang="en-US" sz="1400" b="0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381002" y="3810034"/>
            <a:ext cx="7521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 smtClean="0">
                <a:solidFill>
                  <a:srgbClr val="006600"/>
                </a:solidFill>
                <a:cs typeface="Arial" pitchFamily="34" charset="0"/>
              </a:rPr>
              <a:t>1</a:t>
            </a:r>
            <a:endParaRPr lang="en-US" sz="8000" dirty="0">
              <a:solidFill>
                <a:srgbClr val="0066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8072497"/>
      </p:ext>
    </p:extLst>
  </p:cSld>
  <p:clrMapOvr>
    <a:masterClrMapping/>
  </p:clrMapOvr>
  <p:transition spd="slow"/>
</p:sldLayout>
</file>

<file path=ppt/slideLayouts/slideLayout9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371600" y="6629400"/>
            <a:ext cx="1676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9898F0-0530-4B33-A0B2-360574496C8C}" type="datetime3">
              <a:rPr lang="en-US" altLang="zh-SG">
                <a:solidFill>
                  <a:srgbClr val="000000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 August 2016</a:t>
            </a:fld>
            <a:endParaRPr lang="en-US" altLang="zh-SG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1F1D9322-53CC-471F-A44E-8005045D833A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7243516"/>
      </p:ext>
    </p:extLst>
  </p:cSld>
  <p:clrMapOvr>
    <a:masterClrMapping/>
  </p:clrMapOvr>
  <p:transition spd="slow"/>
</p:sldLayout>
</file>

<file path=ppt/slideLayouts/slideLayout9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588" y="0"/>
            <a:ext cx="9148763" cy="34290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>
              <a:solidFill>
                <a:srgbClr val="000000"/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760" y="3429000"/>
            <a:ext cx="914717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62203" y="840359"/>
            <a:ext cx="4357688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b="1">
                <a:solidFill>
                  <a:srgbClr val="FFFFFF"/>
                </a:solidFill>
                <a:cs typeface="Arial" charset="0"/>
              </a:rPr>
              <a:t>Financial System Strategy 2020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b="1">
                <a:solidFill>
                  <a:srgbClr val="FFFFFF"/>
                </a:solidFill>
                <a:cs typeface="Arial" charset="0"/>
              </a:rPr>
              <a:t>(FSS2020</a:t>
            </a:r>
            <a:r>
              <a:rPr lang="en-CA" sz="2800">
                <a:solidFill>
                  <a:srgbClr val="FFFFFF"/>
                </a:solidFill>
                <a:cs typeface="Arial" charset="0"/>
              </a:rPr>
              <a:t>)</a:t>
            </a:r>
            <a:endParaRPr lang="en-US" sz="280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1314" y="4"/>
            <a:ext cx="2466975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638" y="0"/>
            <a:ext cx="2287588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4379" b="34495" l="67342" r="94976">
                        <a14:foregroundMark x1="79092" y1="13941" x2="79092" y2="13941"/>
                        <a14:foregroundMark x1="80389" y1="21358" x2="80389" y2="21358"/>
                        <a14:foregroundMark x1="77715" y1="14567" x2="77715" y2="14567"/>
                        <a14:foregroundMark x1="87439" y1="22609" x2="87439" y2="22609"/>
                        <a14:foregroundMark x1="83387" y1="22878" x2="83387" y2="22878"/>
                        <a14:foregroundMark x1="79903" y1="18141" x2="79903" y2="18141"/>
                        <a14:foregroundMark x1="76013" y1="15996" x2="76013" y2="15996"/>
                        <a14:foregroundMark x1="76175" y1="15907" x2="76175" y2="15907"/>
                        <a14:foregroundMark x1="76094" y1="15818" x2="76094" y2="15818"/>
                        <a14:foregroundMark x1="77147" y1="18945" x2="77147" y2="18945"/>
                        <a14:foregroundMark x1="78768" y1="20554" x2="78768" y2="20554"/>
                        <a14:foregroundMark x1="84441" y1="13673" x2="84441" y2="13673"/>
                        <a14:foregroundMark x1="81605" y1="14120" x2="81605" y2="14120"/>
                        <a14:foregroundMark x1="82496" y1="15192" x2="82496" y2="15192"/>
                        <a14:foregroundMark x1="81686" y1="11528" x2="81686" y2="11528"/>
                        <a14:backgroundMark x1="80551" y1="13226" x2="80551" y2="13226"/>
                        <a14:backgroundMark x1="80551" y1="13226" x2="80551" y2="13226"/>
                        <a14:backgroundMark x1="80551" y1="13226" x2="80551" y2="13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3826549" y="2441949"/>
            <a:ext cx="1393825" cy="1254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33147" y="5718571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/>
              <a:t>Add name of team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444442" y="40386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rgbClr val="006600"/>
                </a:solidFill>
              </a:defRPr>
            </a:lvl1pPr>
          </a:lstStyle>
          <a:p>
            <a:r>
              <a:rPr lang="en-US" altLang="zh-SG"/>
              <a:t>Click to insert presentation title</a:t>
            </a:r>
            <a:br>
              <a:rPr lang="en-US" altLang="zh-SG"/>
            </a:br>
            <a:r>
              <a:rPr lang="en-US"/>
              <a:t>Second line here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272366" y="6513909"/>
            <a:ext cx="3876675" cy="331787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ED64BD-9079-45AF-B931-D355116F688C}" type="datetime3">
              <a:rPr lang="en-US" altLang="zh-SG" smtClean="0"/>
              <a:pPr>
                <a:defRPr/>
              </a:pPr>
              <a:t>12 August 2016</a:t>
            </a:fld>
            <a:endParaRPr lang="en-US" altLang="zh-SG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1610" y="6513909"/>
            <a:ext cx="3863975" cy="3317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876897" y="6518671"/>
            <a:ext cx="1395413" cy="327025"/>
          </a:xfrm>
        </p:spPr>
        <p:txBody>
          <a:bodyPr/>
          <a:lstStyle>
            <a:lvl1pPr eaLnBrk="1" fontAlgn="auto" hangingPunct="1">
              <a:spcAft>
                <a:spcPts val="0"/>
              </a:spcAft>
              <a:defRPr sz="1000"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B0E7FEE8-23CB-4954-B6A7-58F3CB0E2231}" type="slidenum">
              <a:rPr lang="zh-SG" altLang="en-US"/>
              <a:pPr>
                <a:defRPr/>
              </a:pPr>
              <a:t>‹#›</a:t>
            </a:fld>
            <a:r>
              <a:rPr lang="en-US" altLang="zh-SG"/>
              <a:t/>
            </a:r>
            <a:br>
              <a:rPr lang="en-US" altLang="zh-SG"/>
            </a:br>
            <a:endParaRPr lang="en-US" altLang="zh-SG"/>
          </a:p>
        </p:txBody>
      </p:sp>
    </p:spTree>
    <p:extLst>
      <p:ext uri="{BB962C8B-B14F-4D97-AF65-F5344CB8AC3E}">
        <p14:creationId xmlns:p14="http://schemas.microsoft.com/office/powerpoint/2010/main" xmlns="" val="1481960464"/>
      </p:ext>
    </p:extLst>
  </p:cSld>
  <p:clrMapOvr>
    <a:masterClrMapping/>
  </p:clrMapOvr>
  <p:transition spd="slow">
    <p:pull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6230713-2595-42F5-A958-75817E3D6B9A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0087417"/>
      </p:ext>
    </p:extLst>
  </p:cSld>
  <p:clrMapOvr>
    <a:masterClrMapping/>
  </p:clrMapOvr>
</p:sldLayout>
</file>

<file path=ppt/slideLayouts/slideLayout9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331747"/>
            <a:ext cx="5943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06C687F8-F203-413B-97B5-A0B772E8FB72}" type="datetime3">
              <a:rPr lang="en-US" altLang="zh-SG" smtClean="0">
                <a:cs typeface="Arial" charset="0"/>
              </a:rPr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t>12 August 2016</a:t>
            </a:fld>
            <a:endParaRPr lang="en-US" altLang="zh-SG" dirty="0">
              <a:cs typeface="Arial" charset="0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1" y="6617072"/>
            <a:ext cx="1453737" cy="3206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i="0" u="none">
                <a:solidFill>
                  <a:srgbClr val="000000"/>
                </a:solidFill>
                <a:latin typeface="Verdana" pitchFamily="34" charset="0"/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AE78A651-CEB4-462B-A030-D829410EA226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dirty="0" smtClean="0"/>
              <a:t>  </a:t>
            </a:r>
            <a:r>
              <a:rPr lang="en-US" altLang="zh-SG" sz="1000" dirty="0" smtClean="0">
                <a:latin typeface="Arial" pitchFamily="34" charset="0"/>
              </a:rPr>
              <a:t/>
            </a:r>
            <a:br>
              <a:rPr lang="en-US" altLang="zh-SG" sz="1000" dirty="0" smtClean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9663425"/>
      </p:ext>
    </p:extLst>
  </p:cSld>
  <p:clrMapOvr>
    <a:masterClrMapping/>
  </p:clrMapOvr>
  <p:transition spd="slow">
    <p:pull/>
  </p:transition>
</p:sldLayout>
</file>

<file path=ppt/slideLayouts/slideLayout9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590" y="1214439"/>
            <a:ext cx="3868615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885" y="1214439"/>
            <a:ext cx="3870081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E214ADA-CA86-4214-BE3E-6AC207B03279}" type="datetime3">
              <a:rPr lang="en-US" altLang="zh-SG" smtClean="0"/>
              <a:pPr>
                <a:defRPr/>
              </a:pPr>
              <a:t>12 August 2016</a:t>
            </a:fld>
            <a:endParaRPr lang="en-US" altLang="zh-SG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88551" y="6384925"/>
            <a:ext cx="2630943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E75F78C-0DBD-4103-B6F5-2FA2B5EC973A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6034360"/>
      </p:ext>
    </p:extLst>
  </p:cSld>
  <p:clrMapOvr>
    <a:masterClrMapping/>
  </p:clrMapOvr>
  <p:transition spd="slow">
    <p:pull/>
  </p:transition>
</p:sldLayout>
</file>

<file path=ppt/slideLayouts/slideLayout9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331747"/>
            <a:ext cx="5943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43DA65C0-2B51-4CE2-BD03-7661CDE185FA}" type="datetime3">
              <a:rPr lang="en-US" altLang="zh-SG" smtClean="0">
                <a:cs typeface="Arial" charset="0"/>
              </a:rPr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t>12 August 2016</a:t>
            </a:fld>
            <a:endParaRPr lang="en-US" altLang="zh-SG" dirty="0"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1" y="6617072"/>
            <a:ext cx="1453737" cy="3206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i="0" u="none">
                <a:solidFill>
                  <a:srgbClr val="000000"/>
                </a:solidFill>
                <a:latin typeface="Verdana" pitchFamily="34" charset="0"/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AE78A651-CEB4-462B-A030-D829410EA226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dirty="0" smtClean="0"/>
              <a:t>  </a:t>
            </a:r>
            <a:r>
              <a:rPr lang="en-US" altLang="zh-SG" sz="1000" dirty="0" smtClean="0">
                <a:latin typeface="Arial" pitchFamily="34" charset="0"/>
              </a:rPr>
              <a:t/>
            </a:r>
            <a:br>
              <a:rPr lang="en-US" altLang="zh-SG" sz="1000" dirty="0" smtClean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0386341"/>
      </p:ext>
    </p:extLst>
  </p:cSld>
  <p:clrMapOvr>
    <a:masterClrMapping/>
  </p:clrMapOvr>
  <p:transition spd="slow">
    <p:pull/>
  </p:transition>
</p:sldLayout>
</file>

<file path=ppt/slideLayouts/slideLayout9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331747"/>
            <a:ext cx="5943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5E4BE005-0C7B-41D9-AD94-AF0C0A57E608}" type="datetime3">
              <a:rPr lang="en-US" altLang="zh-SG" smtClean="0">
                <a:cs typeface="Arial" charset="0"/>
              </a:rPr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t>12 August 2016</a:t>
            </a:fld>
            <a:endParaRPr lang="en-US" altLang="zh-SG" dirty="0"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1" y="6617072"/>
            <a:ext cx="1453737" cy="3206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i="0" u="none">
                <a:solidFill>
                  <a:srgbClr val="000000"/>
                </a:solidFill>
                <a:latin typeface="Verdana" pitchFamily="34" charset="0"/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AE78A651-CEB4-462B-A030-D829410EA226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dirty="0" smtClean="0"/>
              <a:t>  </a:t>
            </a:r>
            <a:r>
              <a:rPr lang="en-US" altLang="zh-SG" sz="1000" dirty="0" smtClean="0">
                <a:latin typeface="Arial" pitchFamily="34" charset="0"/>
              </a:rPr>
              <a:t/>
            </a:r>
            <a:br>
              <a:rPr lang="en-US" altLang="zh-SG" sz="1000" dirty="0" smtClean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5545594"/>
      </p:ext>
    </p:extLst>
  </p:cSld>
  <p:clrMapOvr>
    <a:masterClrMapping/>
  </p:clrMapOvr>
  <p:transition spd="slow">
    <p:pull/>
  </p:transition>
</p:sldLayout>
</file>

<file path=ppt/slideLayouts/slideLayout9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435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5218"/>
            <a:ext cx="51112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990600" y="6331747"/>
            <a:ext cx="5943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1832AD5F-4FFD-4191-9105-4838F4CF4685}" type="datetime3">
              <a:rPr lang="en-US" altLang="zh-SG" smtClean="0">
                <a:cs typeface="Arial" charset="0"/>
              </a:rPr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t>12 August 2016</a:t>
            </a:fld>
            <a:endParaRPr lang="en-US" altLang="zh-SG" dirty="0">
              <a:cs typeface="Arial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1" y="6617072"/>
            <a:ext cx="1453737" cy="3206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i="0" u="none">
                <a:solidFill>
                  <a:srgbClr val="000000"/>
                </a:solidFill>
                <a:latin typeface="Verdana" pitchFamily="34" charset="0"/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AE78A651-CEB4-462B-A030-D829410EA226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dirty="0" smtClean="0"/>
              <a:t>  </a:t>
            </a:r>
            <a:r>
              <a:rPr lang="en-US" altLang="zh-SG" sz="1000" dirty="0" smtClean="0">
                <a:latin typeface="Arial" pitchFamily="34" charset="0"/>
              </a:rPr>
              <a:t/>
            </a:r>
            <a:br>
              <a:rPr lang="en-US" altLang="zh-SG" sz="1000" dirty="0" smtClean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0874833"/>
      </p:ext>
    </p:extLst>
  </p:cSld>
  <p:clrMapOvr>
    <a:masterClrMapping/>
  </p:clrMapOvr>
  <p:transition spd="slow">
    <p:pull/>
  </p:transition>
</p:sldLayout>
</file>

<file path=ppt/slideLayouts/slideLayout9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7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7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7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5BF0E5-7E1A-4955-91B6-D91F102E31E0}" type="datetime3">
              <a:rPr lang="en-US" altLang="zh-SG" smtClean="0"/>
              <a:pPr>
                <a:defRPr/>
              </a:pPr>
              <a:t>12 August 2016</a:t>
            </a:fld>
            <a:endParaRPr lang="en-US" altLang="zh-SG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88551" y="6384925"/>
            <a:ext cx="2630943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9D06649-F847-46E8-AEB3-B68D298BD82E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9897036"/>
      </p:ext>
    </p:extLst>
  </p:cSld>
  <p:clrMapOvr>
    <a:masterClrMapping/>
  </p:clrMapOvr>
  <p:transition spd="slow">
    <p:pull/>
  </p:transition>
</p:sldLayout>
</file>

<file path=ppt/slideLayouts/slideLayout9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763E7D1-02A6-4783-A3F3-C7DDB0DED357}" type="datetime3">
              <a:rPr lang="en-US" altLang="zh-SG" smtClean="0"/>
              <a:pPr>
                <a:defRPr/>
              </a:pPr>
              <a:t>12 August 2016</a:t>
            </a:fld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88551" y="6384925"/>
            <a:ext cx="2630943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B59CC6D-9CDE-4FBA-B420-B2B3C67FA1C3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5520873"/>
      </p:ext>
    </p:extLst>
  </p:cSld>
  <p:clrMapOvr>
    <a:masterClrMapping/>
  </p:clrMapOvr>
  <p:transition spd="slow">
    <p:pull/>
  </p:transition>
</p:sldLayout>
</file>

<file path=ppt/slideLayouts/slideLayout9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5826" y="246640"/>
            <a:ext cx="2031023" cy="5908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585" y="246640"/>
            <a:ext cx="5953859" cy="5908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59E99DC-0968-494E-8572-62E34C64C476}" type="datetime3">
              <a:rPr lang="en-US" altLang="zh-SG" smtClean="0"/>
              <a:pPr>
                <a:defRPr/>
              </a:pPr>
              <a:t>12 August 2016</a:t>
            </a:fld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88551" y="6384925"/>
            <a:ext cx="2630943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4D33174-2994-4225-96BA-AF426134ED68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0163772"/>
      </p:ext>
    </p:extLst>
  </p:cSld>
  <p:clrMapOvr>
    <a:masterClrMapping/>
  </p:clrMapOvr>
  <p:transition spd="slow">
    <p:pull/>
  </p:transition>
</p:sldLayout>
</file>

<file path=ppt/slideLayouts/slideLayout9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7351" y="246641"/>
            <a:ext cx="7247792" cy="5762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79587" y="1214439"/>
            <a:ext cx="7879375" cy="493871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AAD3720-8728-4D07-A4D6-507EFAD1EBE7}" type="datetime3">
              <a:rPr lang="en-US" altLang="zh-SG" smtClean="0"/>
              <a:pPr>
                <a:defRPr/>
              </a:pPr>
              <a:t>12 August 2016</a:t>
            </a:fld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88551" y="6384925"/>
            <a:ext cx="2630943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BCE009A-5EBB-44CA-84F9-4F7D36BF5469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1428852"/>
      </p:ext>
    </p:extLst>
  </p:cSld>
  <p:clrMapOvr>
    <a:masterClrMapping/>
  </p:clrMapOvr>
  <p:transition spd="slow">
    <p:pull/>
  </p:transition>
</p:sldLayout>
</file>

<file path=ppt/slideLayouts/slideLayout9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588" y="0"/>
            <a:ext cx="9148763" cy="34290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>
              <a:solidFill>
                <a:srgbClr val="000000"/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760" y="3429000"/>
            <a:ext cx="914717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62203" y="838462"/>
            <a:ext cx="4357688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b="1">
                <a:solidFill>
                  <a:srgbClr val="FFFFFF"/>
                </a:solidFill>
                <a:cs typeface="Arial" charset="0"/>
              </a:rPr>
              <a:t>Financial System Strategy 2020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b="1">
                <a:solidFill>
                  <a:srgbClr val="FFFFFF"/>
                </a:solidFill>
                <a:cs typeface="Arial" charset="0"/>
              </a:rPr>
              <a:t>(FSS2020</a:t>
            </a:r>
            <a:r>
              <a:rPr lang="en-CA" sz="2800">
                <a:solidFill>
                  <a:srgbClr val="FFFFFF"/>
                </a:solidFill>
                <a:cs typeface="Arial" charset="0"/>
              </a:rPr>
              <a:t>)</a:t>
            </a:r>
            <a:endParaRPr lang="en-US" sz="280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1314" y="4"/>
            <a:ext cx="2466975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638" y="0"/>
            <a:ext cx="2287588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4379" b="34495" l="67342" r="94976">
                        <a14:foregroundMark x1="79092" y1="13941" x2="79092" y2="13941"/>
                        <a14:foregroundMark x1="80389" y1="21358" x2="80389" y2="21358"/>
                        <a14:foregroundMark x1="77715" y1="14567" x2="77715" y2="14567"/>
                        <a14:foregroundMark x1="87439" y1="22609" x2="87439" y2="22609"/>
                        <a14:foregroundMark x1="83387" y1="22878" x2="83387" y2="22878"/>
                        <a14:foregroundMark x1="79903" y1="18141" x2="79903" y2="18141"/>
                        <a14:foregroundMark x1="76013" y1="15996" x2="76013" y2="15996"/>
                        <a14:foregroundMark x1="76175" y1="15907" x2="76175" y2="15907"/>
                        <a14:foregroundMark x1="76094" y1="15818" x2="76094" y2="15818"/>
                        <a14:foregroundMark x1="77147" y1="18945" x2="77147" y2="18945"/>
                        <a14:foregroundMark x1="78768" y1="20554" x2="78768" y2="20554"/>
                        <a14:foregroundMark x1="84441" y1="13673" x2="84441" y2="13673"/>
                        <a14:foregroundMark x1="81605" y1="14120" x2="81605" y2="14120"/>
                        <a14:foregroundMark x1="82496" y1="15192" x2="82496" y2="15192"/>
                        <a14:foregroundMark x1="81686" y1="11528" x2="81686" y2="11528"/>
                        <a14:backgroundMark x1="80551" y1="13226" x2="80551" y2="13226"/>
                        <a14:backgroundMark x1="80551" y1="13226" x2="80551" y2="13226"/>
                        <a14:backgroundMark x1="80551" y1="13226" x2="80551" y2="13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3825645" y="2439527"/>
            <a:ext cx="1393825" cy="1254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33147" y="5716149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/>
              <a:t>Add name of team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444442" y="40386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rgbClr val="006600"/>
                </a:solidFill>
              </a:defRPr>
            </a:lvl1pPr>
          </a:lstStyle>
          <a:p>
            <a:r>
              <a:rPr lang="en-US" altLang="zh-SG"/>
              <a:t>Click to insert presentation title</a:t>
            </a:r>
            <a:br>
              <a:rPr lang="en-US" altLang="zh-SG"/>
            </a:br>
            <a:r>
              <a:rPr lang="en-US"/>
              <a:t>Second line here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272366" y="6511487"/>
            <a:ext cx="3876675" cy="331787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ED64BD-9079-45AF-B931-D355116F688C}" type="datetime3">
              <a:rPr lang="en-US" altLang="zh-SG" smtClean="0"/>
              <a:pPr>
                <a:defRPr/>
              </a:pPr>
              <a:t>12 August 2016</a:t>
            </a:fld>
            <a:endParaRPr lang="en-US" altLang="zh-SG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1610" y="6511487"/>
            <a:ext cx="3863975" cy="3317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876897" y="6516249"/>
            <a:ext cx="1395413" cy="327025"/>
          </a:xfrm>
        </p:spPr>
        <p:txBody>
          <a:bodyPr/>
          <a:lstStyle>
            <a:lvl1pPr eaLnBrk="1" fontAlgn="auto" hangingPunct="1">
              <a:spcAft>
                <a:spcPts val="0"/>
              </a:spcAft>
              <a:defRPr sz="1000"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B0E7FEE8-23CB-4954-B6A7-58F3CB0E2231}" type="slidenum">
              <a:rPr lang="zh-SG" altLang="en-US"/>
              <a:pPr>
                <a:defRPr/>
              </a:pPr>
              <a:t>‹#›</a:t>
            </a:fld>
            <a:r>
              <a:rPr lang="en-US" altLang="zh-SG"/>
              <a:t/>
            </a:r>
            <a:br>
              <a:rPr lang="en-US" altLang="zh-SG"/>
            </a:br>
            <a:endParaRPr lang="en-US" altLang="zh-SG"/>
          </a:p>
        </p:txBody>
      </p:sp>
    </p:spTree>
    <p:extLst>
      <p:ext uri="{BB962C8B-B14F-4D97-AF65-F5344CB8AC3E}">
        <p14:creationId xmlns:p14="http://schemas.microsoft.com/office/powerpoint/2010/main" xmlns="" val="3917512512"/>
      </p:ext>
    </p:extLst>
  </p:cSld>
  <p:clrMapOvr>
    <a:masterClrMapping/>
  </p:clrMapOvr>
  <p:transition spd="slow">
    <p:pull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ED7E44B-F80D-48E4-8D95-45CAD344C7E3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7607798"/>
      </p:ext>
    </p:extLst>
  </p:cSld>
  <p:clrMapOvr>
    <a:masterClrMapping/>
  </p:clrMapOvr>
</p:sldLayout>
</file>

<file path=ppt/slideLayouts/slideLayout9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331747"/>
            <a:ext cx="5943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06C687F8-F203-413B-97B5-A0B772E8FB72}" type="datetime3">
              <a:rPr lang="en-US" altLang="zh-SG" smtClean="0">
                <a:cs typeface="Arial" charset="0"/>
              </a:rPr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t>12 August 2016</a:t>
            </a:fld>
            <a:endParaRPr lang="en-US" altLang="zh-SG" dirty="0">
              <a:cs typeface="Arial" charset="0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1" y="6614650"/>
            <a:ext cx="1453737" cy="3206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i="0" u="none">
                <a:solidFill>
                  <a:srgbClr val="000000"/>
                </a:solidFill>
                <a:latin typeface="Verdana" pitchFamily="34" charset="0"/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AE78A651-CEB4-462B-A030-D829410EA226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dirty="0" smtClean="0"/>
              <a:t>  </a:t>
            </a:r>
            <a:r>
              <a:rPr lang="en-US" altLang="zh-SG" sz="1000" dirty="0" smtClean="0">
                <a:latin typeface="Arial" pitchFamily="34" charset="0"/>
              </a:rPr>
              <a:t/>
            </a:r>
            <a:br>
              <a:rPr lang="en-US" altLang="zh-SG" sz="1000" dirty="0" smtClean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6278126"/>
      </p:ext>
    </p:extLst>
  </p:cSld>
  <p:clrMapOvr>
    <a:masterClrMapping/>
  </p:clrMapOvr>
  <p:transition spd="slow">
    <p:pull/>
  </p:transition>
</p:sldLayout>
</file>

<file path=ppt/slideLayouts/slideLayout9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590" y="1214439"/>
            <a:ext cx="3868615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885" y="1214439"/>
            <a:ext cx="3870081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E214ADA-CA86-4214-BE3E-6AC207B03279}" type="datetime3">
              <a:rPr lang="en-US" altLang="zh-SG" smtClean="0"/>
              <a:pPr>
                <a:defRPr/>
              </a:pPr>
              <a:t>12 August 2016</a:t>
            </a:fld>
            <a:endParaRPr lang="en-US" altLang="zh-SG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88551" y="6384925"/>
            <a:ext cx="2630943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E75F78C-0DBD-4103-B6F5-2FA2B5EC973A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2895642"/>
      </p:ext>
    </p:extLst>
  </p:cSld>
  <p:clrMapOvr>
    <a:masterClrMapping/>
  </p:clrMapOvr>
  <p:transition spd="slow">
    <p:pull/>
  </p:transition>
</p:sldLayout>
</file>

<file path=ppt/slideLayouts/slideLayout9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331747"/>
            <a:ext cx="5943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43DA65C0-2B51-4CE2-BD03-7661CDE185FA}" type="datetime3">
              <a:rPr lang="en-US" altLang="zh-SG" smtClean="0">
                <a:cs typeface="Arial" charset="0"/>
              </a:rPr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t>12 August 2016</a:t>
            </a:fld>
            <a:endParaRPr lang="en-US" altLang="zh-SG" dirty="0"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1" y="6614650"/>
            <a:ext cx="1453737" cy="3206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i="0" u="none">
                <a:solidFill>
                  <a:srgbClr val="000000"/>
                </a:solidFill>
                <a:latin typeface="Verdana" pitchFamily="34" charset="0"/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AE78A651-CEB4-462B-A030-D829410EA226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dirty="0" smtClean="0"/>
              <a:t>  </a:t>
            </a:r>
            <a:r>
              <a:rPr lang="en-US" altLang="zh-SG" sz="1000" dirty="0" smtClean="0">
                <a:latin typeface="Arial" pitchFamily="34" charset="0"/>
              </a:rPr>
              <a:t/>
            </a:r>
            <a:br>
              <a:rPr lang="en-US" altLang="zh-SG" sz="1000" dirty="0" smtClean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7890637"/>
      </p:ext>
    </p:extLst>
  </p:cSld>
  <p:clrMapOvr>
    <a:masterClrMapping/>
  </p:clrMapOvr>
  <p:transition spd="slow">
    <p:pull/>
  </p:transition>
</p:sldLayout>
</file>

<file path=ppt/slideLayouts/slideLayout9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331747"/>
            <a:ext cx="5943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5E4BE005-0C7B-41D9-AD94-AF0C0A57E608}" type="datetime3">
              <a:rPr lang="en-US" altLang="zh-SG" smtClean="0">
                <a:cs typeface="Arial" charset="0"/>
              </a:rPr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t>12 August 2016</a:t>
            </a:fld>
            <a:endParaRPr lang="en-US" altLang="zh-SG" dirty="0"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1" y="6614650"/>
            <a:ext cx="1453737" cy="3206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i="0" u="none">
                <a:solidFill>
                  <a:srgbClr val="000000"/>
                </a:solidFill>
                <a:latin typeface="Verdana" pitchFamily="34" charset="0"/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AE78A651-CEB4-462B-A030-D829410EA226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dirty="0" smtClean="0"/>
              <a:t>  </a:t>
            </a:r>
            <a:r>
              <a:rPr lang="en-US" altLang="zh-SG" sz="1000" dirty="0" smtClean="0">
                <a:latin typeface="Arial" pitchFamily="34" charset="0"/>
              </a:rPr>
              <a:t/>
            </a:r>
            <a:br>
              <a:rPr lang="en-US" altLang="zh-SG" sz="1000" dirty="0" smtClean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955237"/>
      </p:ext>
    </p:extLst>
  </p:cSld>
  <p:clrMapOvr>
    <a:masterClrMapping/>
  </p:clrMapOvr>
  <p:transition spd="slow">
    <p:pull/>
  </p:transition>
</p:sldLayout>
</file>

<file path=ppt/slideLayouts/slideLayout9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435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316"/>
            <a:ext cx="51112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990600" y="6331747"/>
            <a:ext cx="5943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1832AD5F-4FFD-4191-9105-4838F4CF4685}" type="datetime3">
              <a:rPr lang="en-US" altLang="zh-SG" smtClean="0">
                <a:cs typeface="Arial" charset="0"/>
              </a:rPr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t>12 August 2016</a:t>
            </a:fld>
            <a:endParaRPr lang="en-US" altLang="zh-SG" dirty="0">
              <a:cs typeface="Arial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1" y="6614650"/>
            <a:ext cx="1453737" cy="3206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i="0" u="none">
                <a:solidFill>
                  <a:srgbClr val="000000"/>
                </a:solidFill>
                <a:latin typeface="Verdana" pitchFamily="34" charset="0"/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AE78A651-CEB4-462B-A030-D829410EA226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dirty="0" smtClean="0"/>
              <a:t>  </a:t>
            </a:r>
            <a:r>
              <a:rPr lang="en-US" altLang="zh-SG" sz="1000" dirty="0" smtClean="0">
                <a:latin typeface="Arial" pitchFamily="34" charset="0"/>
              </a:rPr>
              <a:t/>
            </a:r>
            <a:br>
              <a:rPr lang="en-US" altLang="zh-SG" sz="1000" dirty="0" smtClean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2566971"/>
      </p:ext>
    </p:extLst>
  </p:cSld>
  <p:clrMapOvr>
    <a:masterClrMapping/>
  </p:clrMapOvr>
  <p:transition spd="slow">
    <p:pull/>
  </p:transition>
</p:sldLayout>
</file>

<file path=ppt/slideLayouts/slideLayout9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7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7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7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5BF0E5-7E1A-4955-91B6-D91F102E31E0}" type="datetime3">
              <a:rPr lang="en-US" altLang="zh-SG" smtClean="0"/>
              <a:pPr>
                <a:defRPr/>
              </a:pPr>
              <a:t>12 August 2016</a:t>
            </a:fld>
            <a:endParaRPr lang="en-US" altLang="zh-SG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88551" y="6384925"/>
            <a:ext cx="2630943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9D06649-F847-46E8-AEB3-B68D298BD82E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9093759"/>
      </p:ext>
    </p:extLst>
  </p:cSld>
  <p:clrMapOvr>
    <a:masterClrMapping/>
  </p:clrMapOvr>
  <p:transition spd="slow">
    <p:pull/>
  </p:transition>
</p:sldLayout>
</file>

<file path=ppt/slideLayouts/slideLayout9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763E7D1-02A6-4783-A3F3-C7DDB0DED357}" type="datetime3">
              <a:rPr lang="en-US" altLang="zh-SG" smtClean="0"/>
              <a:pPr>
                <a:defRPr/>
              </a:pPr>
              <a:t>12 August 2016</a:t>
            </a:fld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88551" y="6384925"/>
            <a:ext cx="2630943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B59CC6D-9CDE-4FBA-B420-B2B3C67FA1C3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5310256"/>
      </p:ext>
    </p:extLst>
  </p:cSld>
  <p:clrMapOvr>
    <a:masterClrMapping/>
  </p:clrMapOvr>
  <p:transition spd="slow">
    <p:pull/>
  </p:transition>
</p:sldLayout>
</file>

<file path=ppt/slideLayouts/slideLayout9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4474" y="244743"/>
            <a:ext cx="2031023" cy="5908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585" y="244743"/>
            <a:ext cx="5953859" cy="5908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59E99DC-0968-494E-8572-62E34C64C476}" type="datetime3">
              <a:rPr lang="en-US" altLang="zh-SG" smtClean="0"/>
              <a:pPr>
                <a:defRPr/>
              </a:pPr>
              <a:t>12 August 2016</a:t>
            </a:fld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88551" y="6384925"/>
            <a:ext cx="2630943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4D33174-2994-4225-96BA-AF426134ED68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7075820"/>
      </p:ext>
    </p:extLst>
  </p:cSld>
  <p:clrMapOvr>
    <a:masterClrMapping/>
  </p:clrMapOvr>
  <p:transition spd="slow">
    <p:pull/>
  </p:transition>
</p:sldLayout>
</file>

<file path=ppt/slideLayouts/slideLayout95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7351" y="244739"/>
            <a:ext cx="7247792" cy="5762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79587" y="1214439"/>
            <a:ext cx="7879375" cy="493871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AAD3720-8728-4D07-A4D6-507EFAD1EBE7}" type="datetime3">
              <a:rPr lang="en-US" altLang="zh-SG" smtClean="0"/>
              <a:pPr>
                <a:defRPr/>
              </a:pPr>
              <a:t>12 August 2016</a:t>
            </a:fld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88551" y="6384925"/>
            <a:ext cx="2630943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BCE009A-5EBB-44CA-84F9-4F7D36BF5469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9334688"/>
      </p:ext>
    </p:extLst>
  </p:cSld>
  <p:clrMapOvr>
    <a:masterClrMapping/>
  </p:clrMapOvr>
  <p:transition spd="slow">
    <p:pull/>
  </p:transition>
</p:sldLayout>
</file>

<file path=ppt/slideLayouts/slideLayout9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40E4-004F-4372-8C5F-60EB159156A9}" type="datetime3">
              <a:rPr lang="en-US" smtClean="0"/>
              <a:pPr/>
              <a:t>12 August 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747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C0C73-69A6-44F5-9C71-F331687F52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6942885"/>
      </p:ext>
    </p:extLst>
  </p:cSld>
  <p:clrMapOvr>
    <a:masterClrMapping/>
  </p:clrMapOvr>
  <p:transition spd="slow">
    <p:pull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435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5337"/>
            <a:ext cx="51112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6440C43-0A16-4971-8C0B-045671617E7B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5351442"/>
      </p:ext>
    </p:extLst>
  </p:cSld>
  <p:clrMapOvr>
    <a:masterClrMapping/>
  </p:clrMapOvr>
</p:sldLayout>
</file>

<file path=ppt/slideLayouts/slideLayout9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588" y="0"/>
            <a:ext cx="9148763" cy="34290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>
              <a:solidFill>
                <a:srgbClr val="000000"/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760" y="3429000"/>
            <a:ext cx="914717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62203" y="839028"/>
            <a:ext cx="4357688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b="1">
                <a:solidFill>
                  <a:srgbClr val="FFFFFF"/>
                </a:solidFill>
                <a:cs typeface="Arial" charset="0"/>
              </a:rPr>
              <a:t>Financial System Strategy 2020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b="1">
                <a:solidFill>
                  <a:srgbClr val="FFFFFF"/>
                </a:solidFill>
                <a:cs typeface="Arial" charset="0"/>
              </a:rPr>
              <a:t>(FSS2020</a:t>
            </a:r>
            <a:r>
              <a:rPr lang="en-CA" sz="2800">
                <a:solidFill>
                  <a:srgbClr val="FFFFFF"/>
                </a:solidFill>
                <a:cs typeface="Arial" charset="0"/>
              </a:rPr>
              <a:t>)</a:t>
            </a:r>
            <a:endParaRPr lang="en-US" sz="280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1314" y="4"/>
            <a:ext cx="2466975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638" y="0"/>
            <a:ext cx="2287588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4379" b="34495" l="67342" r="94976">
                        <a14:foregroundMark x1="79092" y1="13941" x2="79092" y2="13941"/>
                        <a14:foregroundMark x1="80389" y1="21358" x2="80389" y2="21358"/>
                        <a14:foregroundMark x1="77715" y1="14567" x2="77715" y2="14567"/>
                        <a14:foregroundMark x1="87439" y1="22609" x2="87439" y2="22609"/>
                        <a14:foregroundMark x1="83387" y1="22878" x2="83387" y2="22878"/>
                        <a14:foregroundMark x1="79903" y1="18141" x2="79903" y2="18141"/>
                        <a14:foregroundMark x1="76013" y1="15996" x2="76013" y2="15996"/>
                        <a14:foregroundMark x1="76175" y1="15907" x2="76175" y2="15907"/>
                        <a14:foregroundMark x1="76094" y1="15818" x2="76094" y2="15818"/>
                        <a14:foregroundMark x1="77147" y1="18945" x2="77147" y2="18945"/>
                        <a14:foregroundMark x1="78768" y1="20554" x2="78768" y2="20554"/>
                        <a14:foregroundMark x1="84441" y1="13673" x2="84441" y2="13673"/>
                        <a14:foregroundMark x1="81605" y1="14120" x2="81605" y2="14120"/>
                        <a14:foregroundMark x1="82496" y1="15192" x2="82496" y2="15192"/>
                        <a14:foregroundMark x1="81686" y1="11528" x2="81686" y2="11528"/>
                        <a14:backgroundMark x1="80551" y1="13226" x2="80551" y2="13226"/>
                        <a14:backgroundMark x1="80551" y1="13226" x2="80551" y2="13226"/>
                        <a14:backgroundMark x1="80551" y1="13226" x2="80551" y2="13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3825645" y="2440095"/>
            <a:ext cx="1393825" cy="1254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33147" y="5716717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/>
              <a:t>Add name of team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444442" y="40386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rgbClr val="006600"/>
                </a:solidFill>
              </a:defRPr>
            </a:lvl1pPr>
          </a:lstStyle>
          <a:p>
            <a:r>
              <a:rPr lang="en-US" altLang="zh-SG"/>
              <a:t>Click to insert presentation title</a:t>
            </a:r>
            <a:br>
              <a:rPr lang="en-US" altLang="zh-SG"/>
            </a:br>
            <a:r>
              <a:rPr lang="en-US"/>
              <a:t>Second line here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272366" y="6512055"/>
            <a:ext cx="3876675" cy="331787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ED64BD-9079-45AF-B931-D355116F688C}" type="datetime3">
              <a:rPr lang="en-US" altLang="zh-SG" smtClean="0"/>
              <a:pPr>
                <a:defRPr/>
              </a:pPr>
              <a:t>12 August 2016</a:t>
            </a:fld>
            <a:endParaRPr lang="en-US" altLang="zh-SG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1610" y="6512055"/>
            <a:ext cx="3863975" cy="3317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876897" y="6516817"/>
            <a:ext cx="1395413" cy="327025"/>
          </a:xfrm>
        </p:spPr>
        <p:txBody>
          <a:bodyPr/>
          <a:lstStyle>
            <a:lvl1pPr eaLnBrk="1" fontAlgn="auto" hangingPunct="1">
              <a:spcAft>
                <a:spcPts val="0"/>
              </a:spcAft>
              <a:defRPr sz="1000"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B0E7FEE8-23CB-4954-B6A7-58F3CB0E2231}" type="slidenum">
              <a:rPr lang="zh-SG" altLang="en-US"/>
              <a:pPr>
                <a:defRPr/>
              </a:pPr>
              <a:t>‹#›</a:t>
            </a:fld>
            <a:r>
              <a:rPr lang="en-US" altLang="zh-SG"/>
              <a:t/>
            </a:r>
            <a:br>
              <a:rPr lang="en-US" altLang="zh-SG"/>
            </a:br>
            <a:endParaRPr lang="en-US" altLang="zh-SG"/>
          </a:p>
        </p:txBody>
      </p:sp>
    </p:spTree>
    <p:extLst>
      <p:ext uri="{BB962C8B-B14F-4D97-AF65-F5344CB8AC3E}">
        <p14:creationId xmlns:p14="http://schemas.microsoft.com/office/powerpoint/2010/main" xmlns="" val="431087859"/>
      </p:ext>
    </p:extLst>
  </p:cSld>
  <p:clrMapOvr>
    <a:masterClrMapping/>
  </p:clrMapOvr>
  <p:transition spd="slow">
    <p:pull/>
  </p:transition>
</p:sldLayout>
</file>

<file path=ppt/slideLayouts/slideLayout9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331747"/>
            <a:ext cx="5943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06C687F8-F203-413B-97B5-A0B772E8FB72}" type="datetime3">
              <a:rPr lang="en-US" altLang="zh-SG" smtClean="0">
                <a:cs typeface="Arial" charset="0"/>
              </a:rPr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t>12 August 2016</a:t>
            </a:fld>
            <a:endParaRPr lang="en-US" altLang="zh-SG" dirty="0">
              <a:cs typeface="Arial" charset="0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1" y="6615218"/>
            <a:ext cx="1453737" cy="3206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i="0" u="none">
                <a:solidFill>
                  <a:srgbClr val="000000"/>
                </a:solidFill>
                <a:latin typeface="Verdana" pitchFamily="34" charset="0"/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AE78A651-CEB4-462B-A030-D829410EA226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dirty="0" smtClean="0"/>
              <a:t>  </a:t>
            </a:r>
            <a:r>
              <a:rPr lang="en-US" altLang="zh-SG" sz="1000" dirty="0" smtClean="0">
                <a:latin typeface="Arial" pitchFamily="34" charset="0"/>
              </a:rPr>
              <a:t/>
            </a:r>
            <a:br>
              <a:rPr lang="en-US" altLang="zh-SG" sz="1000" dirty="0" smtClean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5294703"/>
      </p:ext>
    </p:extLst>
  </p:cSld>
  <p:clrMapOvr>
    <a:masterClrMapping/>
  </p:clrMapOvr>
  <p:transition spd="slow">
    <p:pull/>
  </p:transition>
</p:sldLayout>
</file>

<file path=ppt/slideLayouts/slideLayout9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590" y="1214439"/>
            <a:ext cx="3868615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885" y="1214439"/>
            <a:ext cx="3870081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E214ADA-CA86-4214-BE3E-6AC207B03279}" type="datetime3">
              <a:rPr lang="en-US" altLang="zh-SG" smtClean="0"/>
              <a:pPr>
                <a:defRPr/>
              </a:pPr>
              <a:t>12 August 2016</a:t>
            </a:fld>
            <a:endParaRPr lang="en-US" altLang="zh-SG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88551" y="6384925"/>
            <a:ext cx="2630943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E75F78C-0DBD-4103-B6F5-2FA2B5EC973A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095350"/>
      </p:ext>
    </p:extLst>
  </p:cSld>
  <p:clrMapOvr>
    <a:masterClrMapping/>
  </p:clrMapOvr>
  <p:transition spd="slow">
    <p:pull/>
  </p:transition>
</p:sldLayout>
</file>

<file path=ppt/slideLayouts/slideLayout9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331747"/>
            <a:ext cx="5943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43DA65C0-2B51-4CE2-BD03-7661CDE185FA}" type="datetime3">
              <a:rPr lang="en-US" altLang="zh-SG" smtClean="0">
                <a:cs typeface="Arial" charset="0"/>
              </a:rPr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t>12 August 2016</a:t>
            </a:fld>
            <a:endParaRPr lang="en-US" altLang="zh-SG" dirty="0"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1" y="6615218"/>
            <a:ext cx="1453737" cy="3206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i="0" u="none">
                <a:solidFill>
                  <a:srgbClr val="000000"/>
                </a:solidFill>
                <a:latin typeface="Verdana" pitchFamily="34" charset="0"/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AE78A651-CEB4-462B-A030-D829410EA226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dirty="0" smtClean="0"/>
              <a:t>  </a:t>
            </a:r>
            <a:r>
              <a:rPr lang="en-US" altLang="zh-SG" sz="1000" dirty="0" smtClean="0">
                <a:latin typeface="Arial" pitchFamily="34" charset="0"/>
              </a:rPr>
              <a:t/>
            </a:r>
            <a:br>
              <a:rPr lang="en-US" altLang="zh-SG" sz="1000" dirty="0" smtClean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0950030"/>
      </p:ext>
    </p:extLst>
  </p:cSld>
  <p:clrMapOvr>
    <a:masterClrMapping/>
  </p:clrMapOvr>
  <p:transition spd="slow">
    <p:pull/>
  </p:transition>
</p:sldLayout>
</file>

<file path=ppt/slideLayouts/slideLayout9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331747"/>
            <a:ext cx="5943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5E4BE005-0C7B-41D9-AD94-AF0C0A57E608}" type="datetime3">
              <a:rPr lang="en-US" altLang="zh-SG" smtClean="0">
                <a:cs typeface="Arial" charset="0"/>
              </a:rPr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t>12 August 2016</a:t>
            </a:fld>
            <a:endParaRPr lang="en-US" altLang="zh-SG" dirty="0"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1" y="6615218"/>
            <a:ext cx="1453737" cy="3206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i="0" u="none">
                <a:solidFill>
                  <a:srgbClr val="000000"/>
                </a:solidFill>
                <a:latin typeface="Verdana" pitchFamily="34" charset="0"/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AE78A651-CEB4-462B-A030-D829410EA226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dirty="0" smtClean="0"/>
              <a:t>  </a:t>
            </a:r>
            <a:r>
              <a:rPr lang="en-US" altLang="zh-SG" sz="1000" dirty="0" smtClean="0">
                <a:latin typeface="Arial" pitchFamily="34" charset="0"/>
              </a:rPr>
              <a:t/>
            </a:r>
            <a:br>
              <a:rPr lang="en-US" altLang="zh-SG" sz="1000" dirty="0" smtClean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8173715"/>
      </p:ext>
    </p:extLst>
  </p:cSld>
  <p:clrMapOvr>
    <a:masterClrMapping/>
  </p:clrMapOvr>
  <p:transition spd="slow">
    <p:pull/>
  </p:transition>
</p:sldLayout>
</file>

<file path=ppt/slideLayouts/slideLayout9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435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887"/>
            <a:ext cx="51112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990600" y="6331747"/>
            <a:ext cx="5943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1832AD5F-4FFD-4191-9105-4838F4CF4685}" type="datetime3">
              <a:rPr lang="en-US" altLang="zh-SG" smtClean="0">
                <a:cs typeface="Arial" charset="0"/>
              </a:rPr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t>12 August 2016</a:t>
            </a:fld>
            <a:endParaRPr lang="en-US" altLang="zh-SG" dirty="0">
              <a:cs typeface="Arial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1" y="6615218"/>
            <a:ext cx="1453737" cy="3206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i="0" u="none">
                <a:solidFill>
                  <a:srgbClr val="000000"/>
                </a:solidFill>
                <a:latin typeface="Verdana" pitchFamily="34" charset="0"/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AE78A651-CEB4-462B-A030-D829410EA226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dirty="0" smtClean="0"/>
              <a:t>  </a:t>
            </a:r>
            <a:r>
              <a:rPr lang="en-US" altLang="zh-SG" sz="1000" dirty="0" smtClean="0">
                <a:latin typeface="Arial" pitchFamily="34" charset="0"/>
              </a:rPr>
              <a:t/>
            </a:r>
            <a:br>
              <a:rPr lang="en-US" altLang="zh-SG" sz="1000" dirty="0" smtClean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2561962"/>
      </p:ext>
    </p:extLst>
  </p:cSld>
  <p:clrMapOvr>
    <a:masterClrMapping/>
  </p:clrMapOvr>
  <p:transition spd="slow">
    <p:pull/>
  </p:transition>
</p:sldLayout>
</file>

<file path=ppt/slideLayouts/slideLayout9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7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7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7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5BF0E5-7E1A-4955-91B6-D91F102E31E0}" type="datetime3">
              <a:rPr lang="en-US" altLang="zh-SG" smtClean="0"/>
              <a:pPr>
                <a:defRPr/>
              </a:pPr>
              <a:t>12 August 2016</a:t>
            </a:fld>
            <a:endParaRPr lang="en-US" altLang="zh-SG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88551" y="6384925"/>
            <a:ext cx="2630943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9D06649-F847-46E8-AEB3-B68D298BD82E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8749037"/>
      </p:ext>
    </p:extLst>
  </p:cSld>
  <p:clrMapOvr>
    <a:masterClrMapping/>
  </p:clrMapOvr>
  <p:transition spd="slow">
    <p:pull/>
  </p:transition>
</p:sldLayout>
</file>

<file path=ppt/slideLayouts/slideLayout9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763E7D1-02A6-4783-A3F3-C7DDB0DED357}" type="datetime3">
              <a:rPr lang="en-US" altLang="zh-SG" smtClean="0"/>
              <a:pPr>
                <a:defRPr/>
              </a:pPr>
              <a:t>12 August 2016</a:t>
            </a:fld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88551" y="6384925"/>
            <a:ext cx="2630943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B59CC6D-9CDE-4FBA-B420-B2B3C67FA1C3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0411858"/>
      </p:ext>
    </p:extLst>
  </p:cSld>
  <p:clrMapOvr>
    <a:masterClrMapping/>
  </p:clrMapOvr>
  <p:transition spd="slow">
    <p:pull/>
  </p:transition>
</p:sldLayout>
</file>

<file path=ppt/slideLayouts/slideLayout9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4894" y="245309"/>
            <a:ext cx="2031023" cy="5908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585" y="245309"/>
            <a:ext cx="5953859" cy="5908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59E99DC-0968-494E-8572-62E34C64C476}" type="datetime3">
              <a:rPr lang="en-US" altLang="zh-SG" smtClean="0"/>
              <a:pPr>
                <a:defRPr/>
              </a:pPr>
              <a:t>12 August 2016</a:t>
            </a:fld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88551" y="6384925"/>
            <a:ext cx="2630943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4D33174-2994-4225-96BA-AF426134ED68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1330085"/>
      </p:ext>
    </p:extLst>
  </p:cSld>
  <p:clrMapOvr>
    <a:masterClrMapping/>
  </p:clrMapOvr>
  <p:transition spd="slow">
    <p:pull/>
  </p:transition>
</p:sldLayout>
</file>

<file path=ppt/slideLayouts/slideLayout96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7351" y="245311"/>
            <a:ext cx="7247792" cy="5762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79587" y="1214439"/>
            <a:ext cx="7879375" cy="493871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AAD3720-8728-4D07-A4D6-507EFAD1EBE7}" type="datetime3">
              <a:rPr lang="en-US" altLang="zh-SG" smtClean="0"/>
              <a:pPr>
                <a:defRPr/>
              </a:pPr>
              <a:t>12 August 2016</a:t>
            </a:fld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88551" y="6384925"/>
            <a:ext cx="2630943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BCE009A-5EBB-44CA-84F9-4F7D36BF5469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0417154"/>
      </p:ext>
    </p:extLst>
  </p:cSld>
  <p:clrMapOvr>
    <a:masterClrMapping/>
  </p:clrMapOvr>
  <p:transition spd="slow">
    <p:pull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7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7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7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444B878-7061-4216-AB85-F3DCCA333A05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2263415"/>
      </p:ext>
    </p:extLst>
  </p:cSld>
  <p:clrMapOvr>
    <a:masterClrMapping/>
  </p:clrMapOvr>
</p:sldLayout>
</file>

<file path=ppt/slideLayouts/slideLayout9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40E4-004F-4372-8C5F-60EB159156A9}" type="datetime3">
              <a:rPr lang="en-US" smtClean="0"/>
              <a:pPr/>
              <a:t>12 August 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804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C0C73-69A6-44F5-9C71-F331687F52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2515846"/>
      </p:ext>
    </p:extLst>
  </p:cSld>
  <p:clrMapOvr>
    <a:masterClrMapping/>
  </p:clrMapOvr>
  <p:transition spd="slow">
    <p:pull/>
  </p:transition>
</p:sldLayout>
</file>

<file path=ppt/slideLayouts/slideLayout9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467" y="0"/>
            <a:ext cx="9148396" cy="34290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 smtClean="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397" y="3429000"/>
            <a:ext cx="914693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 u="sng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24101" y="1665288"/>
            <a:ext cx="4358055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smtClean="0">
                <a:solidFill>
                  <a:srgbClr val="FFFFFF"/>
                </a:solidFill>
                <a:cs typeface="Arial" pitchFamily="34" charset="0"/>
              </a:rPr>
              <a:t>Financial System Strategy</a:t>
            </a:r>
            <a:br>
              <a:rPr lang="en-CA" sz="2800" smtClean="0">
                <a:solidFill>
                  <a:srgbClr val="FFFFFF"/>
                </a:solidFill>
                <a:cs typeface="Arial" pitchFamily="34" charset="0"/>
              </a:rPr>
            </a:br>
            <a:r>
              <a:rPr lang="en-CA" sz="2800" smtClean="0">
                <a:solidFill>
                  <a:srgbClr val="FFFFFF"/>
                </a:solidFill>
                <a:cs typeface="Arial" pitchFamily="34" charset="0"/>
              </a:rPr>
              <a:t>2020</a:t>
            </a:r>
            <a:endParaRPr lang="en-US" sz="2800" smtClean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0947" y="4"/>
            <a:ext cx="2467708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516" y="0"/>
            <a:ext cx="2287467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3811467" y="3455988"/>
            <a:ext cx="139358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80903" y="5710290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Add name of team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463313" y="45720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Click to insert presentation title</a:t>
            </a:r>
            <a:br>
              <a:rPr lang="en-US" altLang="zh-SG"/>
            </a:br>
            <a:r>
              <a:rPr lang="en-US"/>
              <a:t>Second line here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272458" y="6511758"/>
            <a:ext cx="3875943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1486" y="6511758"/>
            <a:ext cx="3864219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877408" y="6516520"/>
            <a:ext cx="1395047" cy="327025"/>
          </a:xfrm>
        </p:spPr>
        <p:txBody>
          <a:bodyPr/>
          <a:lstStyle>
            <a:lvl1pPr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fld id="{75BBF179-1034-4569-86C7-F78AF2EDE520}" type="slidenum">
              <a:rPr lang="zh-SG" altLang="en-US"/>
              <a:pPr>
                <a:defRPr/>
              </a:pPr>
              <a:t>‹#›</a:t>
            </a:fld>
            <a:r>
              <a:rPr lang="en-US" altLang="zh-SG"/>
              <a:t/>
            </a:r>
            <a:br>
              <a:rPr lang="en-US" altLang="zh-SG"/>
            </a:br>
            <a:endParaRPr lang="en-US" altLang="zh-SG"/>
          </a:p>
        </p:txBody>
      </p:sp>
    </p:spTree>
    <p:extLst>
      <p:ext uri="{BB962C8B-B14F-4D97-AF65-F5344CB8AC3E}">
        <p14:creationId xmlns:p14="http://schemas.microsoft.com/office/powerpoint/2010/main" xmlns="" val="2822490525"/>
      </p:ext>
    </p:extLst>
  </p:cSld>
  <p:clrMapOvr>
    <a:masterClrMapping/>
  </p:clrMapOvr>
</p:sldLayout>
</file>

<file path=ppt/slideLayouts/slideLayout9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46E90-4E7D-4919-AF17-4380352FDA19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053197"/>
      </p:ext>
    </p:extLst>
  </p:cSld>
  <p:clrMapOvr>
    <a:masterClrMapping/>
  </p:clrMapOvr>
</p:sldLayout>
</file>

<file path=ppt/slideLayouts/slideLayout9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854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D13EC-F06C-4C9A-8C0F-48A235DCCBD8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0594902"/>
      </p:ext>
    </p:extLst>
  </p:cSld>
  <p:clrMapOvr>
    <a:masterClrMapping/>
  </p:clrMapOvr>
</p:sldLayout>
</file>

<file path=ppt/slideLayouts/slideLayout9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590" y="1214439"/>
            <a:ext cx="3868615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885" y="1214439"/>
            <a:ext cx="3870081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B45A10-96CE-4057-982B-02C810509E39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1635336"/>
      </p:ext>
    </p:extLst>
  </p:cSld>
  <p:clrMapOvr>
    <a:masterClrMapping/>
  </p:clrMapOvr>
</p:sldLayout>
</file>

<file path=ppt/slideLayouts/slideLayout9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6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6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9A570-421D-4484-8667-43305BE9B469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6345482"/>
      </p:ext>
    </p:extLst>
  </p:cSld>
  <p:clrMapOvr>
    <a:masterClrMapping/>
  </p:clrMapOvr>
</p:sldLayout>
</file>

<file path=ppt/slideLayouts/slideLayout9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92DF0-9624-4B14-B867-86C8FF5B1D99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749685"/>
      </p:ext>
    </p:extLst>
  </p:cSld>
  <p:clrMapOvr>
    <a:masterClrMapping/>
  </p:clrMapOvr>
</p:sldLayout>
</file>

<file path=ppt/slideLayouts/slideLayout9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0E358-40FA-44D3-96AC-3365C7CBAA56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2111817"/>
      </p:ext>
    </p:extLst>
  </p:cSld>
  <p:clrMapOvr>
    <a:masterClrMapping/>
  </p:clrMapOvr>
</p:sldLayout>
</file>

<file path=ppt/slideLayouts/slideLayout9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435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636"/>
            <a:ext cx="51112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C9806-64CA-449A-B41E-B7F07A27CD2D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6518182"/>
      </p:ext>
    </p:extLst>
  </p:cSld>
  <p:clrMapOvr>
    <a:masterClrMapping/>
  </p:clrMapOvr>
</p:sldLayout>
</file>

<file path=ppt/slideLayouts/slideLayout9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7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7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7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7C7D4-3E2C-4ED7-B3C1-DB08D47F91F2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46073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1BA8F75-10B9-4BAA-AB14-288A867A53C1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0501259"/>
      </p:ext>
    </p:extLst>
  </p:cSld>
  <p:clrMapOvr>
    <a:masterClrMapping/>
  </p:clrMapOvr>
</p:sldLayout>
</file>

<file path=ppt/slideLayouts/slideLayout9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58DBF-8937-428D-A3E6-622FAE5415D9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8198748"/>
      </p:ext>
    </p:extLst>
  </p:cSld>
  <p:clrMapOvr>
    <a:masterClrMapping/>
  </p:clrMapOvr>
</p:sldLayout>
</file>

<file path=ppt/slideLayouts/slideLayout9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4894" y="245058"/>
            <a:ext cx="2031023" cy="5908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585" y="245058"/>
            <a:ext cx="5953859" cy="5908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2F2BC-51B5-4ED4-8BF2-DB177FCBB332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5114620"/>
      </p:ext>
    </p:extLst>
  </p:cSld>
  <p:clrMapOvr>
    <a:masterClrMapping/>
  </p:clrMapOvr>
</p:sldLayout>
</file>

<file path=ppt/slideLayouts/slideLayout98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7351" y="245055"/>
            <a:ext cx="7247792" cy="5762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79585" y="1214439"/>
            <a:ext cx="7879375" cy="493871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747CE-8093-47BC-9F41-68FF21375659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3215055"/>
      </p:ext>
    </p:extLst>
  </p:cSld>
  <p:clrMapOvr>
    <a:masterClrMapping/>
  </p:clrMapOvr>
</p:sldLayout>
</file>

<file path=ppt/slideLayouts/slideLayout9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467" y="0"/>
            <a:ext cx="9148396" cy="34290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 smtClean="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397" y="3429000"/>
            <a:ext cx="914693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 u="sng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24101" y="1665288"/>
            <a:ext cx="4358055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smtClean="0">
                <a:solidFill>
                  <a:srgbClr val="FFFFFF"/>
                </a:solidFill>
                <a:cs typeface="Arial" pitchFamily="34" charset="0"/>
              </a:rPr>
              <a:t>Financial System Strategy</a:t>
            </a:r>
            <a:br>
              <a:rPr lang="en-CA" sz="2800" smtClean="0">
                <a:solidFill>
                  <a:srgbClr val="FFFFFF"/>
                </a:solidFill>
                <a:cs typeface="Arial" pitchFamily="34" charset="0"/>
              </a:rPr>
            </a:br>
            <a:r>
              <a:rPr lang="en-CA" sz="2800" smtClean="0">
                <a:solidFill>
                  <a:srgbClr val="FFFFFF"/>
                </a:solidFill>
                <a:cs typeface="Arial" pitchFamily="34" charset="0"/>
              </a:rPr>
              <a:t>2020</a:t>
            </a:r>
            <a:endParaRPr lang="en-US" sz="2800" smtClean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0947" y="4"/>
            <a:ext cx="2467708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516" y="0"/>
            <a:ext cx="2287467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3811467" y="3455988"/>
            <a:ext cx="139358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80903" y="5710084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Add name of team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463313" y="45720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Click to insert presentation title</a:t>
            </a:r>
            <a:br>
              <a:rPr lang="en-US" altLang="zh-SG"/>
            </a:br>
            <a:r>
              <a:rPr lang="en-US"/>
              <a:t>Second line here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272458" y="6511552"/>
            <a:ext cx="3875943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1486" y="6511552"/>
            <a:ext cx="3864219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877408" y="6516314"/>
            <a:ext cx="1395047" cy="327025"/>
          </a:xfrm>
        </p:spPr>
        <p:txBody>
          <a:bodyPr/>
          <a:lstStyle>
            <a:lvl1pPr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fld id="{753B0F46-D368-42A8-9124-730BB4F1427C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>
                <a:solidFill>
                  <a:srgbClr val="000000"/>
                </a:solidFill>
              </a:rPr>
              <a:t/>
            </a:r>
            <a:br>
              <a:rPr lang="en-US" altLang="zh-SG">
                <a:solidFill>
                  <a:srgbClr val="000000"/>
                </a:solidFill>
              </a:rPr>
            </a:br>
            <a:endParaRPr lang="en-US" altLang="zh-S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3339556"/>
      </p:ext>
    </p:extLst>
  </p:cSld>
  <p:clrMapOvr>
    <a:masterClrMapping/>
  </p:clrMapOvr>
</p:sldLayout>
</file>

<file path=ppt/slideLayouts/slideLayout9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51EEB-B3B1-45E3-8333-BA072D7FBFC9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pitchFamily="34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pitchFamily="34" charset="0"/>
              </a:rPr>
            </a:br>
            <a:endParaRPr lang="en-US" altLang="zh-SG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9596979"/>
      </p:ext>
    </p:extLst>
  </p:cSld>
  <p:clrMapOvr>
    <a:masterClrMapping/>
  </p:clrMapOvr>
</p:sldLayout>
</file>

<file path=ppt/slideLayouts/slideLayout9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833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27287-59AE-45A3-BA2C-0256D4F48114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pitchFamily="34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pitchFamily="34" charset="0"/>
              </a:rPr>
            </a:br>
            <a:endParaRPr lang="en-US" altLang="zh-SG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5263051"/>
      </p:ext>
    </p:extLst>
  </p:cSld>
  <p:clrMapOvr>
    <a:masterClrMapping/>
  </p:clrMapOvr>
</p:sldLayout>
</file>

<file path=ppt/slideLayouts/slideLayout9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590" y="1214439"/>
            <a:ext cx="3868615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885" y="1214439"/>
            <a:ext cx="3870081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23C63-D21E-45A2-AFE0-35FB6D4BBDA6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pitchFamily="34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pitchFamily="34" charset="0"/>
              </a:rPr>
            </a:br>
            <a:endParaRPr lang="en-US" altLang="zh-SG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7195772"/>
      </p:ext>
    </p:extLst>
  </p:cSld>
  <p:clrMapOvr>
    <a:masterClrMapping/>
  </p:clrMapOvr>
</p:sldLayout>
</file>

<file path=ppt/slideLayouts/slideLayout9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6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6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07D7B-E9A0-4B28-9556-0381546079B8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pitchFamily="34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pitchFamily="34" charset="0"/>
              </a:rPr>
            </a:br>
            <a:endParaRPr lang="en-US" altLang="zh-SG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9538443"/>
      </p:ext>
    </p:extLst>
  </p:cSld>
  <p:clrMapOvr>
    <a:masterClrMapping/>
  </p:clrMapOvr>
</p:sldLayout>
</file>

<file path=ppt/slideLayouts/slideLayout9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5EEF6-E091-42D4-BCCB-35C1ACAD4F22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pitchFamily="34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pitchFamily="34" charset="0"/>
              </a:rPr>
            </a:br>
            <a:endParaRPr lang="en-US" altLang="zh-SG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5153869"/>
      </p:ext>
    </p:extLst>
  </p:cSld>
  <p:clrMapOvr>
    <a:masterClrMapping/>
  </p:clrMapOvr>
</p:sldLayout>
</file>

<file path=ppt/slideLayouts/slideLayout9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FA4C3-2BFA-4621-90A9-7994B9DCD356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pitchFamily="34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pitchFamily="34" charset="0"/>
              </a:rPr>
            </a:br>
            <a:endParaRPr lang="en-US" altLang="zh-SG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0101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5862" y="246759"/>
            <a:ext cx="2031023" cy="5908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585" y="246759"/>
            <a:ext cx="5953859" cy="5908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56003D7-4F51-43BF-AC1A-D6D2B9A60ACD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0415295"/>
      </p:ext>
    </p:extLst>
  </p:cSld>
  <p:clrMapOvr>
    <a:masterClrMapping/>
  </p:clrMapOvr>
</p:sldLayout>
</file>

<file path=ppt/slideLayouts/slideLayout9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435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429"/>
            <a:ext cx="51112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9422F-D139-4923-9E9A-4BC219B5AF74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pitchFamily="34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pitchFamily="34" charset="0"/>
              </a:rPr>
            </a:br>
            <a:endParaRPr lang="en-US" altLang="zh-SG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8005306"/>
      </p:ext>
    </p:extLst>
  </p:cSld>
  <p:clrMapOvr>
    <a:masterClrMapping/>
  </p:clrMapOvr>
</p:sldLayout>
</file>

<file path=ppt/slideLayouts/slideLayout9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7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7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7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C3344-88F2-4445-8C9B-C9E47F3C3793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pitchFamily="34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pitchFamily="34" charset="0"/>
              </a:rPr>
            </a:br>
            <a:endParaRPr lang="en-US" altLang="zh-SG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4165330"/>
      </p:ext>
    </p:extLst>
  </p:cSld>
  <p:clrMapOvr>
    <a:masterClrMapping/>
  </p:clrMapOvr>
</p:sldLayout>
</file>

<file path=ppt/slideLayouts/slideLayout9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B7587-C4A2-4AB7-8D15-4506564BC1F7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pitchFamily="34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pitchFamily="34" charset="0"/>
              </a:rPr>
            </a:br>
            <a:endParaRPr lang="en-US" altLang="zh-SG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3854272"/>
      </p:ext>
    </p:extLst>
  </p:cSld>
  <p:clrMapOvr>
    <a:masterClrMapping/>
  </p:clrMapOvr>
</p:sldLayout>
</file>

<file path=ppt/slideLayouts/slideLayout9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4838" y="244851"/>
            <a:ext cx="2031023" cy="5908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585" y="244851"/>
            <a:ext cx="5953859" cy="5908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E7560-C576-4D74-96D3-87465CFAEA90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pitchFamily="34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pitchFamily="34" charset="0"/>
              </a:rPr>
            </a:br>
            <a:endParaRPr lang="en-US" altLang="zh-SG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5866145"/>
      </p:ext>
    </p:extLst>
  </p:cSld>
  <p:clrMapOvr>
    <a:masterClrMapping/>
  </p:clrMapOvr>
</p:sldLayout>
</file>

<file path=ppt/slideLayouts/slideLayout99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7351" y="244851"/>
            <a:ext cx="7247792" cy="5762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79585" y="1214439"/>
            <a:ext cx="7879375" cy="493871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B41A9-DF5A-49C0-A1B3-0C6B28D58D34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pitchFamily="34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pitchFamily="34" charset="0"/>
              </a:rPr>
            </a:br>
            <a:endParaRPr lang="en-US" altLang="zh-SG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531110"/>
      </p:ext>
    </p:extLst>
  </p:cSld>
  <p:clrMapOvr>
    <a:masterClrMapping/>
  </p:clrMapOvr>
</p:sldLayout>
</file>

<file path=ppt/slideLayouts/slideLayout9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3429000"/>
            <a:ext cx="9144000" cy="3429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i="1" u="sng" dirty="0" smtClean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588" y="0"/>
            <a:ext cx="9148763" cy="3429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763" y="3429000"/>
            <a:ext cx="914717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62203" y="838302"/>
            <a:ext cx="4357688" cy="1230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b="1" dirty="0">
                <a:solidFill>
                  <a:srgbClr val="FFFFFF"/>
                </a:solidFill>
                <a:cs typeface="Arial" pitchFamily="34" charset="0"/>
              </a:rPr>
              <a:t>Financial System Strategy </a:t>
            </a:r>
            <a:r>
              <a:rPr lang="en-CA" sz="2800" b="1" dirty="0" smtClean="0">
                <a:solidFill>
                  <a:srgbClr val="FFFFFF"/>
                </a:solidFill>
                <a:cs typeface="Arial" pitchFamily="34" charset="0"/>
              </a:rPr>
              <a:t>2020</a:t>
            </a:r>
            <a:endParaRPr lang="en-CA" sz="2800" b="1" dirty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4" y="4"/>
            <a:ext cx="2466975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0638" y="0"/>
            <a:ext cx="2287588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 cstate="print"/>
          <a:srcRect l="67751" t="4707" r="5081" b="68340"/>
          <a:stretch>
            <a:fillRect/>
          </a:stretch>
        </p:blipFill>
        <p:spPr bwMode="auto">
          <a:xfrm>
            <a:off x="3825960" y="2438567"/>
            <a:ext cx="1393825" cy="1254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1" y="4953167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 smtClean="0"/>
              <a:t>Click to edit Master subtitle style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444442" y="40386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rgbClr val="006600"/>
                </a:solidFill>
              </a:defRPr>
            </a:lvl1pPr>
          </a:lstStyle>
          <a:p>
            <a:r>
              <a:rPr lang="en-US" altLang="zh-SG" smtClean="0"/>
              <a:t>Click to edit Master title style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0" y="3352807"/>
            <a:ext cx="1422400" cy="331787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9BA7CDA-882B-44AB-8BF9-C94D3CC68EF7}" type="datetime3">
              <a:rPr lang="en-US" altLang="zh-SG" smtClean="0">
                <a:solidFill>
                  <a:srgbClr val="000000"/>
                </a:solidFill>
              </a:rPr>
              <a:pPr>
                <a:defRPr/>
              </a:pPr>
              <a:t>12 August 2016</a:t>
            </a:fld>
            <a:endParaRPr lang="en-US" altLang="zh-SG" dirty="0">
              <a:solidFill>
                <a:srgbClr val="0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7239000" y="6172367"/>
            <a:ext cx="1676400" cy="48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8381510"/>
      </p:ext>
    </p:extLst>
  </p:cSld>
  <p:clrMapOvr>
    <a:masterClrMapping/>
  </p:clrMapOvr>
  <p:transition spd="slow"/>
</p:sldLayout>
</file>

<file path=ppt/slideLayouts/slideLayout9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152400" y="990600"/>
            <a:ext cx="9448800" cy="10668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" y="1219200"/>
            <a:ext cx="5943600" cy="819150"/>
          </a:xfrm>
        </p:spPr>
        <p:txBody>
          <a:bodyPr tIns="44450" bIns="44450" anchor="t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xmlns="" val="3970814408"/>
      </p:ext>
    </p:extLst>
  </p:cSld>
  <p:clrMapOvr>
    <a:masterClrMapping/>
  </p:clrMapOvr>
  <p:transition spd="slow"/>
</p:sldLayout>
</file>

<file path=ppt/slideLayouts/slideLayout9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31535" y="5181600"/>
            <a:ext cx="1066800" cy="10668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91584" y="5410200"/>
            <a:ext cx="5943600" cy="819150"/>
          </a:xfrm>
        </p:spPr>
        <p:txBody>
          <a:bodyPr tIns="44450" bIns="44450" anchor="t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xmlns="" val="3095200852"/>
      </p:ext>
    </p:extLst>
  </p:cSld>
  <p:clrMapOvr>
    <a:masterClrMapping/>
  </p:clrMapOvr>
  <p:transition spd="slow"/>
</p:sldLayout>
</file>

<file path=ppt/slideLayouts/slideLayout9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" y="1219200"/>
            <a:ext cx="6893169" cy="20574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zh-SG" sz="1200" dirty="0" smtClean="0">
                <a:solidFill>
                  <a:srgbClr val="FFFFFF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WORKING SESSION</a:t>
            </a:r>
            <a:endParaRPr lang="zh-SG" altLang="en-GB" sz="1200" dirty="0">
              <a:solidFill>
                <a:srgbClr val="FFFFFF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180492" y="1905000"/>
            <a:ext cx="5943600" cy="819150"/>
          </a:xfrm>
          <a:solidFill>
            <a:schemeClr val="bg1"/>
          </a:solidFill>
        </p:spPr>
        <p:txBody>
          <a:bodyPr tIns="44450" bIns="44450" anchor="t"/>
          <a:lstStyle>
            <a:lvl1pPr marL="268288" indent="0" algn="l"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xmlns="" val="492344221"/>
      </p:ext>
    </p:extLst>
  </p:cSld>
  <p:clrMapOvr>
    <a:masterClrMapping/>
  </p:clrMapOvr>
  <p:transition spd="slow"/>
</p:sldLayout>
</file>

<file path=ppt/slideLayouts/slideLayout9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279400" y="3200400"/>
            <a:ext cx="9448800" cy="3048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0" y="5562600"/>
            <a:ext cx="5943600" cy="514350"/>
          </a:xfrm>
        </p:spPr>
        <p:txBody>
          <a:bodyPr tIns="44450" bIns="44450" anchor="t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xmlns="" val="1180470471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image" Target="../media/image11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image" Target="../media/image11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image" Target="../media/image11.jpe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slideLayout" Target="../slideLayouts/slideLayout148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Relationship Id="rId14" Type="http://schemas.openxmlformats.org/officeDocument/2006/relationships/image" Target="../media/image11.jpe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6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51.xml"/><Relationship Id="rId7" Type="http://schemas.openxmlformats.org/officeDocument/2006/relationships/slideLayout" Target="../slideLayouts/slideLayout155.xml"/><Relationship Id="rId12" Type="http://schemas.openxmlformats.org/officeDocument/2006/relationships/slideLayout" Target="../slideLayouts/slideLayout160.xml"/><Relationship Id="rId2" Type="http://schemas.openxmlformats.org/officeDocument/2006/relationships/slideLayout" Target="../slideLayouts/slideLayout150.xml"/><Relationship Id="rId1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4.xml"/><Relationship Id="rId11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7.xml"/><Relationship Id="rId14" Type="http://schemas.openxmlformats.org/officeDocument/2006/relationships/image" Target="../media/image11.jpe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8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63.xml"/><Relationship Id="rId7" Type="http://schemas.openxmlformats.org/officeDocument/2006/relationships/slideLayout" Target="../slideLayouts/slideLayout167.xml"/><Relationship Id="rId12" Type="http://schemas.openxmlformats.org/officeDocument/2006/relationships/slideLayout" Target="../slideLayouts/slideLayout172.xml"/><Relationship Id="rId2" Type="http://schemas.openxmlformats.org/officeDocument/2006/relationships/slideLayout" Target="../slideLayouts/slideLayout162.xml"/><Relationship Id="rId1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6.xml"/><Relationship Id="rId11" Type="http://schemas.openxmlformats.org/officeDocument/2006/relationships/slideLayout" Target="../slideLayouts/slideLayout171.xml"/><Relationship Id="rId5" Type="http://schemas.openxmlformats.org/officeDocument/2006/relationships/slideLayout" Target="../slideLayouts/slideLayout165.xml"/><Relationship Id="rId10" Type="http://schemas.openxmlformats.org/officeDocument/2006/relationships/slideLayout" Target="../slideLayouts/slideLayout170.xml"/><Relationship Id="rId4" Type="http://schemas.openxmlformats.org/officeDocument/2006/relationships/slideLayout" Target="../slideLayouts/slideLayout164.xml"/><Relationship Id="rId9" Type="http://schemas.openxmlformats.org/officeDocument/2006/relationships/slideLayout" Target="../slideLayouts/slideLayout169.xml"/><Relationship Id="rId14" Type="http://schemas.openxmlformats.org/officeDocument/2006/relationships/image" Target="../media/image11.jpe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0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75.xml"/><Relationship Id="rId7" Type="http://schemas.openxmlformats.org/officeDocument/2006/relationships/slideLayout" Target="../slideLayouts/slideLayout179.xml"/><Relationship Id="rId12" Type="http://schemas.openxmlformats.org/officeDocument/2006/relationships/slideLayout" Target="../slideLayouts/slideLayout184.xml"/><Relationship Id="rId2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73.xml"/><Relationship Id="rId6" Type="http://schemas.openxmlformats.org/officeDocument/2006/relationships/slideLayout" Target="../slideLayouts/slideLayout178.xml"/><Relationship Id="rId11" Type="http://schemas.openxmlformats.org/officeDocument/2006/relationships/slideLayout" Target="../slideLayouts/slideLayout183.xml"/><Relationship Id="rId5" Type="http://schemas.openxmlformats.org/officeDocument/2006/relationships/slideLayout" Target="../slideLayouts/slideLayout177.xml"/><Relationship Id="rId10" Type="http://schemas.openxmlformats.org/officeDocument/2006/relationships/slideLayout" Target="../slideLayouts/slideLayout182.xml"/><Relationship Id="rId4" Type="http://schemas.openxmlformats.org/officeDocument/2006/relationships/slideLayout" Target="../slideLayouts/slideLayout176.xml"/><Relationship Id="rId9" Type="http://schemas.openxmlformats.org/officeDocument/2006/relationships/slideLayout" Target="../slideLayouts/slideLayout181.xml"/><Relationship Id="rId14" Type="http://schemas.openxmlformats.org/officeDocument/2006/relationships/image" Target="../media/image11.jpe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2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187.xml"/><Relationship Id="rId7" Type="http://schemas.openxmlformats.org/officeDocument/2006/relationships/slideLayout" Target="../slideLayouts/slideLayout191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86.xml"/><Relationship Id="rId1" Type="http://schemas.openxmlformats.org/officeDocument/2006/relationships/slideLayout" Target="../slideLayouts/slideLayout185.xml"/><Relationship Id="rId6" Type="http://schemas.openxmlformats.org/officeDocument/2006/relationships/slideLayout" Target="../slideLayouts/slideLayout190.xml"/><Relationship Id="rId11" Type="http://schemas.openxmlformats.org/officeDocument/2006/relationships/slideLayout" Target="../slideLayouts/slideLayout195.xml"/><Relationship Id="rId5" Type="http://schemas.openxmlformats.org/officeDocument/2006/relationships/slideLayout" Target="../slideLayouts/slideLayout189.xml"/><Relationship Id="rId15" Type="http://schemas.openxmlformats.org/officeDocument/2006/relationships/image" Target="../media/image14.png"/><Relationship Id="rId10" Type="http://schemas.openxmlformats.org/officeDocument/2006/relationships/slideLayout" Target="../slideLayouts/slideLayout194.xml"/><Relationship Id="rId4" Type="http://schemas.openxmlformats.org/officeDocument/2006/relationships/slideLayout" Target="../slideLayouts/slideLayout188.xml"/><Relationship Id="rId9" Type="http://schemas.openxmlformats.org/officeDocument/2006/relationships/slideLayout" Target="../slideLayouts/slideLayout193.xml"/><Relationship Id="rId14" Type="http://schemas.openxmlformats.org/officeDocument/2006/relationships/image" Target="../media/image13.pn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3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198.xml"/><Relationship Id="rId7" Type="http://schemas.openxmlformats.org/officeDocument/2006/relationships/slideLayout" Target="../slideLayouts/slideLayout202.xml"/><Relationship Id="rId12" Type="http://schemas.openxmlformats.org/officeDocument/2006/relationships/slideLayout" Target="../slideLayouts/slideLayout207.xml"/><Relationship Id="rId2" Type="http://schemas.openxmlformats.org/officeDocument/2006/relationships/slideLayout" Target="../slideLayouts/slideLayout197.xml"/><Relationship Id="rId1" Type="http://schemas.openxmlformats.org/officeDocument/2006/relationships/slideLayout" Target="../slideLayouts/slideLayout196.xml"/><Relationship Id="rId6" Type="http://schemas.openxmlformats.org/officeDocument/2006/relationships/slideLayout" Target="../slideLayouts/slideLayout201.xml"/><Relationship Id="rId11" Type="http://schemas.openxmlformats.org/officeDocument/2006/relationships/slideLayout" Target="../slideLayouts/slideLayout206.xml"/><Relationship Id="rId5" Type="http://schemas.openxmlformats.org/officeDocument/2006/relationships/slideLayout" Target="../slideLayouts/slideLayout200.xml"/><Relationship Id="rId10" Type="http://schemas.openxmlformats.org/officeDocument/2006/relationships/slideLayout" Target="../slideLayouts/slideLayout205.xml"/><Relationship Id="rId4" Type="http://schemas.openxmlformats.org/officeDocument/2006/relationships/slideLayout" Target="../slideLayouts/slideLayout199.xml"/><Relationship Id="rId9" Type="http://schemas.openxmlformats.org/officeDocument/2006/relationships/slideLayout" Target="../slideLayouts/slideLayout204.xml"/><Relationship Id="rId14" Type="http://schemas.openxmlformats.org/officeDocument/2006/relationships/image" Target="../media/image11.jpe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5.xml"/><Relationship Id="rId13" Type="http://schemas.openxmlformats.org/officeDocument/2006/relationships/theme" Target="../theme/theme19.xml"/><Relationship Id="rId3" Type="http://schemas.openxmlformats.org/officeDocument/2006/relationships/slideLayout" Target="../slideLayouts/slideLayout210.xml"/><Relationship Id="rId7" Type="http://schemas.openxmlformats.org/officeDocument/2006/relationships/slideLayout" Target="../slideLayouts/slideLayout214.xml"/><Relationship Id="rId12" Type="http://schemas.openxmlformats.org/officeDocument/2006/relationships/slideLayout" Target="../slideLayouts/slideLayout219.xml"/><Relationship Id="rId2" Type="http://schemas.openxmlformats.org/officeDocument/2006/relationships/slideLayout" Target="../slideLayouts/slideLayout209.xml"/><Relationship Id="rId1" Type="http://schemas.openxmlformats.org/officeDocument/2006/relationships/slideLayout" Target="../slideLayouts/slideLayout208.xml"/><Relationship Id="rId6" Type="http://schemas.openxmlformats.org/officeDocument/2006/relationships/slideLayout" Target="../slideLayouts/slideLayout213.xml"/><Relationship Id="rId11" Type="http://schemas.openxmlformats.org/officeDocument/2006/relationships/slideLayout" Target="../slideLayouts/slideLayout218.xml"/><Relationship Id="rId5" Type="http://schemas.openxmlformats.org/officeDocument/2006/relationships/slideLayout" Target="../slideLayouts/slideLayout212.xml"/><Relationship Id="rId10" Type="http://schemas.openxmlformats.org/officeDocument/2006/relationships/slideLayout" Target="../slideLayouts/slideLayout217.xml"/><Relationship Id="rId4" Type="http://schemas.openxmlformats.org/officeDocument/2006/relationships/slideLayout" Target="../slideLayouts/slideLayout211.xml"/><Relationship Id="rId9" Type="http://schemas.openxmlformats.org/officeDocument/2006/relationships/slideLayout" Target="../slideLayouts/slideLayout216.xml"/><Relationship Id="rId14" Type="http://schemas.openxmlformats.org/officeDocument/2006/relationships/image" Target="../media/image1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7.xml"/><Relationship Id="rId13" Type="http://schemas.openxmlformats.org/officeDocument/2006/relationships/theme" Target="../theme/theme20.xml"/><Relationship Id="rId3" Type="http://schemas.openxmlformats.org/officeDocument/2006/relationships/slideLayout" Target="../slideLayouts/slideLayout222.xml"/><Relationship Id="rId7" Type="http://schemas.openxmlformats.org/officeDocument/2006/relationships/slideLayout" Target="../slideLayouts/slideLayout226.xml"/><Relationship Id="rId12" Type="http://schemas.openxmlformats.org/officeDocument/2006/relationships/slideLayout" Target="../slideLayouts/slideLayout231.xml"/><Relationship Id="rId2" Type="http://schemas.openxmlformats.org/officeDocument/2006/relationships/slideLayout" Target="../slideLayouts/slideLayout221.xml"/><Relationship Id="rId1" Type="http://schemas.openxmlformats.org/officeDocument/2006/relationships/slideLayout" Target="../slideLayouts/slideLayout220.xml"/><Relationship Id="rId6" Type="http://schemas.openxmlformats.org/officeDocument/2006/relationships/slideLayout" Target="../slideLayouts/slideLayout225.xml"/><Relationship Id="rId11" Type="http://schemas.openxmlformats.org/officeDocument/2006/relationships/slideLayout" Target="../slideLayouts/slideLayout230.xml"/><Relationship Id="rId5" Type="http://schemas.openxmlformats.org/officeDocument/2006/relationships/slideLayout" Target="../slideLayouts/slideLayout224.xml"/><Relationship Id="rId10" Type="http://schemas.openxmlformats.org/officeDocument/2006/relationships/slideLayout" Target="../slideLayouts/slideLayout229.xml"/><Relationship Id="rId4" Type="http://schemas.openxmlformats.org/officeDocument/2006/relationships/slideLayout" Target="../slideLayouts/slideLayout223.xml"/><Relationship Id="rId9" Type="http://schemas.openxmlformats.org/officeDocument/2006/relationships/slideLayout" Target="../slideLayouts/slideLayout228.xml"/><Relationship Id="rId14" Type="http://schemas.openxmlformats.org/officeDocument/2006/relationships/image" Target="../media/image11.jpeg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13" Type="http://schemas.openxmlformats.org/officeDocument/2006/relationships/slideLayout" Target="../slideLayouts/slideLayout244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slideLayout" Target="../slideLayouts/slideLayout243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5" Type="http://schemas.openxmlformats.org/officeDocument/2006/relationships/image" Target="../media/image11.jpeg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Relationship Id="rId14" Type="http://schemas.openxmlformats.org/officeDocument/2006/relationships/theme" Target="../theme/theme21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2.xml"/><Relationship Id="rId13" Type="http://schemas.openxmlformats.org/officeDocument/2006/relationships/slideLayout" Target="../slideLayouts/slideLayout257.xml"/><Relationship Id="rId3" Type="http://schemas.openxmlformats.org/officeDocument/2006/relationships/slideLayout" Target="../slideLayouts/slideLayout247.xml"/><Relationship Id="rId7" Type="http://schemas.openxmlformats.org/officeDocument/2006/relationships/slideLayout" Target="../slideLayouts/slideLayout251.xml"/><Relationship Id="rId12" Type="http://schemas.openxmlformats.org/officeDocument/2006/relationships/slideLayout" Target="../slideLayouts/slideLayout256.xml"/><Relationship Id="rId2" Type="http://schemas.openxmlformats.org/officeDocument/2006/relationships/slideLayout" Target="../slideLayouts/slideLayout246.xml"/><Relationship Id="rId1" Type="http://schemas.openxmlformats.org/officeDocument/2006/relationships/slideLayout" Target="../slideLayouts/slideLayout245.xml"/><Relationship Id="rId6" Type="http://schemas.openxmlformats.org/officeDocument/2006/relationships/slideLayout" Target="../slideLayouts/slideLayout250.xml"/><Relationship Id="rId11" Type="http://schemas.openxmlformats.org/officeDocument/2006/relationships/slideLayout" Target="../slideLayouts/slideLayout255.xml"/><Relationship Id="rId5" Type="http://schemas.openxmlformats.org/officeDocument/2006/relationships/slideLayout" Target="../slideLayouts/slideLayout249.xml"/><Relationship Id="rId15" Type="http://schemas.openxmlformats.org/officeDocument/2006/relationships/image" Target="../media/image11.jpeg"/><Relationship Id="rId10" Type="http://schemas.openxmlformats.org/officeDocument/2006/relationships/slideLayout" Target="../slideLayouts/slideLayout254.xml"/><Relationship Id="rId4" Type="http://schemas.openxmlformats.org/officeDocument/2006/relationships/slideLayout" Target="../slideLayouts/slideLayout248.xml"/><Relationship Id="rId9" Type="http://schemas.openxmlformats.org/officeDocument/2006/relationships/slideLayout" Target="../slideLayouts/slideLayout253.xml"/><Relationship Id="rId14" Type="http://schemas.openxmlformats.org/officeDocument/2006/relationships/theme" Target="../theme/theme22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5.xml"/><Relationship Id="rId13" Type="http://schemas.openxmlformats.org/officeDocument/2006/relationships/slideLayout" Target="../slideLayouts/slideLayout270.xml"/><Relationship Id="rId3" Type="http://schemas.openxmlformats.org/officeDocument/2006/relationships/slideLayout" Target="../slideLayouts/slideLayout260.xml"/><Relationship Id="rId7" Type="http://schemas.openxmlformats.org/officeDocument/2006/relationships/slideLayout" Target="../slideLayouts/slideLayout264.xml"/><Relationship Id="rId12" Type="http://schemas.openxmlformats.org/officeDocument/2006/relationships/slideLayout" Target="../slideLayouts/slideLayout269.xml"/><Relationship Id="rId2" Type="http://schemas.openxmlformats.org/officeDocument/2006/relationships/slideLayout" Target="../slideLayouts/slideLayout259.xml"/><Relationship Id="rId1" Type="http://schemas.openxmlformats.org/officeDocument/2006/relationships/slideLayout" Target="../slideLayouts/slideLayout258.xml"/><Relationship Id="rId6" Type="http://schemas.openxmlformats.org/officeDocument/2006/relationships/slideLayout" Target="../slideLayouts/slideLayout263.xml"/><Relationship Id="rId11" Type="http://schemas.openxmlformats.org/officeDocument/2006/relationships/slideLayout" Target="../slideLayouts/slideLayout268.xml"/><Relationship Id="rId5" Type="http://schemas.openxmlformats.org/officeDocument/2006/relationships/slideLayout" Target="../slideLayouts/slideLayout262.xml"/><Relationship Id="rId15" Type="http://schemas.openxmlformats.org/officeDocument/2006/relationships/image" Target="../media/image11.jpeg"/><Relationship Id="rId10" Type="http://schemas.openxmlformats.org/officeDocument/2006/relationships/slideLayout" Target="../slideLayouts/slideLayout267.xml"/><Relationship Id="rId4" Type="http://schemas.openxmlformats.org/officeDocument/2006/relationships/slideLayout" Target="../slideLayouts/slideLayout261.xml"/><Relationship Id="rId9" Type="http://schemas.openxmlformats.org/officeDocument/2006/relationships/slideLayout" Target="../slideLayouts/slideLayout266.xml"/><Relationship Id="rId14" Type="http://schemas.openxmlformats.org/officeDocument/2006/relationships/theme" Target="../theme/theme23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8.xml"/><Relationship Id="rId13" Type="http://schemas.openxmlformats.org/officeDocument/2006/relationships/theme" Target="../theme/theme24.xml"/><Relationship Id="rId3" Type="http://schemas.openxmlformats.org/officeDocument/2006/relationships/slideLayout" Target="../slideLayouts/slideLayout273.xml"/><Relationship Id="rId7" Type="http://schemas.openxmlformats.org/officeDocument/2006/relationships/slideLayout" Target="../slideLayouts/slideLayout277.xml"/><Relationship Id="rId12" Type="http://schemas.openxmlformats.org/officeDocument/2006/relationships/slideLayout" Target="../slideLayouts/slideLayout282.xml"/><Relationship Id="rId2" Type="http://schemas.openxmlformats.org/officeDocument/2006/relationships/slideLayout" Target="../slideLayouts/slideLayout272.xml"/><Relationship Id="rId1" Type="http://schemas.openxmlformats.org/officeDocument/2006/relationships/slideLayout" Target="../slideLayouts/slideLayout271.xml"/><Relationship Id="rId6" Type="http://schemas.openxmlformats.org/officeDocument/2006/relationships/slideLayout" Target="../slideLayouts/slideLayout276.xml"/><Relationship Id="rId11" Type="http://schemas.openxmlformats.org/officeDocument/2006/relationships/slideLayout" Target="../slideLayouts/slideLayout281.xml"/><Relationship Id="rId5" Type="http://schemas.openxmlformats.org/officeDocument/2006/relationships/slideLayout" Target="../slideLayouts/slideLayout275.xml"/><Relationship Id="rId10" Type="http://schemas.openxmlformats.org/officeDocument/2006/relationships/slideLayout" Target="../slideLayouts/slideLayout280.xml"/><Relationship Id="rId4" Type="http://schemas.openxmlformats.org/officeDocument/2006/relationships/slideLayout" Target="../slideLayouts/slideLayout274.xml"/><Relationship Id="rId9" Type="http://schemas.openxmlformats.org/officeDocument/2006/relationships/slideLayout" Target="../slideLayouts/slideLayout279.xml"/><Relationship Id="rId14" Type="http://schemas.openxmlformats.org/officeDocument/2006/relationships/image" Target="../media/image11.jpeg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0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285.xml"/><Relationship Id="rId7" Type="http://schemas.openxmlformats.org/officeDocument/2006/relationships/slideLayout" Target="../slideLayouts/slideLayout289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84.xml"/><Relationship Id="rId1" Type="http://schemas.openxmlformats.org/officeDocument/2006/relationships/slideLayout" Target="../slideLayouts/slideLayout283.xml"/><Relationship Id="rId6" Type="http://schemas.openxmlformats.org/officeDocument/2006/relationships/slideLayout" Target="../slideLayouts/slideLayout288.xml"/><Relationship Id="rId11" Type="http://schemas.openxmlformats.org/officeDocument/2006/relationships/slideLayout" Target="../slideLayouts/slideLayout293.xml"/><Relationship Id="rId5" Type="http://schemas.openxmlformats.org/officeDocument/2006/relationships/slideLayout" Target="../slideLayouts/slideLayout287.xml"/><Relationship Id="rId15" Type="http://schemas.openxmlformats.org/officeDocument/2006/relationships/image" Target="../media/image14.png"/><Relationship Id="rId10" Type="http://schemas.openxmlformats.org/officeDocument/2006/relationships/slideLayout" Target="../slideLayouts/slideLayout292.xml"/><Relationship Id="rId4" Type="http://schemas.openxmlformats.org/officeDocument/2006/relationships/slideLayout" Target="../slideLayouts/slideLayout286.xml"/><Relationship Id="rId9" Type="http://schemas.openxmlformats.org/officeDocument/2006/relationships/slideLayout" Target="../slideLayouts/slideLayout291.xml"/><Relationship Id="rId14" Type="http://schemas.openxmlformats.org/officeDocument/2006/relationships/image" Target="../media/image13.png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1.xml"/><Relationship Id="rId13" Type="http://schemas.openxmlformats.org/officeDocument/2006/relationships/slideLayout" Target="../slideLayouts/slideLayout306.xml"/><Relationship Id="rId3" Type="http://schemas.openxmlformats.org/officeDocument/2006/relationships/slideLayout" Target="../slideLayouts/slideLayout296.xml"/><Relationship Id="rId7" Type="http://schemas.openxmlformats.org/officeDocument/2006/relationships/slideLayout" Target="../slideLayouts/slideLayout300.xml"/><Relationship Id="rId12" Type="http://schemas.openxmlformats.org/officeDocument/2006/relationships/slideLayout" Target="../slideLayouts/slideLayout305.xml"/><Relationship Id="rId2" Type="http://schemas.openxmlformats.org/officeDocument/2006/relationships/slideLayout" Target="../slideLayouts/slideLayout295.xml"/><Relationship Id="rId1" Type="http://schemas.openxmlformats.org/officeDocument/2006/relationships/slideLayout" Target="../slideLayouts/slideLayout294.xml"/><Relationship Id="rId6" Type="http://schemas.openxmlformats.org/officeDocument/2006/relationships/slideLayout" Target="../slideLayouts/slideLayout299.xml"/><Relationship Id="rId11" Type="http://schemas.openxmlformats.org/officeDocument/2006/relationships/slideLayout" Target="../slideLayouts/slideLayout304.xml"/><Relationship Id="rId5" Type="http://schemas.openxmlformats.org/officeDocument/2006/relationships/slideLayout" Target="../slideLayouts/slideLayout298.xml"/><Relationship Id="rId15" Type="http://schemas.openxmlformats.org/officeDocument/2006/relationships/image" Target="../media/image11.jpeg"/><Relationship Id="rId10" Type="http://schemas.openxmlformats.org/officeDocument/2006/relationships/slideLayout" Target="../slideLayouts/slideLayout303.xml"/><Relationship Id="rId4" Type="http://schemas.openxmlformats.org/officeDocument/2006/relationships/slideLayout" Target="../slideLayouts/slideLayout297.xml"/><Relationship Id="rId9" Type="http://schemas.openxmlformats.org/officeDocument/2006/relationships/slideLayout" Target="../slideLayouts/slideLayout302.xml"/><Relationship Id="rId14" Type="http://schemas.openxmlformats.org/officeDocument/2006/relationships/theme" Target="../theme/theme26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09.xml"/><Relationship Id="rId7" Type="http://schemas.openxmlformats.org/officeDocument/2006/relationships/slideLayout" Target="../slideLayouts/slideLayout31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308.xml"/><Relationship Id="rId16" Type="http://schemas.openxmlformats.org/officeDocument/2006/relationships/image" Target="../media/image3.gif"/><Relationship Id="rId1" Type="http://schemas.openxmlformats.org/officeDocument/2006/relationships/slideLayout" Target="../slideLayouts/slideLayout307.xml"/><Relationship Id="rId6" Type="http://schemas.openxmlformats.org/officeDocument/2006/relationships/slideLayout" Target="../slideLayouts/slideLayout312.xml"/><Relationship Id="rId11" Type="http://schemas.openxmlformats.org/officeDocument/2006/relationships/slideLayout" Target="../slideLayouts/slideLayout317.xml"/><Relationship Id="rId5" Type="http://schemas.openxmlformats.org/officeDocument/2006/relationships/slideLayout" Target="../slideLayouts/slideLayout311.xml"/><Relationship Id="rId15" Type="http://schemas.openxmlformats.org/officeDocument/2006/relationships/image" Target="../media/image2.gif"/><Relationship Id="rId10" Type="http://schemas.openxmlformats.org/officeDocument/2006/relationships/slideLayout" Target="../slideLayouts/slideLayout316.xml"/><Relationship Id="rId4" Type="http://schemas.openxmlformats.org/officeDocument/2006/relationships/slideLayout" Target="../slideLayouts/slideLayout310.xml"/><Relationship Id="rId9" Type="http://schemas.openxmlformats.org/officeDocument/2006/relationships/slideLayout" Target="../slideLayouts/slideLayout315.xml"/><Relationship Id="rId14" Type="http://schemas.microsoft.com/office/2007/relationships/hdphoto" Target="../media/hdphoto1.wdp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5.xml"/><Relationship Id="rId3" Type="http://schemas.openxmlformats.org/officeDocument/2006/relationships/slideLayout" Target="../slideLayouts/slideLayout320.xml"/><Relationship Id="rId7" Type="http://schemas.openxmlformats.org/officeDocument/2006/relationships/slideLayout" Target="../slideLayouts/slideLayout324.xml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319.xml"/><Relationship Id="rId1" Type="http://schemas.openxmlformats.org/officeDocument/2006/relationships/slideLayout" Target="../slideLayouts/slideLayout318.xml"/><Relationship Id="rId6" Type="http://schemas.openxmlformats.org/officeDocument/2006/relationships/slideLayout" Target="../slideLayouts/slideLayout323.xml"/><Relationship Id="rId11" Type="http://schemas.openxmlformats.org/officeDocument/2006/relationships/image" Target="../media/image15.png"/><Relationship Id="rId5" Type="http://schemas.openxmlformats.org/officeDocument/2006/relationships/slideLayout" Target="../slideLayouts/slideLayout322.xml"/><Relationship Id="rId10" Type="http://schemas.openxmlformats.org/officeDocument/2006/relationships/theme" Target="../theme/theme28.xml"/><Relationship Id="rId4" Type="http://schemas.openxmlformats.org/officeDocument/2006/relationships/slideLayout" Target="../slideLayouts/slideLayout321.xml"/><Relationship Id="rId9" Type="http://schemas.openxmlformats.org/officeDocument/2006/relationships/slideLayout" Target="../slideLayouts/slideLayout326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4.xml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329.xml"/><Relationship Id="rId7" Type="http://schemas.openxmlformats.org/officeDocument/2006/relationships/slideLayout" Target="../slideLayouts/slideLayout333.xml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328.xml"/><Relationship Id="rId1" Type="http://schemas.openxmlformats.org/officeDocument/2006/relationships/slideLayout" Target="../slideLayouts/slideLayout327.xml"/><Relationship Id="rId6" Type="http://schemas.openxmlformats.org/officeDocument/2006/relationships/slideLayout" Target="../slideLayouts/slideLayout332.xml"/><Relationship Id="rId11" Type="http://schemas.openxmlformats.org/officeDocument/2006/relationships/theme" Target="../theme/theme29.xml"/><Relationship Id="rId5" Type="http://schemas.openxmlformats.org/officeDocument/2006/relationships/slideLayout" Target="../slideLayouts/slideLayout331.xml"/><Relationship Id="rId10" Type="http://schemas.openxmlformats.org/officeDocument/2006/relationships/slideLayout" Target="../slideLayouts/slideLayout336.xml"/><Relationship Id="rId4" Type="http://schemas.openxmlformats.org/officeDocument/2006/relationships/slideLayout" Target="../slideLayouts/slideLayout330.xml"/><Relationship Id="rId9" Type="http://schemas.openxmlformats.org/officeDocument/2006/relationships/slideLayout" Target="../slideLayouts/slideLayout33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4.xml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339.xml"/><Relationship Id="rId7" Type="http://schemas.openxmlformats.org/officeDocument/2006/relationships/slideLayout" Target="../slideLayouts/slideLayout343.xml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338.xml"/><Relationship Id="rId1" Type="http://schemas.openxmlformats.org/officeDocument/2006/relationships/slideLayout" Target="../slideLayouts/slideLayout337.xml"/><Relationship Id="rId6" Type="http://schemas.openxmlformats.org/officeDocument/2006/relationships/slideLayout" Target="../slideLayouts/slideLayout342.xml"/><Relationship Id="rId11" Type="http://schemas.openxmlformats.org/officeDocument/2006/relationships/theme" Target="../theme/theme30.xml"/><Relationship Id="rId5" Type="http://schemas.openxmlformats.org/officeDocument/2006/relationships/slideLayout" Target="../slideLayouts/slideLayout341.xml"/><Relationship Id="rId10" Type="http://schemas.openxmlformats.org/officeDocument/2006/relationships/slideLayout" Target="../slideLayouts/slideLayout346.xml"/><Relationship Id="rId4" Type="http://schemas.openxmlformats.org/officeDocument/2006/relationships/slideLayout" Target="../slideLayouts/slideLayout340.xml"/><Relationship Id="rId9" Type="http://schemas.openxmlformats.org/officeDocument/2006/relationships/slideLayout" Target="../slideLayouts/slideLayout345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4.xml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349.xml"/><Relationship Id="rId7" Type="http://schemas.openxmlformats.org/officeDocument/2006/relationships/slideLayout" Target="../slideLayouts/slideLayout353.xml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348.xml"/><Relationship Id="rId1" Type="http://schemas.openxmlformats.org/officeDocument/2006/relationships/slideLayout" Target="../slideLayouts/slideLayout347.xml"/><Relationship Id="rId6" Type="http://schemas.openxmlformats.org/officeDocument/2006/relationships/slideLayout" Target="../slideLayouts/slideLayout352.xml"/><Relationship Id="rId11" Type="http://schemas.openxmlformats.org/officeDocument/2006/relationships/theme" Target="../theme/theme31.xml"/><Relationship Id="rId5" Type="http://schemas.openxmlformats.org/officeDocument/2006/relationships/slideLayout" Target="../slideLayouts/slideLayout351.xml"/><Relationship Id="rId10" Type="http://schemas.openxmlformats.org/officeDocument/2006/relationships/slideLayout" Target="../slideLayouts/slideLayout356.xml"/><Relationship Id="rId4" Type="http://schemas.openxmlformats.org/officeDocument/2006/relationships/slideLayout" Target="../slideLayouts/slideLayout350.xml"/><Relationship Id="rId9" Type="http://schemas.openxmlformats.org/officeDocument/2006/relationships/slideLayout" Target="../slideLayouts/slideLayout355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4.xml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359.xml"/><Relationship Id="rId7" Type="http://schemas.openxmlformats.org/officeDocument/2006/relationships/slideLayout" Target="../slideLayouts/slideLayout363.xml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358.xml"/><Relationship Id="rId1" Type="http://schemas.openxmlformats.org/officeDocument/2006/relationships/slideLayout" Target="../slideLayouts/slideLayout357.xml"/><Relationship Id="rId6" Type="http://schemas.openxmlformats.org/officeDocument/2006/relationships/slideLayout" Target="../slideLayouts/slideLayout362.xml"/><Relationship Id="rId11" Type="http://schemas.openxmlformats.org/officeDocument/2006/relationships/theme" Target="../theme/theme32.xml"/><Relationship Id="rId5" Type="http://schemas.openxmlformats.org/officeDocument/2006/relationships/slideLayout" Target="../slideLayouts/slideLayout361.xml"/><Relationship Id="rId10" Type="http://schemas.openxmlformats.org/officeDocument/2006/relationships/slideLayout" Target="../slideLayouts/slideLayout366.xml"/><Relationship Id="rId4" Type="http://schemas.openxmlformats.org/officeDocument/2006/relationships/slideLayout" Target="../slideLayouts/slideLayout360.xml"/><Relationship Id="rId9" Type="http://schemas.openxmlformats.org/officeDocument/2006/relationships/slideLayout" Target="../slideLayouts/slideLayout365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4.xml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369.xml"/><Relationship Id="rId7" Type="http://schemas.openxmlformats.org/officeDocument/2006/relationships/slideLayout" Target="../slideLayouts/slideLayout373.xml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368.xml"/><Relationship Id="rId1" Type="http://schemas.openxmlformats.org/officeDocument/2006/relationships/slideLayout" Target="../slideLayouts/slideLayout367.xml"/><Relationship Id="rId6" Type="http://schemas.openxmlformats.org/officeDocument/2006/relationships/slideLayout" Target="../slideLayouts/slideLayout372.xml"/><Relationship Id="rId11" Type="http://schemas.openxmlformats.org/officeDocument/2006/relationships/theme" Target="../theme/theme33.xml"/><Relationship Id="rId5" Type="http://schemas.openxmlformats.org/officeDocument/2006/relationships/slideLayout" Target="../slideLayouts/slideLayout371.xml"/><Relationship Id="rId10" Type="http://schemas.openxmlformats.org/officeDocument/2006/relationships/slideLayout" Target="../slideLayouts/slideLayout376.xml"/><Relationship Id="rId4" Type="http://schemas.openxmlformats.org/officeDocument/2006/relationships/slideLayout" Target="../slideLayouts/slideLayout370.xml"/><Relationship Id="rId9" Type="http://schemas.openxmlformats.org/officeDocument/2006/relationships/slideLayout" Target="../slideLayouts/slideLayout375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4.xml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379.xml"/><Relationship Id="rId7" Type="http://schemas.openxmlformats.org/officeDocument/2006/relationships/slideLayout" Target="../slideLayouts/slideLayout383.xml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378.xml"/><Relationship Id="rId1" Type="http://schemas.openxmlformats.org/officeDocument/2006/relationships/slideLayout" Target="../slideLayouts/slideLayout377.xml"/><Relationship Id="rId6" Type="http://schemas.openxmlformats.org/officeDocument/2006/relationships/slideLayout" Target="../slideLayouts/slideLayout382.xml"/><Relationship Id="rId11" Type="http://schemas.openxmlformats.org/officeDocument/2006/relationships/theme" Target="../theme/theme34.xml"/><Relationship Id="rId5" Type="http://schemas.openxmlformats.org/officeDocument/2006/relationships/slideLayout" Target="../slideLayouts/slideLayout381.xml"/><Relationship Id="rId10" Type="http://schemas.openxmlformats.org/officeDocument/2006/relationships/slideLayout" Target="../slideLayouts/slideLayout386.xml"/><Relationship Id="rId4" Type="http://schemas.openxmlformats.org/officeDocument/2006/relationships/slideLayout" Target="../slideLayouts/slideLayout380.xml"/><Relationship Id="rId9" Type="http://schemas.openxmlformats.org/officeDocument/2006/relationships/slideLayout" Target="../slideLayouts/slideLayout385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4.xml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389.xml"/><Relationship Id="rId7" Type="http://schemas.openxmlformats.org/officeDocument/2006/relationships/slideLayout" Target="../slideLayouts/slideLayout393.xml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388.xml"/><Relationship Id="rId1" Type="http://schemas.openxmlformats.org/officeDocument/2006/relationships/slideLayout" Target="../slideLayouts/slideLayout387.xml"/><Relationship Id="rId6" Type="http://schemas.openxmlformats.org/officeDocument/2006/relationships/slideLayout" Target="../slideLayouts/slideLayout392.xml"/><Relationship Id="rId11" Type="http://schemas.openxmlformats.org/officeDocument/2006/relationships/theme" Target="../theme/theme35.xml"/><Relationship Id="rId5" Type="http://schemas.openxmlformats.org/officeDocument/2006/relationships/slideLayout" Target="../slideLayouts/slideLayout391.xml"/><Relationship Id="rId10" Type="http://schemas.openxmlformats.org/officeDocument/2006/relationships/slideLayout" Target="../slideLayouts/slideLayout396.xml"/><Relationship Id="rId4" Type="http://schemas.openxmlformats.org/officeDocument/2006/relationships/slideLayout" Target="../slideLayouts/slideLayout390.xml"/><Relationship Id="rId9" Type="http://schemas.openxmlformats.org/officeDocument/2006/relationships/slideLayout" Target="../slideLayouts/slideLayout395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4.xml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399.xml"/><Relationship Id="rId7" Type="http://schemas.openxmlformats.org/officeDocument/2006/relationships/slideLayout" Target="../slideLayouts/slideLayout403.xml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398.xml"/><Relationship Id="rId1" Type="http://schemas.openxmlformats.org/officeDocument/2006/relationships/slideLayout" Target="../slideLayouts/slideLayout397.xml"/><Relationship Id="rId6" Type="http://schemas.openxmlformats.org/officeDocument/2006/relationships/slideLayout" Target="../slideLayouts/slideLayout402.xml"/><Relationship Id="rId11" Type="http://schemas.openxmlformats.org/officeDocument/2006/relationships/theme" Target="../theme/theme36.xml"/><Relationship Id="rId5" Type="http://schemas.openxmlformats.org/officeDocument/2006/relationships/slideLayout" Target="../slideLayouts/slideLayout401.xml"/><Relationship Id="rId10" Type="http://schemas.openxmlformats.org/officeDocument/2006/relationships/slideLayout" Target="../slideLayouts/slideLayout406.xml"/><Relationship Id="rId4" Type="http://schemas.openxmlformats.org/officeDocument/2006/relationships/slideLayout" Target="../slideLayouts/slideLayout400.xml"/><Relationship Id="rId9" Type="http://schemas.openxmlformats.org/officeDocument/2006/relationships/slideLayout" Target="../slideLayouts/slideLayout405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4.xml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409.xml"/><Relationship Id="rId7" Type="http://schemas.openxmlformats.org/officeDocument/2006/relationships/slideLayout" Target="../slideLayouts/slideLayout413.xml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408.xml"/><Relationship Id="rId1" Type="http://schemas.openxmlformats.org/officeDocument/2006/relationships/slideLayout" Target="../slideLayouts/slideLayout407.xml"/><Relationship Id="rId6" Type="http://schemas.openxmlformats.org/officeDocument/2006/relationships/slideLayout" Target="../slideLayouts/slideLayout412.xml"/><Relationship Id="rId11" Type="http://schemas.openxmlformats.org/officeDocument/2006/relationships/theme" Target="../theme/theme37.xml"/><Relationship Id="rId5" Type="http://schemas.openxmlformats.org/officeDocument/2006/relationships/slideLayout" Target="../slideLayouts/slideLayout411.xml"/><Relationship Id="rId10" Type="http://schemas.openxmlformats.org/officeDocument/2006/relationships/slideLayout" Target="../slideLayouts/slideLayout416.xml"/><Relationship Id="rId4" Type="http://schemas.openxmlformats.org/officeDocument/2006/relationships/slideLayout" Target="../slideLayouts/slideLayout410.xml"/><Relationship Id="rId9" Type="http://schemas.openxmlformats.org/officeDocument/2006/relationships/slideLayout" Target="../slideLayouts/slideLayout415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4.xml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419.xml"/><Relationship Id="rId7" Type="http://schemas.openxmlformats.org/officeDocument/2006/relationships/slideLayout" Target="../slideLayouts/slideLayout423.xml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418.xml"/><Relationship Id="rId1" Type="http://schemas.openxmlformats.org/officeDocument/2006/relationships/slideLayout" Target="../slideLayouts/slideLayout417.xml"/><Relationship Id="rId6" Type="http://schemas.openxmlformats.org/officeDocument/2006/relationships/slideLayout" Target="../slideLayouts/slideLayout422.xml"/><Relationship Id="rId11" Type="http://schemas.openxmlformats.org/officeDocument/2006/relationships/theme" Target="../theme/theme38.xml"/><Relationship Id="rId5" Type="http://schemas.openxmlformats.org/officeDocument/2006/relationships/slideLayout" Target="../slideLayouts/slideLayout421.xml"/><Relationship Id="rId10" Type="http://schemas.openxmlformats.org/officeDocument/2006/relationships/slideLayout" Target="../slideLayouts/slideLayout426.xml"/><Relationship Id="rId4" Type="http://schemas.openxmlformats.org/officeDocument/2006/relationships/slideLayout" Target="../slideLayouts/slideLayout420.xml"/><Relationship Id="rId9" Type="http://schemas.openxmlformats.org/officeDocument/2006/relationships/slideLayout" Target="../slideLayouts/slideLayout425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4.xml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429.xml"/><Relationship Id="rId7" Type="http://schemas.openxmlformats.org/officeDocument/2006/relationships/slideLayout" Target="../slideLayouts/slideLayout433.xml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428.xml"/><Relationship Id="rId1" Type="http://schemas.openxmlformats.org/officeDocument/2006/relationships/slideLayout" Target="../slideLayouts/slideLayout427.xml"/><Relationship Id="rId6" Type="http://schemas.openxmlformats.org/officeDocument/2006/relationships/slideLayout" Target="../slideLayouts/slideLayout432.xml"/><Relationship Id="rId11" Type="http://schemas.openxmlformats.org/officeDocument/2006/relationships/theme" Target="../theme/theme39.xml"/><Relationship Id="rId5" Type="http://schemas.openxmlformats.org/officeDocument/2006/relationships/slideLayout" Target="../slideLayouts/slideLayout431.xml"/><Relationship Id="rId10" Type="http://schemas.openxmlformats.org/officeDocument/2006/relationships/slideLayout" Target="../slideLayouts/slideLayout436.xml"/><Relationship Id="rId4" Type="http://schemas.openxmlformats.org/officeDocument/2006/relationships/slideLayout" Target="../slideLayouts/slideLayout430.xml"/><Relationship Id="rId9" Type="http://schemas.openxmlformats.org/officeDocument/2006/relationships/slideLayout" Target="../slideLayouts/slideLayout4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9.png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4.xml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439.xml"/><Relationship Id="rId7" Type="http://schemas.openxmlformats.org/officeDocument/2006/relationships/slideLayout" Target="../slideLayouts/slideLayout443.xml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438.xml"/><Relationship Id="rId1" Type="http://schemas.openxmlformats.org/officeDocument/2006/relationships/slideLayout" Target="../slideLayouts/slideLayout437.xml"/><Relationship Id="rId6" Type="http://schemas.openxmlformats.org/officeDocument/2006/relationships/slideLayout" Target="../slideLayouts/slideLayout442.xml"/><Relationship Id="rId11" Type="http://schemas.openxmlformats.org/officeDocument/2006/relationships/theme" Target="../theme/theme40.xml"/><Relationship Id="rId5" Type="http://schemas.openxmlformats.org/officeDocument/2006/relationships/slideLayout" Target="../slideLayouts/slideLayout441.xml"/><Relationship Id="rId10" Type="http://schemas.openxmlformats.org/officeDocument/2006/relationships/slideLayout" Target="../slideLayouts/slideLayout446.xml"/><Relationship Id="rId4" Type="http://schemas.openxmlformats.org/officeDocument/2006/relationships/slideLayout" Target="../slideLayouts/slideLayout440.xml"/><Relationship Id="rId9" Type="http://schemas.openxmlformats.org/officeDocument/2006/relationships/slideLayout" Target="../slideLayouts/slideLayout445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4.xml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449.xml"/><Relationship Id="rId7" Type="http://schemas.openxmlformats.org/officeDocument/2006/relationships/slideLayout" Target="../slideLayouts/slideLayout453.xml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448.xml"/><Relationship Id="rId1" Type="http://schemas.openxmlformats.org/officeDocument/2006/relationships/slideLayout" Target="../slideLayouts/slideLayout447.xml"/><Relationship Id="rId6" Type="http://schemas.openxmlformats.org/officeDocument/2006/relationships/slideLayout" Target="../slideLayouts/slideLayout452.xml"/><Relationship Id="rId11" Type="http://schemas.openxmlformats.org/officeDocument/2006/relationships/theme" Target="../theme/theme41.xml"/><Relationship Id="rId5" Type="http://schemas.openxmlformats.org/officeDocument/2006/relationships/slideLayout" Target="../slideLayouts/slideLayout451.xml"/><Relationship Id="rId10" Type="http://schemas.openxmlformats.org/officeDocument/2006/relationships/slideLayout" Target="../slideLayouts/slideLayout456.xml"/><Relationship Id="rId4" Type="http://schemas.openxmlformats.org/officeDocument/2006/relationships/slideLayout" Target="../slideLayouts/slideLayout450.xml"/><Relationship Id="rId9" Type="http://schemas.openxmlformats.org/officeDocument/2006/relationships/slideLayout" Target="../slideLayouts/slideLayout455.x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4.xml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459.xml"/><Relationship Id="rId7" Type="http://schemas.openxmlformats.org/officeDocument/2006/relationships/slideLayout" Target="../slideLayouts/slideLayout463.xml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458.xml"/><Relationship Id="rId1" Type="http://schemas.openxmlformats.org/officeDocument/2006/relationships/slideLayout" Target="../slideLayouts/slideLayout457.xml"/><Relationship Id="rId6" Type="http://schemas.openxmlformats.org/officeDocument/2006/relationships/slideLayout" Target="../slideLayouts/slideLayout462.xml"/><Relationship Id="rId11" Type="http://schemas.openxmlformats.org/officeDocument/2006/relationships/theme" Target="../theme/theme42.xml"/><Relationship Id="rId5" Type="http://schemas.openxmlformats.org/officeDocument/2006/relationships/slideLayout" Target="../slideLayouts/slideLayout461.xml"/><Relationship Id="rId10" Type="http://schemas.openxmlformats.org/officeDocument/2006/relationships/slideLayout" Target="../slideLayouts/slideLayout466.xml"/><Relationship Id="rId4" Type="http://schemas.openxmlformats.org/officeDocument/2006/relationships/slideLayout" Target="../slideLayouts/slideLayout460.xml"/><Relationship Id="rId9" Type="http://schemas.openxmlformats.org/officeDocument/2006/relationships/slideLayout" Target="../slideLayouts/slideLayout465.xml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4.xml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469.xml"/><Relationship Id="rId7" Type="http://schemas.openxmlformats.org/officeDocument/2006/relationships/slideLayout" Target="../slideLayouts/slideLayout473.xml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468.xml"/><Relationship Id="rId1" Type="http://schemas.openxmlformats.org/officeDocument/2006/relationships/slideLayout" Target="../slideLayouts/slideLayout467.xml"/><Relationship Id="rId6" Type="http://schemas.openxmlformats.org/officeDocument/2006/relationships/slideLayout" Target="../slideLayouts/slideLayout472.xml"/><Relationship Id="rId11" Type="http://schemas.openxmlformats.org/officeDocument/2006/relationships/theme" Target="../theme/theme43.xml"/><Relationship Id="rId5" Type="http://schemas.openxmlformats.org/officeDocument/2006/relationships/slideLayout" Target="../slideLayouts/slideLayout471.xml"/><Relationship Id="rId10" Type="http://schemas.openxmlformats.org/officeDocument/2006/relationships/slideLayout" Target="../slideLayouts/slideLayout476.xml"/><Relationship Id="rId4" Type="http://schemas.openxmlformats.org/officeDocument/2006/relationships/slideLayout" Target="../slideLayouts/slideLayout470.xml"/><Relationship Id="rId9" Type="http://schemas.openxmlformats.org/officeDocument/2006/relationships/slideLayout" Target="../slideLayouts/slideLayout475.xml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4.xml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479.xml"/><Relationship Id="rId7" Type="http://schemas.openxmlformats.org/officeDocument/2006/relationships/slideLayout" Target="../slideLayouts/slideLayout483.xml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478.xml"/><Relationship Id="rId1" Type="http://schemas.openxmlformats.org/officeDocument/2006/relationships/slideLayout" Target="../slideLayouts/slideLayout477.xml"/><Relationship Id="rId6" Type="http://schemas.openxmlformats.org/officeDocument/2006/relationships/slideLayout" Target="../slideLayouts/slideLayout482.xml"/><Relationship Id="rId11" Type="http://schemas.openxmlformats.org/officeDocument/2006/relationships/theme" Target="../theme/theme44.xml"/><Relationship Id="rId5" Type="http://schemas.openxmlformats.org/officeDocument/2006/relationships/slideLayout" Target="../slideLayouts/slideLayout481.xml"/><Relationship Id="rId10" Type="http://schemas.openxmlformats.org/officeDocument/2006/relationships/slideLayout" Target="../slideLayouts/slideLayout486.xml"/><Relationship Id="rId4" Type="http://schemas.openxmlformats.org/officeDocument/2006/relationships/slideLayout" Target="../slideLayouts/slideLayout480.xml"/><Relationship Id="rId9" Type="http://schemas.openxmlformats.org/officeDocument/2006/relationships/slideLayout" Target="../slideLayouts/slideLayout485.xml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4.xml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489.xml"/><Relationship Id="rId7" Type="http://schemas.openxmlformats.org/officeDocument/2006/relationships/slideLayout" Target="../slideLayouts/slideLayout493.xml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488.xml"/><Relationship Id="rId1" Type="http://schemas.openxmlformats.org/officeDocument/2006/relationships/slideLayout" Target="../slideLayouts/slideLayout487.xml"/><Relationship Id="rId6" Type="http://schemas.openxmlformats.org/officeDocument/2006/relationships/slideLayout" Target="../slideLayouts/slideLayout492.xml"/><Relationship Id="rId11" Type="http://schemas.openxmlformats.org/officeDocument/2006/relationships/theme" Target="../theme/theme45.xml"/><Relationship Id="rId5" Type="http://schemas.openxmlformats.org/officeDocument/2006/relationships/slideLayout" Target="../slideLayouts/slideLayout491.xml"/><Relationship Id="rId10" Type="http://schemas.openxmlformats.org/officeDocument/2006/relationships/slideLayout" Target="../slideLayouts/slideLayout496.xml"/><Relationship Id="rId4" Type="http://schemas.openxmlformats.org/officeDocument/2006/relationships/slideLayout" Target="../slideLayouts/slideLayout490.xml"/><Relationship Id="rId9" Type="http://schemas.openxmlformats.org/officeDocument/2006/relationships/slideLayout" Target="../slideLayouts/slideLayout495.xml"/></Relationships>
</file>

<file path=ppt/slideMasters/_rels/slideMaster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4.xml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499.xml"/><Relationship Id="rId7" Type="http://schemas.openxmlformats.org/officeDocument/2006/relationships/slideLayout" Target="../slideLayouts/slideLayout503.xml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498.xml"/><Relationship Id="rId1" Type="http://schemas.openxmlformats.org/officeDocument/2006/relationships/slideLayout" Target="../slideLayouts/slideLayout497.xml"/><Relationship Id="rId6" Type="http://schemas.openxmlformats.org/officeDocument/2006/relationships/slideLayout" Target="../slideLayouts/slideLayout502.xml"/><Relationship Id="rId11" Type="http://schemas.openxmlformats.org/officeDocument/2006/relationships/theme" Target="../theme/theme46.xml"/><Relationship Id="rId5" Type="http://schemas.openxmlformats.org/officeDocument/2006/relationships/slideLayout" Target="../slideLayouts/slideLayout501.xml"/><Relationship Id="rId10" Type="http://schemas.openxmlformats.org/officeDocument/2006/relationships/slideLayout" Target="../slideLayouts/slideLayout506.xml"/><Relationship Id="rId4" Type="http://schemas.openxmlformats.org/officeDocument/2006/relationships/slideLayout" Target="../slideLayouts/slideLayout500.xml"/><Relationship Id="rId9" Type="http://schemas.openxmlformats.org/officeDocument/2006/relationships/slideLayout" Target="../slideLayouts/slideLayout505.xml"/></Relationships>
</file>

<file path=ppt/slideMasters/_rels/slideMaster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4.xml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509.xml"/><Relationship Id="rId7" Type="http://schemas.openxmlformats.org/officeDocument/2006/relationships/slideLayout" Target="../slideLayouts/slideLayout513.xml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508.xml"/><Relationship Id="rId1" Type="http://schemas.openxmlformats.org/officeDocument/2006/relationships/slideLayout" Target="../slideLayouts/slideLayout507.xml"/><Relationship Id="rId6" Type="http://schemas.openxmlformats.org/officeDocument/2006/relationships/slideLayout" Target="../slideLayouts/slideLayout512.xml"/><Relationship Id="rId11" Type="http://schemas.openxmlformats.org/officeDocument/2006/relationships/theme" Target="../theme/theme47.xml"/><Relationship Id="rId5" Type="http://schemas.openxmlformats.org/officeDocument/2006/relationships/slideLayout" Target="../slideLayouts/slideLayout511.xml"/><Relationship Id="rId10" Type="http://schemas.openxmlformats.org/officeDocument/2006/relationships/slideLayout" Target="../slideLayouts/slideLayout516.xml"/><Relationship Id="rId4" Type="http://schemas.openxmlformats.org/officeDocument/2006/relationships/slideLayout" Target="../slideLayouts/slideLayout510.xml"/><Relationship Id="rId9" Type="http://schemas.openxmlformats.org/officeDocument/2006/relationships/slideLayout" Target="../slideLayouts/slideLayout515.xml"/></Relationships>
</file>

<file path=ppt/slideMasters/_rels/slideMaster4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4.xml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519.xml"/><Relationship Id="rId7" Type="http://schemas.openxmlformats.org/officeDocument/2006/relationships/slideLayout" Target="../slideLayouts/slideLayout523.xml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518.xml"/><Relationship Id="rId1" Type="http://schemas.openxmlformats.org/officeDocument/2006/relationships/slideLayout" Target="../slideLayouts/slideLayout517.xml"/><Relationship Id="rId6" Type="http://schemas.openxmlformats.org/officeDocument/2006/relationships/slideLayout" Target="../slideLayouts/slideLayout522.xml"/><Relationship Id="rId11" Type="http://schemas.openxmlformats.org/officeDocument/2006/relationships/theme" Target="../theme/theme48.xml"/><Relationship Id="rId5" Type="http://schemas.openxmlformats.org/officeDocument/2006/relationships/slideLayout" Target="../slideLayouts/slideLayout521.xml"/><Relationship Id="rId10" Type="http://schemas.openxmlformats.org/officeDocument/2006/relationships/slideLayout" Target="../slideLayouts/slideLayout526.xml"/><Relationship Id="rId4" Type="http://schemas.openxmlformats.org/officeDocument/2006/relationships/slideLayout" Target="../slideLayouts/slideLayout520.xml"/><Relationship Id="rId9" Type="http://schemas.openxmlformats.org/officeDocument/2006/relationships/slideLayout" Target="../slideLayouts/slideLayout525.xml"/></Relationships>
</file>

<file path=ppt/slideMasters/_rels/slideMaster4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4.xml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529.xml"/><Relationship Id="rId7" Type="http://schemas.openxmlformats.org/officeDocument/2006/relationships/slideLayout" Target="../slideLayouts/slideLayout533.xml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528.xml"/><Relationship Id="rId1" Type="http://schemas.openxmlformats.org/officeDocument/2006/relationships/slideLayout" Target="../slideLayouts/slideLayout527.xml"/><Relationship Id="rId6" Type="http://schemas.openxmlformats.org/officeDocument/2006/relationships/slideLayout" Target="../slideLayouts/slideLayout532.xml"/><Relationship Id="rId11" Type="http://schemas.openxmlformats.org/officeDocument/2006/relationships/theme" Target="../theme/theme49.xml"/><Relationship Id="rId5" Type="http://schemas.openxmlformats.org/officeDocument/2006/relationships/slideLayout" Target="../slideLayouts/slideLayout531.xml"/><Relationship Id="rId10" Type="http://schemas.openxmlformats.org/officeDocument/2006/relationships/slideLayout" Target="../slideLayouts/slideLayout536.xml"/><Relationship Id="rId4" Type="http://schemas.openxmlformats.org/officeDocument/2006/relationships/slideLayout" Target="../slideLayouts/slideLayout530.xml"/><Relationship Id="rId9" Type="http://schemas.openxmlformats.org/officeDocument/2006/relationships/slideLayout" Target="../slideLayouts/slideLayout5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5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4.xml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539.xml"/><Relationship Id="rId7" Type="http://schemas.openxmlformats.org/officeDocument/2006/relationships/slideLayout" Target="../slideLayouts/slideLayout543.xml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538.xml"/><Relationship Id="rId1" Type="http://schemas.openxmlformats.org/officeDocument/2006/relationships/slideLayout" Target="../slideLayouts/slideLayout537.xml"/><Relationship Id="rId6" Type="http://schemas.openxmlformats.org/officeDocument/2006/relationships/slideLayout" Target="../slideLayouts/slideLayout542.xml"/><Relationship Id="rId11" Type="http://schemas.openxmlformats.org/officeDocument/2006/relationships/theme" Target="../theme/theme50.xml"/><Relationship Id="rId5" Type="http://schemas.openxmlformats.org/officeDocument/2006/relationships/slideLayout" Target="../slideLayouts/slideLayout541.xml"/><Relationship Id="rId10" Type="http://schemas.openxmlformats.org/officeDocument/2006/relationships/slideLayout" Target="../slideLayouts/slideLayout546.xml"/><Relationship Id="rId4" Type="http://schemas.openxmlformats.org/officeDocument/2006/relationships/slideLayout" Target="../slideLayouts/slideLayout540.xml"/><Relationship Id="rId9" Type="http://schemas.openxmlformats.org/officeDocument/2006/relationships/slideLayout" Target="../slideLayouts/slideLayout545.xml"/></Relationships>
</file>

<file path=ppt/slideMasters/_rels/slideMaster5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4.xml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549.xml"/><Relationship Id="rId7" Type="http://schemas.openxmlformats.org/officeDocument/2006/relationships/slideLayout" Target="../slideLayouts/slideLayout553.xml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548.xml"/><Relationship Id="rId1" Type="http://schemas.openxmlformats.org/officeDocument/2006/relationships/slideLayout" Target="../slideLayouts/slideLayout547.xml"/><Relationship Id="rId6" Type="http://schemas.openxmlformats.org/officeDocument/2006/relationships/slideLayout" Target="../slideLayouts/slideLayout552.xml"/><Relationship Id="rId11" Type="http://schemas.openxmlformats.org/officeDocument/2006/relationships/theme" Target="../theme/theme51.xml"/><Relationship Id="rId5" Type="http://schemas.openxmlformats.org/officeDocument/2006/relationships/slideLayout" Target="../slideLayouts/slideLayout551.xml"/><Relationship Id="rId10" Type="http://schemas.openxmlformats.org/officeDocument/2006/relationships/slideLayout" Target="../slideLayouts/slideLayout556.xml"/><Relationship Id="rId4" Type="http://schemas.openxmlformats.org/officeDocument/2006/relationships/slideLayout" Target="../slideLayouts/slideLayout550.xml"/><Relationship Id="rId9" Type="http://schemas.openxmlformats.org/officeDocument/2006/relationships/slideLayout" Target="../slideLayouts/slideLayout555.xml"/></Relationships>
</file>

<file path=ppt/slideMasters/_rels/slideMaster5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4.xml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559.xml"/><Relationship Id="rId7" Type="http://schemas.openxmlformats.org/officeDocument/2006/relationships/slideLayout" Target="../slideLayouts/slideLayout563.xml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558.xml"/><Relationship Id="rId1" Type="http://schemas.openxmlformats.org/officeDocument/2006/relationships/slideLayout" Target="../slideLayouts/slideLayout557.xml"/><Relationship Id="rId6" Type="http://schemas.openxmlformats.org/officeDocument/2006/relationships/slideLayout" Target="../slideLayouts/slideLayout562.xml"/><Relationship Id="rId11" Type="http://schemas.openxmlformats.org/officeDocument/2006/relationships/theme" Target="../theme/theme52.xml"/><Relationship Id="rId5" Type="http://schemas.openxmlformats.org/officeDocument/2006/relationships/slideLayout" Target="../slideLayouts/slideLayout561.xml"/><Relationship Id="rId10" Type="http://schemas.openxmlformats.org/officeDocument/2006/relationships/slideLayout" Target="../slideLayouts/slideLayout566.xml"/><Relationship Id="rId4" Type="http://schemas.openxmlformats.org/officeDocument/2006/relationships/slideLayout" Target="../slideLayouts/slideLayout560.xml"/><Relationship Id="rId9" Type="http://schemas.openxmlformats.org/officeDocument/2006/relationships/slideLayout" Target="../slideLayouts/slideLayout565.xml"/></Relationships>
</file>

<file path=ppt/slideMasters/_rels/slideMaster5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4.xml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569.xml"/><Relationship Id="rId7" Type="http://schemas.openxmlformats.org/officeDocument/2006/relationships/slideLayout" Target="../slideLayouts/slideLayout573.xml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568.xml"/><Relationship Id="rId1" Type="http://schemas.openxmlformats.org/officeDocument/2006/relationships/slideLayout" Target="../slideLayouts/slideLayout567.xml"/><Relationship Id="rId6" Type="http://schemas.openxmlformats.org/officeDocument/2006/relationships/slideLayout" Target="../slideLayouts/slideLayout572.xml"/><Relationship Id="rId11" Type="http://schemas.openxmlformats.org/officeDocument/2006/relationships/theme" Target="../theme/theme53.xml"/><Relationship Id="rId5" Type="http://schemas.openxmlformats.org/officeDocument/2006/relationships/slideLayout" Target="../slideLayouts/slideLayout571.xml"/><Relationship Id="rId10" Type="http://schemas.openxmlformats.org/officeDocument/2006/relationships/slideLayout" Target="../slideLayouts/slideLayout576.xml"/><Relationship Id="rId4" Type="http://schemas.openxmlformats.org/officeDocument/2006/relationships/slideLayout" Target="../slideLayouts/slideLayout570.xml"/><Relationship Id="rId9" Type="http://schemas.openxmlformats.org/officeDocument/2006/relationships/slideLayout" Target="../slideLayouts/slideLayout575.xml"/></Relationships>
</file>

<file path=ppt/slideMasters/_rels/slideMaster5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4.xml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579.xml"/><Relationship Id="rId7" Type="http://schemas.openxmlformats.org/officeDocument/2006/relationships/slideLayout" Target="../slideLayouts/slideLayout583.xml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578.xml"/><Relationship Id="rId1" Type="http://schemas.openxmlformats.org/officeDocument/2006/relationships/slideLayout" Target="../slideLayouts/slideLayout577.xml"/><Relationship Id="rId6" Type="http://schemas.openxmlformats.org/officeDocument/2006/relationships/slideLayout" Target="../slideLayouts/slideLayout582.xml"/><Relationship Id="rId11" Type="http://schemas.openxmlformats.org/officeDocument/2006/relationships/theme" Target="../theme/theme54.xml"/><Relationship Id="rId5" Type="http://schemas.openxmlformats.org/officeDocument/2006/relationships/slideLayout" Target="../slideLayouts/slideLayout581.xml"/><Relationship Id="rId10" Type="http://schemas.openxmlformats.org/officeDocument/2006/relationships/slideLayout" Target="../slideLayouts/slideLayout586.xml"/><Relationship Id="rId4" Type="http://schemas.openxmlformats.org/officeDocument/2006/relationships/slideLayout" Target="../slideLayouts/slideLayout580.xml"/><Relationship Id="rId9" Type="http://schemas.openxmlformats.org/officeDocument/2006/relationships/slideLayout" Target="../slideLayouts/slideLayout585.xml"/></Relationships>
</file>

<file path=ppt/slideMasters/_rels/slideMaster5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4.xml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589.xml"/><Relationship Id="rId7" Type="http://schemas.openxmlformats.org/officeDocument/2006/relationships/slideLayout" Target="../slideLayouts/slideLayout593.xml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588.xml"/><Relationship Id="rId1" Type="http://schemas.openxmlformats.org/officeDocument/2006/relationships/slideLayout" Target="../slideLayouts/slideLayout587.xml"/><Relationship Id="rId6" Type="http://schemas.openxmlformats.org/officeDocument/2006/relationships/slideLayout" Target="../slideLayouts/slideLayout592.xml"/><Relationship Id="rId11" Type="http://schemas.openxmlformats.org/officeDocument/2006/relationships/theme" Target="../theme/theme55.xml"/><Relationship Id="rId5" Type="http://schemas.openxmlformats.org/officeDocument/2006/relationships/slideLayout" Target="../slideLayouts/slideLayout591.xml"/><Relationship Id="rId10" Type="http://schemas.openxmlformats.org/officeDocument/2006/relationships/slideLayout" Target="../slideLayouts/slideLayout596.xml"/><Relationship Id="rId4" Type="http://schemas.openxmlformats.org/officeDocument/2006/relationships/slideLayout" Target="../slideLayouts/slideLayout590.xml"/><Relationship Id="rId9" Type="http://schemas.openxmlformats.org/officeDocument/2006/relationships/slideLayout" Target="../slideLayouts/slideLayout595.xml"/></Relationships>
</file>

<file path=ppt/slideMasters/_rels/slideMaster5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4.xml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599.xml"/><Relationship Id="rId7" Type="http://schemas.openxmlformats.org/officeDocument/2006/relationships/slideLayout" Target="../slideLayouts/slideLayout603.xml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598.xml"/><Relationship Id="rId1" Type="http://schemas.openxmlformats.org/officeDocument/2006/relationships/slideLayout" Target="../slideLayouts/slideLayout597.xml"/><Relationship Id="rId6" Type="http://schemas.openxmlformats.org/officeDocument/2006/relationships/slideLayout" Target="../slideLayouts/slideLayout602.xml"/><Relationship Id="rId11" Type="http://schemas.openxmlformats.org/officeDocument/2006/relationships/theme" Target="../theme/theme56.xml"/><Relationship Id="rId5" Type="http://schemas.openxmlformats.org/officeDocument/2006/relationships/slideLayout" Target="../slideLayouts/slideLayout601.xml"/><Relationship Id="rId10" Type="http://schemas.openxmlformats.org/officeDocument/2006/relationships/slideLayout" Target="../slideLayouts/slideLayout606.xml"/><Relationship Id="rId4" Type="http://schemas.openxmlformats.org/officeDocument/2006/relationships/slideLayout" Target="../slideLayouts/slideLayout600.xml"/><Relationship Id="rId9" Type="http://schemas.openxmlformats.org/officeDocument/2006/relationships/slideLayout" Target="../slideLayouts/slideLayout605.xml"/></Relationships>
</file>

<file path=ppt/slideMasters/_rels/slideMaster5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4.xml"/><Relationship Id="rId13" Type="http://schemas.microsoft.com/office/2007/relationships/hdphoto" Target="../media/hdphoto1.wdp"/><Relationship Id="rId3" Type="http://schemas.openxmlformats.org/officeDocument/2006/relationships/slideLayout" Target="../slideLayouts/slideLayout609.xml"/><Relationship Id="rId7" Type="http://schemas.openxmlformats.org/officeDocument/2006/relationships/slideLayout" Target="../slideLayouts/slideLayout613.xml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608.xml"/><Relationship Id="rId1" Type="http://schemas.openxmlformats.org/officeDocument/2006/relationships/slideLayout" Target="../slideLayouts/slideLayout607.xml"/><Relationship Id="rId6" Type="http://schemas.openxmlformats.org/officeDocument/2006/relationships/slideLayout" Target="../slideLayouts/slideLayout612.xml"/><Relationship Id="rId11" Type="http://schemas.openxmlformats.org/officeDocument/2006/relationships/theme" Target="../theme/theme57.xml"/><Relationship Id="rId5" Type="http://schemas.openxmlformats.org/officeDocument/2006/relationships/slideLayout" Target="../slideLayouts/slideLayout611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616.xml"/><Relationship Id="rId4" Type="http://schemas.openxmlformats.org/officeDocument/2006/relationships/slideLayout" Target="../slideLayouts/slideLayout610.xml"/><Relationship Id="rId9" Type="http://schemas.openxmlformats.org/officeDocument/2006/relationships/slideLayout" Target="../slideLayouts/slideLayout615.xml"/><Relationship Id="rId14" Type="http://schemas.openxmlformats.org/officeDocument/2006/relationships/image" Target="../media/image2.gif"/></Relationships>
</file>

<file path=ppt/slideMasters/_rels/slideMaster5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4.xml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619.xml"/><Relationship Id="rId7" Type="http://schemas.openxmlformats.org/officeDocument/2006/relationships/slideLayout" Target="../slideLayouts/slideLayout623.xml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618.xml"/><Relationship Id="rId1" Type="http://schemas.openxmlformats.org/officeDocument/2006/relationships/slideLayout" Target="../slideLayouts/slideLayout617.xml"/><Relationship Id="rId6" Type="http://schemas.openxmlformats.org/officeDocument/2006/relationships/slideLayout" Target="../slideLayouts/slideLayout622.xml"/><Relationship Id="rId11" Type="http://schemas.openxmlformats.org/officeDocument/2006/relationships/theme" Target="../theme/theme58.xml"/><Relationship Id="rId5" Type="http://schemas.openxmlformats.org/officeDocument/2006/relationships/slideLayout" Target="../slideLayouts/slideLayout621.xml"/><Relationship Id="rId10" Type="http://schemas.openxmlformats.org/officeDocument/2006/relationships/slideLayout" Target="../slideLayouts/slideLayout626.xml"/><Relationship Id="rId4" Type="http://schemas.openxmlformats.org/officeDocument/2006/relationships/slideLayout" Target="../slideLayouts/slideLayout620.xml"/><Relationship Id="rId9" Type="http://schemas.openxmlformats.org/officeDocument/2006/relationships/slideLayout" Target="../slideLayouts/slideLayout625.xml"/></Relationships>
</file>

<file path=ppt/slideMasters/_rels/slideMaster5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4.xml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629.xml"/><Relationship Id="rId7" Type="http://schemas.openxmlformats.org/officeDocument/2006/relationships/slideLayout" Target="../slideLayouts/slideLayout633.xml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628.xml"/><Relationship Id="rId1" Type="http://schemas.openxmlformats.org/officeDocument/2006/relationships/slideLayout" Target="../slideLayouts/slideLayout627.xml"/><Relationship Id="rId6" Type="http://schemas.openxmlformats.org/officeDocument/2006/relationships/slideLayout" Target="../slideLayouts/slideLayout632.xml"/><Relationship Id="rId11" Type="http://schemas.openxmlformats.org/officeDocument/2006/relationships/theme" Target="../theme/theme59.xml"/><Relationship Id="rId5" Type="http://schemas.openxmlformats.org/officeDocument/2006/relationships/slideLayout" Target="../slideLayouts/slideLayout631.xml"/><Relationship Id="rId10" Type="http://schemas.openxmlformats.org/officeDocument/2006/relationships/slideLayout" Target="../slideLayouts/slideLayout636.xml"/><Relationship Id="rId4" Type="http://schemas.openxmlformats.org/officeDocument/2006/relationships/slideLayout" Target="../slideLayouts/slideLayout630.xml"/><Relationship Id="rId9" Type="http://schemas.openxmlformats.org/officeDocument/2006/relationships/slideLayout" Target="../slideLayouts/slideLayout63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6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4.xml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639.xml"/><Relationship Id="rId7" Type="http://schemas.openxmlformats.org/officeDocument/2006/relationships/slideLayout" Target="../slideLayouts/slideLayout643.xml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638.xml"/><Relationship Id="rId1" Type="http://schemas.openxmlformats.org/officeDocument/2006/relationships/slideLayout" Target="../slideLayouts/slideLayout637.xml"/><Relationship Id="rId6" Type="http://schemas.openxmlformats.org/officeDocument/2006/relationships/slideLayout" Target="../slideLayouts/slideLayout642.xml"/><Relationship Id="rId11" Type="http://schemas.openxmlformats.org/officeDocument/2006/relationships/theme" Target="../theme/theme60.xml"/><Relationship Id="rId5" Type="http://schemas.openxmlformats.org/officeDocument/2006/relationships/slideLayout" Target="../slideLayouts/slideLayout641.xml"/><Relationship Id="rId10" Type="http://schemas.openxmlformats.org/officeDocument/2006/relationships/slideLayout" Target="../slideLayouts/slideLayout646.xml"/><Relationship Id="rId4" Type="http://schemas.openxmlformats.org/officeDocument/2006/relationships/slideLayout" Target="../slideLayouts/slideLayout640.xml"/><Relationship Id="rId9" Type="http://schemas.openxmlformats.org/officeDocument/2006/relationships/slideLayout" Target="../slideLayouts/slideLayout645.xml"/></Relationships>
</file>

<file path=ppt/slideMasters/_rels/slideMaster6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4.xml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649.xml"/><Relationship Id="rId7" Type="http://schemas.openxmlformats.org/officeDocument/2006/relationships/slideLayout" Target="../slideLayouts/slideLayout653.xml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648.xml"/><Relationship Id="rId1" Type="http://schemas.openxmlformats.org/officeDocument/2006/relationships/slideLayout" Target="../slideLayouts/slideLayout647.xml"/><Relationship Id="rId6" Type="http://schemas.openxmlformats.org/officeDocument/2006/relationships/slideLayout" Target="../slideLayouts/slideLayout652.xml"/><Relationship Id="rId11" Type="http://schemas.openxmlformats.org/officeDocument/2006/relationships/theme" Target="../theme/theme61.xml"/><Relationship Id="rId5" Type="http://schemas.openxmlformats.org/officeDocument/2006/relationships/slideLayout" Target="../slideLayouts/slideLayout651.xml"/><Relationship Id="rId10" Type="http://schemas.openxmlformats.org/officeDocument/2006/relationships/slideLayout" Target="../slideLayouts/slideLayout656.xml"/><Relationship Id="rId4" Type="http://schemas.openxmlformats.org/officeDocument/2006/relationships/slideLayout" Target="../slideLayouts/slideLayout650.xml"/><Relationship Id="rId9" Type="http://schemas.openxmlformats.org/officeDocument/2006/relationships/slideLayout" Target="../slideLayouts/slideLayout655.xml"/></Relationships>
</file>

<file path=ppt/slideMasters/_rels/slideMaster6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4.xml"/><Relationship Id="rId3" Type="http://schemas.openxmlformats.org/officeDocument/2006/relationships/slideLayout" Target="../slideLayouts/slideLayout659.xml"/><Relationship Id="rId7" Type="http://schemas.openxmlformats.org/officeDocument/2006/relationships/slideLayout" Target="../slideLayouts/slideLayout663.xml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658.xml"/><Relationship Id="rId1" Type="http://schemas.openxmlformats.org/officeDocument/2006/relationships/slideLayout" Target="../slideLayouts/slideLayout657.xml"/><Relationship Id="rId6" Type="http://schemas.openxmlformats.org/officeDocument/2006/relationships/slideLayout" Target="../slideLayouts/slideLayout662.xml"/><Relationship Id="rId11" Type="http://schemas.openxmlformats.org/officeDocument/2006/relationships/image" Target="../media/image15.png"/><Relationship Id="rId5" Type="http://schemas.openxmlformats.org/officeDocument/2006/relationships/slideLayout" Target="../slideLayouts/slideLayout661.xml"/><Relationship Id="rId10" Type="http://schemas.openxmlformats.org/officeDocument/2006/relationships/theme" Target="../theme/theme62.xml"/><Relationship Id="rId4" Type="http://schemas.openxmlformats.org/officeDocument/2006/relationships/slideLayout" Target="../slideLayouts/slideLayout660.xml"/><Relationship Id="rId9" Type="http://schemas.openxmlformats.org/officeDocument/2006/relationships/slideLayout" Target="../slideLayouts/slideLayout665.xml"/></Relationships>
</file>

<file path=ppt/slideMasters/_rels/slideMaster6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3.xml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668.xml"/><Relationship Id="rId7" Type="http://schemas.openxmlformats.org/officeDocument/2006/relationships/slideLayout" Target="../slideLayouts/slideLayout672.xml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667.xml"/><Relationship Id="rId1" Type="http://schemas.openxmlformats.org/officeDocument/2006/relationships/slideLayout" Target="../slideLayouts/slideLayout666.xml"/><Relationship Id="rId6" Type="http://schemas.openxmlformats.org/officeDocument/2006/relationships/slideLayout" Target="../slideLayouts/slideLayout671.xml"/><Relationship Id="rId11" Type="http://schemas.openxmlformats.org/officeDocument/2006/relationships/theme" Target="../theme/theme63.xml"/><Relationship Id="rId5" Type="http://schemas.openxmlformats.org/officeDocument/2006/relationships/slideLayout" Target="../slideLayouts/slideLayout670.xml"/><Relationship Id="rId10" Type="http://schemas.openxmlformats.org/officeDocument/2006/relationships/slideLayout" Target="../slideLayouts/slideLayout675.xml"/><Relationship Id="rId4" Type="http://schemas.openxmlformats.org/officeDocument/2006/relationships/slideLayout" Target="../slideLayouts/slideLayout669.xml"/><Relationship Id="rId9" Type="http://schemas.openxmlformats.org/officeDocument/2006/relationships/slideLayout" Target="../slideLayouts/slideLayout674.xml"/></Relationships>
</file>

<file path=ppt/slideMasters/_rels/slideMaster6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3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678.xml"/><Relationship Id="rId7" Type="http://schemas.openxmlformats.org/officeDocument/2006/relationships/slideLayout" Target="../slideLayouts/slideLayout682.xml"/><Relationship Id="rId12" Type="http://schemas.openxmlformats.org/officeDocument/2006/relationships/theme" Target="../theme/theme64.xml"/><Relationship Id="rId2" Type="http://schemas.openxmlformats.org/officeDocument/2006/relationships/slideLayout" Target="../slideLayouts/slideLayout677.xml"/><Relationship Id="rId1" Type="http://schemas.openxmlformats.org/officeDocument/2006/relationships/slideLayout" Target="../slideLayouts/slideLayout676.xml"/><Relationship Id="rId6" Type="http://schemas.openxmlformats.org/officeDocument/2006/relationships/slideLayout" Target="../slideLayouts/slideLayout681.xml"/><Relationship Id="rId11" Type="http://schemas.openxmlformats.org/officeDocument/2006/relationships/slideLayout" Target="../slideLayouts/slideLayout686.xml"/><Relationship Id="rId5" Type="http://schemas.openxmlformats.org/officeDocument/2006/relationships/slideLayout" Target="../slideLayouts/slideLayout680.xml"/><Relationship Id="rId10" Type="http://schemas.openxmlformats.org/officeDocument/2006/relationships/slideLayout" Target="../slideLayouts/slideLayout685.xml"/><Relationship Id="rId4" Type="http://schemas.openxmlformats.org/officeDocument/2006/relationships/slideLayout" Target="../slideLayouts/slideLayout679.xml"/><Relationship Id="rId9" Type="http://schemas.openxmlformats.org/officeDocument/2006/relationships/slideLayout" Target="../slideLayouts/slideLayout684.xml"/></Relationships>
</file>

<file path=ppt/slideMasters/_rels/slideMaster6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4.xml"/><Relationship Id="rId13" Type="http://schemas.openxmlformats.org/officeDocument/2006/relationships/theme" Target="../theme/theme65.xml"/><Relationship Id="rId3" Type="http://schemas.openxmlformats.org/officeDocument/2006/relationships/slideLayout" Target="../slideLayouts/slideLayout689.xml"/><Relationship Id="rId7" Type="http://schemas.openxmlformats.org/officeDocument/2006/relationships/slideLayout" Target="../slideLayouts/slideLayout693.xml"/><Relationship Id="rId12" Type="http://schemas.openxmlformats.org/officeDocument/2006/relationships/slideLayout" Target="../slideLayouts/slideLayout698.xml"/><Relationship Id="rId2" Type="http://schemas.openxmlformats.org/officeDocument/2006/relationships/slideLayout" Target="../slideLayouts/slideLayout688.xml"/><Relationship Id="rId1" Type="http://schemas.openxmlformats.org/officeDocument/2006/relationships/slideLayout" Target="../slideLayouts/slideLayout687.xml"/><Relationship Id="rId6" Type="http://schemas.openxmlformats.org/officeDocument/2006/relationships/slideLayout" Target="../slideLayouts/slideLayout692.xml"/><Relationship Id="rId11" Type="http://schemas.openxmlformats.org/officeDocument/2006/relationships/slideLayout" Target="../slideLayouts/slideLayout697.xml"/><Relationship Id="rId5" Type="http://schemas.openxmlformats.org/officeDocument/2006/relationships/slideLayout" Target="../slideLayouts/slideLayout691.xml"/><Relationship Id="rId10" Type="http://schemas.openxmlformats.org/officeDocument/2006/relationships/slideLayout" Target="../slideLayouts/slideLayout696.xml"/><Relationship Id="rId4" Type="http://schemas.openxmlformats.org/officeDocument/2006/relationships/slideLayout" Target="../slideLayouts/slideLayout690.xml"/><Relationship Id="rId9" Type="http://schemas.openxmlformats.org/officeDocument/2006/relationships/slideLayout" Target="../slideLayouts/slideLayout695.xml"/><Relationship Id="rId14" Type="http://schemas.openxmlformats.org/officeDocument/2006/relationships/image" Target="../media/image19.jpeg"/></Relationships>
</file>

<file path=ppt/slideMasters/_rels/slideMaster6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6.xml"/><Relationship Id="rId13" Type="http://schemas.microsoft.com/office/2007/relationships/hdphoto" Target="../media/hdphoto1.wdp"/><Relationship Id="rId3" Type="http://schemas.openxmlformats.org/officeDocument/2006/relationships/slideLayout" Target="../slideLayouts/slideLayout701.xml"/><Relationship Id="rId7" Type="http://schemas.openxmlformats.org/officeDocument/2006/relationships/slideLayout" Target="../slideLayouts/slideLayout705.xml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700.xml"/><Relationship Id="rId1" Type="http://schemas.openxmlformats.org/officeDocument/2006/relationships/slideLayout" Target="../slideLayouts/slideLayout699.xml"/><Relationship Id="rId6" Type="http://schemas.openxmlformats.org/officeDocument/2006/relationships/slideLayout" Target="../slideLayouts/slideLayout704.xml"/><Relationship Id="rId11" Type="http://schemas.openxmlformats.org/officeDocument/2006/relationships/theme" Target="../theme/theme66.xml"/><Relationship Id="rId5" Type="http://schemas.openxmlformats.org/officeDocument/2006/relationships/slideLayout" Target="../slideLayouts/slideLayout703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708.xml"/><Relationship Id="rId4" Type="http://schemas.openxmlformats.org/officeDocument/2006/relationships/slideLayout" Target="../slideLayouts/slideLayout702.xml"/><Relationship Id="rId9" Type="http://schemas.openxmlformats.org/officeDocument/2006/relationships/slideLayout" Target="../slideLayouts/slideLayout707.xml"/><Relationship Id="rId14" Type="http://schemas.openxmlformats.org/officeDocument/2006/relationships/image" Target="../media/image2.gif"/></Relationships>
</file>

<file path=ppt/slideMasters/_rels/slideMaster6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6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711.xml"/><Relationship Id="rId7" Type="http://schemas.openxmlformats.org/officeDocument/2006/relationships/slideLayout" Target="../slideLayouts/slideLayout715.xml"/><Relationship Id="rId12" Type="http://schemas.openxmlformats.org/officeDocument/2006/relationships/theme" Target="../theme/theme67.xml"/><Relationship Id="rId2" Type="http://schemas.openxmlformats.org/officeDocument/2006/relationships/slideLayout" Target="../slideLayouts/slideLayout710.xml"/><Relationship Id="rId1" Type="http://schemas.openxmlformats.org/officeDocument/2006/relationships/slideLayout" Target="../slideLayouts/slideLayout709.xml"/><Relationship Id="rId6" Type="http://schemas.openxmlformats.org/officeDocument/2006/relationships/slideLayout" Target="../slideLayouts/slideLayout714.xml"/><Relationship Id="rId11" Type="http://schemas.openxmlformats.org/officeDocument/2006/relationships/slideLayout" Target="../slideLayouts/slideLayout719.xml"/><Relationship Id="rId5" Type="http://schemas.openxmlformats.org/officeDocument/2006/relationships/slideLayout" Target="../slideLayouts/slideLayout713.xml"/><Relationship Id="rId10" Type="http://schemas.openxmlformats.org/officeDocument/2006/relationships/slideLayout" Target="../slideLayouts/slideLayout718.xml"/><Relationship Id="rId4" Type="http://schemas.openxmlformats.org/officeDocument/2006/relationships/slideLayout" Target="../slideLayouts/slideLayout712.xml"/><Relationship Id="rId9" Type="http://schemas.openxmlformats.org/officeDocument/2006/relationships/slideLayout" Target="../slideLayouts/slideLayout717.xml"/></Relationships>
</file>

<file path=ppt/slideMasters/_rels/slideMaster6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7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722.xml"/><Relationship Id="rId7" Type="http://schemas.openxmlformats.org/officeDocument/2006/relationships/slideLayout" Target="../slideLayouts/slideLayout726.xml"/><Relationship Id="rId12" Type="http://schemas.openxmlformats.org/officeDocument/2006/relationships/theme" Target="../theme/theme68.xml"/><Relationship Id="rId2" Type="http://schemas.openxmlformats.org/officeDocument/2006/relationships/slideLayout" Target="../slideLayouts/slideLayout721.xml"/><Relationship Id="rId1" Type="http://schemas.openxmlformats.org/officeDocument/2006/relationships/slideLayout" Target="../slideLayouts/slideLayout720.xml"/><Relationship Id="rId6" Type="http://schemas.openxmlformats.org/officeDocument/2006/relationships/slideLayout" Target="../slideLayouts/slideLayout725.xml"/><Relationship Id="rId11" Type="http://schemas.openxmlformats.org/officeDocument/2006/relationships/slideLayout" Target="../slideLayouts/slideLayout730.xml"/><Relationship Id="rId5" Type="http://schemas.openxmlformats.org/officeDocument/2006/relationships/slideLayout" Target="../slideLayouts/slideLayout724.xml"/><Relationship Id="rId10" Type="http://schemas.openxmlformats.org/officeDocument/2006/relationships/slideLayout" Target="../slideLayouts/slideLayout729.xml"/><Relationship Id="rId4" Type="http://schemas.openxmlformats.org/officeDocument/2006/relationships/slideLayout" Target="../slideLayouts/slideLayout723.xml"/><Relationship Id="rId9" Type="http://schemas.openxmlformats.org/officeDocument/2006/relationships/slideLayout" Target="../slideLayouts/slideLayout728.xml"/></Relationships>
</file>

<file path=ppt/slideMasters/_rels/slideMaster6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8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733.xml"/><Relationship Id="rId7" Type="http://schemas.openxmlformats.org/officeDocument/2006/relationships/slideLayout" Target="../slideLayouts/slideLayout737.xml"/><Relationship Id="rId12" Type="http://schemas.openxmlformats.org/officeDocument/2006/relationships/theme" Target="../theme/theme69.xml"/><Relationship Id="rId2" Type="http://schemas.openxmlformats.org/officeDocument/2006/relationships/slideLayout" Target="../slideLayouts/slideLayout732.xml"/><Relationship Id="rId1" Type="http://schemas.openxmlformats.org/officeDocument/2006/relationships/slideLayout" Target="../slideLayouts/slideLayout731.xml"/><Relationship Id="rId6" Type="http://schemas.openxmlformats.org/officeDocument/2006/relationships/slideLayout" Target="../slideLayouts/slideLayout736.xml"/><Relationship Id="rId11" Type="http://schemas.openxmlformats.org/officeDocument/2006/relationships/slideLayout" Target="../slideLayouts/slideLayout741.xml"/><Relationship Id="rId5" Type="http://schemas.openxmlformats.org/officeDocument/2006/relationships/slideLayout" Target="../slideLayouts/slideLayout735.xml"/><Relationship Id="rId10" Type="http://schemas.openxmlformats.org/officeDocument/2006/relationships/slideLayout" Target="../slideLayouts/slideLayout740.xml"/><Relationship Id="rId4" Type="http://schemas.openxmlformats.org/officeDocument/2006/relationships/slideLayout" Target="../slideLayouts/slideLayout734.xml"/><Relationship Id="rId9" Type="http://schemas.openxmlformats.org/officeDocument/2006/relationships/slideLayout" Target="../slideLayouts/slideLayout73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7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9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744.xml"/><Relationship Id="rId7" Type="http://schemas.openxmlformats.org/officeDocument/2006/relationships/slideLayout" Target="../slideLayouts/slideLayout748.xml"/><Relationship Id="rId12" Type="http://schemas.openxmlformats.org/officeDocument/2006/relationships/theme" Target="../theme/theme70.xml"/><Relationship Id="rId2" Type="http://schemas.openxmlformats.org/officeDocument/2006/relationships/slideLayout" Target="../slideLayouts/slideLayout743.xml"/><Relationship Id="rId1" Type="http://schemas.openxmlformats.org/officeDocument/2006/relationships/slideLayout" Target="../slideLayouts/slideLayout742.xml"/><Relationship Id="rId6" Type="http://schemas.openxmlformats.org/officeDocument/2006/relationships/slideLayout" Target="../slideLayouts/slideLayout747.xml"/><Relationship Id="rId11" Type="http://schemas.openxmlformats.org/officeDocument/2006/relationships/slideLayout" Target="../slideLayouts/slideLayout752.xml"/><Relationship Id="rId5" Type="http://schemas.openxmlformats.org/officeDocument/2006/relationships/slideLayout" Target="../slideLayouts/slideLayout746.xml"/><Relationship Id="rId10" Type="http://schemas.openxmlformats.org/officeDocument/2006/relationships/slideLayout" Target="../slideLayouts/slideLayout751.xml"/><Relationship Id="rId4" Type="http://schemas.openxmlformats.org/officeDocument/2006/relationships/slideLayout" Target="../slideLayouts/slideLayout745.xml"/><Relationship Id="rId9" Type="http://schemas.openxmlformats.org/officeDocument/2006/relationships/slideLayout" Target="../slideLayouts/slideLayout750.xml"/></Relationships>
</file>

<file path=ppt/slideMasters/_rels/slideMaster7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0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755.xml"/><Relationship Id="rId7" Type="http://schemas.openxmlformats.org/officeDocument/2006/relationships/slideLayout" Target="../slideLayouts/slideLayout759.xml"/><Relationship Id="rId12" Type="http://schemas.openxmlformats.org/officeDocument/2006/relationships/theme" Target="../theme/theme71.xml"/><Relationship Id="rId2" Type="http://schemas.openxmlformats.org/officeDocument/2006/relationships/slideLayout" Target="../slideLayouts/slideLayout754.xml"/><Relationship Id="rId1" Type="http://schemas.openxmlformats.org/officeDocument/2006/relationships/slideLayout" Target="../slideLayouts/slideLayout753.xml"/><Relationship Id="rId6" Type="http://schemas.openxmlformats.org/officeDocument/2006/relationships/slideLayout" Target="../slideLayouts/slideLayout758.xml"/><Relationship Id="rId11" Type="http://schemas.openxmlformats.org/officeDocument/2006/relationships/slideLayout" Target="../slideLayouts/slideLayout763.xml"/><Relationship Id="rId5" Type="http://schemas.openxmlformats.org/officeDocument/2006/relationships/slideLayout" Target="../slideLayouts/slideLayout757.xml"/><Relationship Id="rId10" Type="http://schemas.openxmlformats.org/officeDocument/2006/relationships/slideLayout" Target="../slideLayouts/slideLayout762.xml"/><Relationship Id="rId4" Type="http://schemas.openxmlformats.org/officeDocument/2006/relationships/slideLayout" Target="../slideLayouts/slideLayout756.xml"/><Relationship Id="rId9" Type="http://schemas.openxmlformats.org/officeDocument/2006/relationships/slideLayout" Target="../slideLayouts/slideLayout761.xml"/></Relationships>
</file>

<file path=ppt/slideMasters/_rels/slideMaster7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1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766.xml"/><Relationship Id="rId7" Type="http://schemas.openxmlformats.org/officeDocument/2006/relationships/slideLayout" Target="../slideLayouts/slideLayout770.xml"/><Relationship Id="rId12" Type="http://schemas.openxmlformats.org/officeDocument/2006/relationships/theme" Target="../theme/theme72.xml"/><Relationship Id="rId2" Type="http://schemas.openxmlformats.org/officeDocument/2006/relationships/slideLayout" Target="../slideLayouts/slideLayout765.xml"/><Relationship Id="rId1" Type="http://schemas.openxmlformats.org/officeDocument/2006/relationships/slideLayout" Target="../slideLayouts/slideLayout764.xml"/><Relationship Id="rId6" Type="http://schemas.openxmlformats.org/officeDocument/2006/relationships/slideLayout" Target="../slideLayouts/slideLayout769.xml"/><Relationship Id="rId11" Type="http://schemas.openxmlformats.org/officeDocument/2006/relationships/slideLayout" Target="../slideLayouts/slideLayout774.xml"/><Relationship Id="rId5" Type="http://schemas.openxmlformats.org/officeDocument/2006/relationships/slideLayout" Target="../slideLayouts/slideLayout768.xml"/><Relationship Id="rId10" Type="http://schemas.openxmlformats.org/officeDocument/2006/relationships/slideLayout" Target="../slideLayouts/slideLayout773.xml"/><Relationship Id="rId4" Type="http://schemas.openxmlformats.org/officeDocument/2006/relationships/slideLayout" Target="../slideLayouts/slideLayout767.xml"/><Relationship Id="rId9" Type="http://schemas.openxmlformats.org/officeDocument/2006/relationships/slideLayout" Target="../slideLayouts/slideLayout772.xml"/></Relationships>
</file>

<file path=ppt/slideMasters/_rels/slideMaster7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2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777.xml"/><Relationship Id="rId7" Type="http://schemas.openxmlformats.org/officeDocument/2006/relationships/slideLayout" Target="../slideLayouts/slideLayout781.xml"/><Relationship Id="rId12" Type="http://schemas.openxmlformats.org/officeDocument/2006/relationships/theme" Target="../theme/theme73.xml"/><Relationship Id="rId2" Type="http://schemas.openxmlformats.org/officeDocument/2006/relationships/slideLayout" Target="../slideLayouts/slideLayout776.xml"/><Relationship Id="rId1" Type="http://schemas.openxmlformats.org/officeDocument/2006/relationships/slideLayout" Target="../slideLayouts/slideLayout775.xml"/><Relationship Id="rId6" Type="http://schemas.openxmlformats.org/officeDocument/2006/relationships/slideLayout" Target="../slideLayouts/slideLayout780.xml"/><Relationship Id="rId11" Type="http://schemas.openxmlformats.org/officeDocument/2006/relationships/slideLayout" Target="../slideLayouts/slideLayout785.xml"/><Relationship Id="rId5" Type="http://schemas.openxmlformats.org/officeDocument/2006/relationships/slideLayout" Target="../slideLayouts/slideLayout779.xml"/><Relationship Id="rId10" Type="http://schemas.openxmlformats.org/officeDocument/2006/relationships/slideLayout" Target="../slideLayouts/slideLayout784.xml"/><Relationship Id="rId4" Type="http://schemas.openxmlformats.org/officeDocument/2006/relationships/slideLayout" Target="../slideLayouts/slideLayout778.xml"/><Relationship Id="rId9" Type="http://schemas.openxmlformats.org/officeDocument/2006/relationships/slideLayout" Target="../slideLayouts/slideLayout783.xml"/></Relationships>
</file>

<file path=ppt/slideMasters/_rels/slideMaster7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3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788.xml"/><Relationship Id="rId7" Type="http://schemas.openxmlformats.org/officeDocument/2006/relationships/slideLayout" Target="../slideLayouts/slideLayout792.xml"/><Relationship Id="rId12" Type="http://schemas.openxmlformats.org/officeDocument/2006/relationships/theme" Target="../theme/theme74.xml"/><Relationship Id="rId2" Type="http://schemas.openxmlformats.org/officeDocument/2006/relationships/slideLayout" Target="../slideLayouts/slideLayout787.xml"/><Relationship Id="rId1" Type="http://schemas.openxmlformats.org/officeDocument/2006/relationships/slideLayout" Target="../slideLayouts/slideLayout786.xml"/><Relationship Id="rId6" Type="http://schemas.openxmlformats.org/officeDocument/2006/relationships/slideLayout" Target="../slideLayouts/slideLayout791.xml"/><Relationship Id="rId11" Type="http://schemas.openxmlformats.org/officeDocument/2006/relationships/slideLayout" Target="../slideLayouts/slideLayout796.xml"/><Relationship Id="rId5" Type="http://schemas.openxmlformats.org/officeDocument/2006/relationships/slideLayout" Target="../slideLayouts/slideLayout790.xml"/><Relationship Id="rId10" Type="http://schemas.openxmlformats.org/officeDocument/2006/relationships/slideLayout" Target="../slideLayouts/slideLayout795.xml"/><Relationship Id="rId4" Type="http://schemas.openxmlformats.org/officeDocument/2006/relationships/slideLayout" Target="../slideLayouts/slideLayout789.xml"/><Relationship Id="rId9" Type="http://schemas.openxmlformats.org/officeDocument/2006/relationships/slideLayout" Target="../slideLayouts/slideLayout794.xml"/></Relationships>
</file>

<file path=ppt/slideMasters/_rels/slideMaster7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4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799.xml"/><Relationship Id="rId7" Type="http://schemas.openxmlformats.org/officeDocument/2006/relationships/slideLayout" Target="../slideLayouts/slideLayout803.xml"/><Relationship Id="rId12" Type="http://schemas.openxmlformats.org/officeDocument/2006/relationships/theme" Target="../theme/theme75.xml"/><Relationship Id="rId2" Type="http://schemas.openxmlformats.org/officeDocument/2006/relationships/slideLayout" Target="../slideLayouts/slideLayout798.xml"/><Relationship Id="rId1" Type="http://schemas.openxmlformats.org/officeDocument/2006/relationships/slideLayout" Target="../slideLayouts/slideLayout797.xml"/><Relationship Id="rId6" Type="http://schemas.openxmlformats.org/officeDocument/2006/relationships/slideLayout" Target="../slideLayouts/slideLayout802.xml"/><Relationship Id="rId11" Type="http://schemas.openxmlformats.org/officeDocument/2006/relationships/slideLayout" Target="../slideLayouts/slideLayout807.xml"/><Relationship Id="rId5" Type="http://schemas.openxmlformats.org/officeDocument/2006/relationships/slideLayout" Target="../slideLayouts/slideLayout801.xml"/><Relationship Id="rId10" Type="http://schemas.openxmlformats.org/officeDocument/2006/relationships/slideLayout" Target="../slideLayouts/slideLayout806.xml"/><Relationship Id="rId4" Type="http://schemas.openxmlformats.org/officeDocument/2006/relationships/slideLayout" Target="../slideLayouts/slideLayout800.xml"/><Relationship Id="rId9" Type="http://schemas.openxmlformats.org/officeDocument/2006/relationships/slideLayout" Target="../slideLayouts/slideLayout805.xml"/></Relationships>
</file>

<file path=ppt/slideMasters/_rels/slideMaster7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5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810.xml"/><Relationship Id="rId7" Type="http://schemas.openxmlformats.org/officeDocument/2006/relationships/slideLayout" Target="../slideLayouts/slideLayout814.xml"/><Relationship Id="rId12" Type="http://schemas.openxmlformats.org/officeDocument/2006/relationships/theme" Target="../theme/theme76.xml"/><Relationship Id="rId2" Type="http://schemas.openxmlformats.org/officeDocument/2006/relationships/slideLayout" Target="../slideLayouts/slideLayout809.xml"/><Relationship Id="rId1" Type="http://schemas.openxmlformats.org/officeDocument/2006/relationships/slideLayout" Target="../slideLayouts/slideLayout808.xml"/><Relationship Id="rId6" Type="http://schemas.openxmlformats.org/officeDocument/2006/relationships/slideLayout" Target="../slideLayouts/slideLayout813.xml"/><Relationship Id="rId11" Type="http://schemas.openxmlformats.org/officeDocument/2006/relationships/slideLayout" Target="../slideLayouts/slideLayout818.xml"/><Relationship Id="rId5" Type="http://schemas.openxmlformats.org/officeDocument/2006/relationships/slideLayout" Target="../slideLayouts/slideLayout812.xml"/><Relationship Id="rId10" Type="http://schemas.openxmlformats.org/officeDocument/2006/relationships/slideLayout" Target="../slideLayouts/slideLayout817.xml"/><Relationship Id="rId4" Type="http://schemas.openxmlformats.org/officeDocument/2006/relationships/slideLayout" Target="../slideLayouts/slideLayout811.xml"/><Relationship Id="rId9" Type="http://schemas.openxmlformats.org/officeDocument/2006/relationships/slideLayout" Target="../slideLayouts/slideLayout816.xml"/></Relationships>
</file>

<file path=ppt/slideMasters/_rels/slideMaster7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6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821.xml"/><Relationship Id="rId7" Type="http://schemas.openxmlformats.org/officeDocument/2006/relationships/slideLayout" Target="../slideLayouts/slideLayout825.xml"/><Relationship Id="rId12" Type="http://schemas.openxmlformats.org/officeDocument/2006/relationships/theme" Target="../theme/theme77.xml"/><Relationship Id="rId2" Type="http://schemas.openxmlformats.org/officeDocument/2006/relationships/slideLayout" Target="../slideLayouts/slideLayout820.xml"/><Relationship Id="rId1" Type="http://schemas.openxmlformats.org/officeDocument/2006/relationships/slideLayout" Target="../slideLayouts/slideLayout819.xml"/><Relationship Id="rId6" Type="http://schemas.openxmlformats.org/officeDocument/2006/relationships/slideLayout" Target="../slideLayouts/slideLayout824.xml"/><Relationship Id="rId11" Type="http://schemas.openxmlformats.org/officeDocument/2006/relationships/slideLayout" Target="../slideLayouts/slideLayout829.xml"/><Relationship Id="rId5" Type="http://schemas.openxmlformats.org/officeDocument/2006/relationships/slideLayout" Target="../slideLayouts/slideLayout823.xml"/><Relationship Id="rId10" Type="http://schemas.openxmlformats.org/officeDocument/2006/relationships/slideLayout" Target="../slideLayouts/slideLayout828.xml"/><Relationship Id="rId4" Type="http://schemas.openxmlformats.org/officeDocument/2006/relationships/slideLayout" Target="../slideLayouts/slideLayout822.xml"/><Relationship Id="rId9" Type="http://schemas.openxmlformats.org/officeDocument/2006/relationships/slideLayout" Target="../slideLayouts/slideLayout827.xml"/></Relationships>
</file>

<file path=ppt/slideMasters/_rels/slideMaster7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7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832.xml"/><Relationship Id="rId7" Type="http://schemas.openxmlformats.org/officeDocument/2006/relationships/slideLayout" Target="../slideLayouts/slideLayout836.xml"/><Relationship Id="rId12" Type="http://schemas.openxmlformats.org/officeDocument/2006/relationships/theme" Target="../theme/theme78.xml"/><Relationship Id="rId2" Type="http://schemas.openxmlformats.org/officeDocument/2006/relationships/slideLayout" Target="../slideLayouts/slideLayout831.xml"/><Relationship Id="rId1" Type="http://schemas.openxmlformats.org/officeDocument/2006/relationships/slideLayout" Target="../slideLayouts/slideLayout830.xml"/><Relationship Id="rId6" Type="http://schemas.openxmlformats.org/officeDocument/2006/relationships/slideLayout" Target="../slideLayouts/slideLayout835.xml"/><Relationship Id="rId11" Type="http://schemas.openxmlformats.org/officeDocument/2006/relationships/slideLayout" Target="../slideLayouts/slideLayout840.xml"/><Relationship Id="rId5" Type="http://schemas.openxmlformats.org/officeDocument/2006/relationships/slideLayout" Target="../slideLayouts/slideLayout834.xml"/><Relationship Id="rId10" Type="http://schemas.openxmlformats.org/officeDocument/2006/relationships/slideLayout" Target="../slideLayouts/slideLayout839.xml"/><Relationship Id="rId4" Type="http://schemas.openxmlformats.org/officeDocument/2006/relationships/slideLayout" Target="../slideLayouts/slideLayout833.xml"/><Relationship Id="rId9" Type="http://schemas.openxmlformats.org/officeDocument/2006/relationships/slideLayout" Target="../slideLayouts/slideLayout838.xml"/></Relationships>
</file>

<file path=ppt/slideMasters/_rels/slideMaster7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8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843.xml"/><Relationship Id="rId7" Type="http://schemas.openxmlformats.org/officeDocument/2006/relationships/slideLayout" Target="../slideLayouts/slideLayout847.xml"/><Relationship Id="rId12" Type="http://schemas.openxmlformats.org/officeDocument/2006/relationships/theme" Target="../theme/theme79.xml"/><Relationship Id="rId2" Type="http://schemas.openxmlformats.org/officeDocument/2006/relationships/slideLayout" Target="../slideLayouts/slideLayout842.xml"/><Relationship Id="rId1" Type="http://schemas.openxmlformats.org/officeDocument/2006/relationships/slideLayout" Target="../slideLayouts/slideLayout841.xml"/><Relationship Id="rId6" Type="http://schemas.openxmlformats.org/officeDocument/2006/relationships/slideLayout" Target="../slideLayouts/slideLayout846.xml"/><Relationship Id="rId11" Type="http://schemas.openxmlformats.org/officeDocument/2006/relationships/slideLayout" Target="../slideLayouts/slideLayout851.xml"/><Relationship Id="rId5" Type="http://schemas.openxmlformats.org/officeDocument/2006/relationships/slideLayout" Target="../slideLayouts/slideLayout845.xml"/><Relationship Id="rId10" Type="http://schemas.openxmlformats.org/officeDocument/2006/relationships/slideLayout" Target="../slideLayouts/slideLayout850.xml"/><Relationship Id="rId4" Type="http://schemas.openxmlformats.org/officeDocument/2006/relationships/slideLayout" Target="../slideLayouts/slideLayout844.xml"/><Relationship Id="rId9" Type="http://schemas.openxmlformats.org/officeDocument/2006/relationships/slideLayout" Target="../slideLayouts/slideLayout84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microsoft.com/office/2007/relationships/hdphoto" Target="../media/hdphoto1.wdp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83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image" Target="../media/image2.gif"/></Relationships>
</file>

<file path=ppt/slideMasters/_rels/slideMaster8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9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854.xml"/><Relationship Id="rId7" Type="http://schemas.openxmlformats.org/officeDocument/2006/relationships/slideLayout" Target="../slideLayouts/slideLayout858.xml"/><Relationship Id="rId12" Type="http://schemas.openxmlformats.org/officeDocument/2006/relationships/theme" Target="../theme/theme80.xml"/><Relationship Id="rId2" Type="http://schemas.openxmlformats.org/officeDocument/2006/relationships/slideLayout" Target="../slideLayouts/slideLayout853.xml"/><Relationship Id="rId1" Type="http://schemas.openxmlformats.org/officeDocument/2006/relationships/slideLayout" Target="../slideLayouts/slideLayout852.xml"/><Relationship Id="rId6" Type="http://schemas.openxmlformats.org/officeDocument/2006/relationships/slideLayout" Target="../slideLayouts/slideLayout857.xml"/><Relationship Id="rId11" Type="http://schemas.openxmlformats.org/officeDocument/2006/relationships/slideLayout" Target="../slideLayouts/slideLayout862.xml"/><Relationship Id="rId5" Type="http://schemas.openxmlformats.org/officeDocument/2006/relationships/slideLayout" Target="../slideLayouts/slideLayout856.xml"/><Relationship Id="rId10" Type="http://schemas.openxmlformats.org/officeDocument/2006/relationships/slideLayout" Target="../slideLayouts/slideLayout861.xml"/><Relationship Id="rId4" Type="http://schemas.openxmlformats.org/officeDocument/2006/relationships/slideLayout" Target="../slideLayouts/slideLayout855.xml"/><Relationship Id="rId9" Type="http://schemas.openxmlformats.org/officeDocument/2006/relationships/slideLayout" Target="../slideLayouts/slideLayout860.xml"/></Relationships>
</file>

<file path=ppt/slideMasters/_rels/slideMaster8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0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865.xml"/><Relationship Id="rId7" Type="http://schemas.openxmlformats.org/officeDocument/2006/relationships/slideLayout" Target="../slideLayouts/slideLayout869.xml"/><Relationship Id="rId12" Type="http://schemas.openxmlformats.org/officeDocument/2006/relationships/theme" Target="../theme/theme81.xml"/><Relationship Id="rId2" Type="http://schemas.openxmlformats.org/officeDocument/2006/relationships/slideLayout" Target="../slideLayouts/slideLayout864.xml"/><Relationship Id="rId1" Type="http://schemas.openxmlformats.org/officeDocument/2006/relationships/slideLayout" Target="../slideLayouts/slideLayout863.xml"/><Relationship Id="rId6" Type="http://schemas.openxmlformats.org/officeDocument/2006/relationships/slideLayout" Target="../slideLayouts/slideLayout868.xml"/><Relationship Id="rId11" Type="http://schemas.openxmlformats.org/officeDocument/2006/relationships/slideLayout" Target="../slideLayouts/slideLayout873.xml"/><Relationship Id="rId5" Type="http://schemas.openxmlformats.org/officeDocument/2006/relationships/slideLayout" Target="../slideLayouts/slideLayout867.xml"/><Relationship Id="rId10" Type="http://schemas.openxmlformats.org/officeDocument/2006/relationships/slideLayout" Target="../slideLayouts/slideLayout872.xml"/><Relationship Id="rId4" Type="http://schemas.openxmlformats.org/officeDocument/2006/relationships/slideLayout" Target="../slideLayouts/slideLayout866.xml"/><Relationship Id="rId9" Type="http://schemas.openxmlformats.org/officeDocument/2006/relationships/slideLayout" Target="../slideLayouts/slideLayout871.xml"/></Relationships>
</file>

<file path=ppt/slideMasters/_rels/slideMaster8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1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876.xml"/><Relationship Id="rId7" Type="http://schemas.openxmlformats.org/officeDocument/2006/relationships/slideLayout" Target="../slideLayouts/slideLayout880.xml"/><Relationship Id="rId12" Type="http://schemas.openxmlformats.org/officeDocument/2006/relationships/theme" Target="../theme/theme82.xml"/><Relationship Id="rId2" Type="http://schemas.openxmlformats.org/officeDocument/2006/relationships/slideLayout" Target="../slideLayouts/slideLayout875.xml"/><Relationship Id="rId1" Type="http://schemas.openxmlformats.org/officeDocument/2006/relationships/slideLayout" Target="../slideLayouts/slideLayout874.xml"/><Relationship Id="rId6" Type="http://schemas.openxmlformats.org/officeDocument/2006/relationships/slideLayout" Target="../slideLayouts/slideLayout879.xml"/><Relationship Id="rId11" Type="http://schemas.openxmlformats.org/officeDocument/2006/relationships/slideLayout" Target="../slideLayouts/slideLayout884.xml"/><Relationship Id="rId5" Type="http://schemas.openxmlformats.org/officeDocument/2006/relationships/slideLayout" Target="../slideLayouts/slideLayout878.xml"/><Relationship Id="rId10" Type="http://schemas.openxmlformats.org/officeDocument/2006/relationships/slideLayout" Target="../slideLayouts/slideLayout883.xml"/><Relationship Id="rId4" Type="http://schemas.openxmlformats.org/officeDocument/2006/relationships/slideLayout" Target="../slideLayouts/slideLayout877.xml"/><Relationship Id="rId9" Type="http://schemas.openxmlformats.org/officeDocument/2006/relationships/slideLayout" Target="../slideLayouts/slideLayout882.xml"/></Relationships>
</file>

<file path=ppt/slideMasters/_rels/slideMaster8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2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887.xml"/><Relationship Id="rId7" Type="http://schemas.openxmlformats.org/officeDocument/2006/relationships/slideLayout" Target="../slideLayouts/slideLayout891.xml"/><Relationship Id="rId12" Type="http://schemas.openxmlformats.org/officeDocument/2006/relationships/theme" Target="../theme/theme83.xml"/><Relationship Id="rId2" Type="http://schemas.openxmlformats.org/officeDocument/2006/relationships/slideLayout" Target="../slideLayouts/slideLayout886.xml"/><Relationship Id="rId1" Type="http://schemas.openxmlformats.org/officeDocument/2006/relationships/slideLayout" Target="../slideLayouts/slideLayout885.xml"/><Relationship Id="rId6" Type="http://schemas.openxmlformats.org/officeDocument/2006/relationships/slideLayout" Target="../slideLayouts/slideLayout890.xml"/><Relationship Id="rId11" Type="http://schemas.openxmlformats.org/officeDocument/2006/relationships/slideLayout" Target="../slideLayouts/slideLayout895.xml"/><Relationship Id="rId5" Type="http://schemas.openxmlformats.org/officeDocument/2006/relationships/slideLayout" Target="../slideLayouts/slideLayout889.xml"/><Relationship Id="rId10" Type="http://schemas.openxmlformats.org/officeDocument/2006/relationships/slideLayout" Target="../slideLayouts/slideLayout894.xml"/><Relationship Id="rId4" Type="http://schemas.openxmlformats.org/officeDocument/2006/relationships/slideLayout" Target="../slideLayouts/slideLayout888.xml"/><Relationship Id="rId9" Type="http://schemas.openxmlformats.org/officeDocument/2006/relationships/slideLayout" Target="../slideLayouts/slideLayout893.xml"/></Relationships>
</file>

<file path=ppt/slideMasters/_rels/slideMaster8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3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898.xml"/><Relationship Id="rId7" Type="http://schemas.openxmlformats.org/officeDocument/2006/relationships/slideLayout" Target="../slideLayouts/slideLayout902.xml"/><Relationship Id="rId12" Type="http://schemas.openxmlformats.org/officeDocument/2006/relationships/theme" Target="../theme/theme84.xml"/><Relationship Id="rId2" Type="http://schemas.openxmlformats.org/officeDocument/2006/relationships/slideLayout" Target="../slideLayouts/slideLayout897.xml"/><Relationship Id="rId1" Type="http://schemas.openxmlformats.org/officeDocument/2006/relationships/slideLayout" Target="../slideLayouts/slideLayout896.xml"/><Relationship Id="rId6" Type="http://schemas.openxmlformats.org/officeDocument/2006/relationships/slideLayout" Target="../slideLayouts/slideLayout901.xml"/><Relationship Id="rId11" Type="http://schemas.openxmlformats.org/officeDocument/2006/relationships/slideLayout" Target="../slideLayouts/slideLayout906.xml"/><Relationship Id="rId5" Type="http://schemas.openxmlformats.org/officeDocument/2006/relationships/slideLayout" Target="../slideLayouts/slideLayout900.xml"/><Relationship Id="rId10" Type="http://schemas.openxmlformats.org/officeDocument/2006/relationships/slideLayout" Target="../slideLayouts/slideLayout905.xml"/><Relationship Id="rId4" Type="http://schemas.openxmlformats.org/officeDocument/2006/relationships/slideLayout" Target="../slideLayouts/slideLayout899.xml"/><Relationship Id="rId9" Type="http://schemas.openxmlformats.org/officeDocument/2006/relationships/slideLayout" Target="../slideLayouts/slideLayout904.xml"/></Relationships>
</file>

<file path=ppt/slideMasters/_rels/slideMaster8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4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909.xml"/><Relationship Id="rId7" Type="http://schemas.openxmlformats.org/officeDocument/2006/relationships/slideLayout" Target="../slideLayouts/slideLayout913.xml"/><Relationship Id="rId12" Type="http://schemas.openxmlformats.org/officeDocument/2006/relationships/theme" Target="../theme/theme85.xml"/><Relationship Id="rId2" Type="http://schemas.openxmlformats.org/officeDocument/2006/relationships/slideLayout" Target="../slideLayouts/slideLayout908.xml"/><Relationship Id="rId1" Type="http://schemas.openxmlformats.org/officeDocument/2006/relationships/slideLayout" Target="../slideLayouts/slideLayout907.xml"/><Relationship Id="rId6" Type="http://schemas.openxmlformats.org/officeDocument/2006/relationships/slideLayout" Target="../slideLayouts/slideLayout912.xml"/><Relationship Id="rId11" Type="http://schemas.openxmlformats.org/officeDocument/2006/relationships/slideLayout" Target="../slideLayouts/slideLayout917.xml"/><Relationship Id="rId5" Type="http://schemas.openxmlformats.org/officeDocument/2006/relationships/slideLayout" Target="../slideLayouts/slideLayout911.xml"/><Relationship Id="rId10" Type="http://schemas.openxmlformats.org/officeDocument/2006/relationships/slideLayout" Target="../slideLayouts/slideLayout916.xml"/><Relationship Id="rId4" Type="http://schemas.openxmlformats.org/officeDocument/2006/relationships/slideLayout" Target="../slideLayouts/slideLayout910.xml"/><Relationship Id="rId9" Type="http://schemas.openxmlformats.org/officeDocument/2006/relationships/slideLayout" Target="../slideLayouts/slideLayout915.xml"/></Relationships>
</file>

<file path=ppt/slideMasters/_rels/slideMaster8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5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920.xml"/><Relationship Id="rId7" Type="http://schemas.openxmlformats.org/officeDocument/2006/relationships/slideLayout" Target="../slideLayouts/slideLayout924.xml"/><Relationship Id="rId12" Type="http://schemas.openxmlformats.org/officeDocument/2006/relationships/theme" Target="../theme/theme86.xml"/><Relationship Id="rId2" Type="http://schemas.openxmlformats.org/officeDocument/2006/relationships/slideLayout" Target="../slideLayouts/slideLayout919.xml"/><Relationship Id="rId1" Type="http://schemas.openxmlformats.org/officeDocument/2006/relationships/slideLayout" Target="../slideLayouts/slideLayout918.xml"/><Relationship Id="rId6" Type="http://schemas.openxmlformats.org/officeDocument/2006/relationships/slideLayout" Target="../slideLayouts/slideLayout923.xml"/><Relationship Id="rId11" Type="http://schemas.openxmlformats.org/officeDocument/2006/relationships/slideLayout" Target="../slideLayouts/slideLayout928.xml"/><Relationship Id="rId5" Type="http://schemas.openxmlformats.org/officeDocument/2006/relationships/slideLayout" Target="../slideLayouts/slideLayout922.xml"/><Relationship Id="rId10" Type="http://schemas.openxmlformats.org/officeDocument/2006/relationships/slideLayout" Target="../slideLayouts/slideLayout927.xml"/><Relationship Id="rId4" Type="http://schemas.openxmlformats.org/officeDocument/2006/relationships/slideLayout" Target="../slideLayouts/slideLayout921.xml"/><Relationship Id="rId9" Type="http://schemas.openxmlformats.org/officeDocument/2006/relationships/slideLayout" Target="../slideLayouts/slideLayout926.xml"/></Relationships>
</file>

<file path=ppt/slideMasters/_rels/slideMaster8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6.xml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931.xml"/><Relationship Id="rId7" Type="http://schemas.openxmlformats.org/officeDocument/2006/relationships/slideLayout" Target="../slideLayouts/slideLayout935.xml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930.xml"/><Relationship Id="rId1" Type="http://schemas.openxmlformats.org/officeDocument/2006/relationships/slideLayout" Target="../slideLayouts/slideLayout929.xml"/><Relationship Id="rId6" Type="http://schemas.openxmlformats.org/officeDocument/2006/relationships/slideLayout" Target="../slideLayouts/slideLayout934.xml"/><Relationship Id="rId11" Type="http://schemas.openxmlformats.org/officeDocument/2006/relationships/theme" Target="../theme/theme87.xml"/><Relationship Id="rId5" Type="http://schemas.openxmlformats.org/officeDocument/2006/relationships/slideLayout" Target="../slideLayouts/slideLayout933.xml"/><Relationship Id="rId10" Type="http://schemas.openxmlformats.org/officeDocument/2006/relationships/slideLayout" Target="../slideLayouts/slideLayout938.xml"/><Relationship Id="rId4" Type="http://schemas.openxmlformats.org/officeDocument/2006/relationships/slideLayout" Target="../slideLayouts/slideLayout932.xml"/><Relationship Id="rId9" Type="http://schemas.openxmlformats.org/officeDocument/2006/relationships/slideLayout" Target="../slideLayouts/slideLayout937.xml"/></Relationships>
</file>

<file path=ppt/slideMasters/_rels/slideMaster8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6.xml"/><Relationship Id="rId13" Type="http://schemas.microsoft.com/office/2007/relationships/hdphoto" Target="../media/hdphoto1.wdp"/><Relationship Id="rId3" Type="http://schemas.openxmlformats.org/officeDocument/2006/relationships/slideLayout" Target="../slideLayouts/slideLayout941.xml"/><Relationship Id="rId7" Type="http://schemas.openxmlformats.org/officeDocument/2006/relationships/slideLayout" Target="../slideLayouts/slideLayout945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940.xml"/><Relationship Id="rId1" Type="http://schemas.openxmlformats.org/officeDocument/2006/relationships/slideLayout" Target="../slideLayouts/slideLayout939.xml"/><Relationship Id="rId6" Type="http://schemas.openxmlformats.org/officeDocument/2006/relationships/slideLayout" Target="../slideLayouts/slideLayout944.xml"/><Relationship Id="rId11" Type="http://schemas.openxmlformats.org/officeDocument/2006/relationships/theme" Target="../theme/theme88.xml"/><Relationship Id="rId5" Type="http://schemas.openxmlformats.org/officeDocument/2006/relationships/slideLayout" Target="../slideLayouts/slideLayout943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948.xml"/><Relationship Id="rId4" Type="http://schemas.openxmlformats.org/officeDocument/2006/relationships/slideLayout" Target="../slideLayouts/slideLayout942.xml"/><Relationship Id="rId9" Type="http://schemas.openxmlformats.org/officeDocument/2006/relationships/slideLayout" Target="../slideLayouts/slideLayout947.xml"/><Relationship Id="rId14" Type="http://schemas.openxmlformats.org/officeDocument/2006/relationships/image" Target="../media/image2.gif"/></Relationships>
</file>

<file path=ppt/slideMasters/_rels/slideMaster8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51.xml"/><Relationship Id="rId7" Type="http://schemas.openxmlformats.org/officeDocument/2006/relationships/slideLayout" Target="../slideLayouts/slideLayout955.xml"/><Relationship Id="rId12" Type="http://schemas.openxmlformats.org/officeDocument/2006/relationships/theme" Target="../theme/theme89.xml"/><Relationship Id="rId2" Type="http://schemas.openxmlformats.org/officeDocument/2006/relationships/slideLayout" Target="../slideLayouts/slideLayout950.xml"/><Relationship Id="rId16" Type="http://schemas.openxmlformats.org/officeDocument/2006/relationships/image" Target="../media/image3.gif"/><Relationship Id="rId1" Type="http://schemas.openxmlformats.org/officeDocument/2006/relationships/slideLayout" Target="../slideLayouts/slideLayout949.xml"/><Relationship Id="rId6" Type="http://schemas.openxmlformats.org/officeDocument/2006/relationships/slideLayout" Target="../slideLayouts/slideLayout954.xml"/><Relationship Id="rId11" Type="http://schemas.openxmlformats.org/officeDocument/2006/relationships/slideLayout" Target="../slideLayouts/slideLayout959.xml"/><Relationship Id="rId5" Type="http://schemas.openxmlformats.org/officeDocument/2006/relationships/slideLayout" Target="../slideLayouts/slideLayout953.xml"/><Relationship Id="rId15" Type="http://schemas.openxmlformats.org/officeDocument/2006/relationships/image" Target="../media/image2.gif"/><Relationship Id="rId10" Type="http://schemas.openxmlformats.org/officeDocument/2006/relationships/slideLayout" Target="../slideLayouts/slideLayout958.xml"/><Relationship Id="rId4" Type="http://schemas.openxmlformats.org/officeDocument/2006/relationships/slideLayout" Target="../slideLayouts/slideLayout952.xml"/><Relationship Id="rId9" Type="http://schemas.openxmlformats.org/officeDocument/2006/relationships/slideLayout" Target="../slideLayouts/slideLayout957.xml"/><Relationship Id="rId14" Type="http://schemas.microsoft.com/office/2007/relationships/hdphoto" Target="../media/hdphoto1.wdp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11.jpeg"/></Relationships>
</file>

<file path=ppt/slideMasters/_rels/slideMaster9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62.xml"/><Relationship Id="rId7" Type="http://schemas.openxmlformats.org/officeDocument/2006/relationships/slideLayout" Target="../slideLayouts/slideLayout966.xml"/><Relationship Id="rId12" Type="http://schemas.openxmlformats.org/officeDocument/2006/relationships/theme" Target="../theme/theme90.xml"/><Relationship Id="rId2" Type="http://schemas.openxmlformats.org/officeDocument/2006/relationships/slideLayout" Target="../slideLayouts/slideLayout961.xml"/><Relationship Id="rId16" Type="http://schemas.openxmlformats.org/officeDocument/2006/relationships/image" Target="../media/image3.gif"/><Relationship Id="rId1" Type="http://schemas.openxmlformats.org/officeDocument/2006/relationships/slideLayout" Target="../slideLayouts/slideLayout960.xml"/><Relationship Id="rId6" Type="http://schemas.openxmlformats.org/officeDocument/2006/relationships/slideLayout" Target="../slideLayouts/slideLayout965.xml"/><Relationship Id="rId11" Type="http://schemas.openxmlformats.org/officeDocument/2006/relationships/slideLayout" Target="../slideLayouts/slideLayout970.xml"/><Relationship Id="rId5" Type="http://schemas.openxmlformats.org/officeDocument/2006/relationships/slideLayout" Target="../slideLayouts/slideLayout964.xml"/><Relationship Id="rId15" Type="http://schemas.openxmlformats.org/officeDocument/2006/relationships/image" Target="../media/image2.gif"/><Relationship Id="rId10" Type="http://schemas.openxmlformats.org/officeDocument/2006/relationships/slideLayout" Target="../slideLayouts/slideLayout969.xml"/><Relationship Id="rId4" Type="http://schemas.openxmlformats.org/officeDocument/2006/relationships/slideLayout" Target="../slideLayouts/slideLayout963.xml"/><Relationship Id="rId9" Type="http://schemas.openxmlformats.org/officeDocument/2006/relationships/slideLayout" Target="../slideLayouts/slideLayout968.xml"/><Relationship Id="rId14" Type="http://schemas.microsoft.com/office/2007/relationships/hdphoto" Target="../media/hdphoto1.wdp"/></Relationships>
</file>

<file path=ppt/slideMasters/_rels/slideMaster9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8.xml"/><Relationship Id="rId13" Type="http://schemas.openxmlformats.org/officeDocument/2006/relationships/theme" Target="../theme/theme91.xml"/><Relationship Id="rId3" Type="http://schemas.openxmlformats.org/officeDocument/2006/relationships/slideLayout" Target="../slideLayouts/slideLayout973.xml"/><Relationship Id="rId7" Type="http://schemas.openxmlformats.org/officeDocument/2006/relationships/slideLayout" Target="../slideLayouts/slideLayout977.xml"/><Relationship Id="rId12" Type="http://schemas.openxmlformats.org/officeDocument/2006/relationships/slideLayout" Target="../slideLayouts/slideLayout982.xml"/><Relationship Id="rId2" Type="http://schemas.openxmlformats.org/officeDocument/2006/relationships/slideLayout" Target="../slideLayouts/slideLayout972.xml"/><Relationship Id="rId1" Type="http://schemas.openxmlformats.org/officeDocument/2006/relationships/slideLayout" Target="../slideLayouts/slideLayout971.xml"/><Relationship Id="rId6" Type="http://schemas.openxmlformats.org/officeDocument/2006/relationships/slideLayout" Target="../slideLayouts/slideLayout976.xml"/><Relationship Id="rId11" Type="http://schemas.openxmlformats.org/officeDocument/2006/relationships/slideLayout" Target="../slideLayouts/slideLayout981.xml"/><Relationship Id="rId5" Type="http://schemas.openxmlformats.org/officeDocument/2006/relationships/slideLayout" Target="../slideLayouts/slideLayout975.xml"/><Relationship Id="rId10" Type="http://schemas.openxmlformats.org/officeDocument/2006/relationships/slideLayout" Target="../slideLayouts/slideLayout980.xml"/><Relationship Id="rId4" Type="http://schemas.openxmlformats.org/officeDocument/2006/relationships/slideLayout" Target="../slideLayouts/slideLayout974.xml"/><Relationship Id="rId9" Type="http://schemas.openxmlformats.org/officeDocument/2006/relationships/slideLayout" Target="../slideLayouts/slideLayout979.xml"/><Relationship Id="rId14" Type="http://schemas.openxmlformats.org/officeDocument/2006/relationships/image" Target="../media/image11.jpeg"/></Relationships>
</file>

<file path=ppt/slideMasters/_rels/slideMaster9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0.xml"/><Relationship Id="rId13" Type="http://schemas.openxmlformats.org/officeDocument/2006/relationships/theme" Target="../theme/theme92.xml"/><Relationship Id="rId3" Type="http://schemas.openxmlformats.org/officeDocument/2006/relationships/slideLayout" Target="../slideLayouts/slideLayout985.xml"/><Relationship Id="rId7" Type="http://schemas.openxmlformats.org/officeDocument/2006/relationships/slideLayout" Target="../slideLayouts/slideLayout989.xml"/><Relationship Id="rId12" Type="http://schemas.openxmlformats.org/officeDocument/2006/relationships/slideLayout" Target="../slideLayouts/slideLayout994.xml"/><Relationship Id="rId2" Type="http://schemas.openxmlformats.org/officeDocument/2006/relationships/slideLayout" Target="../slideLayouts/slideLayout984.xml"/><Relationship Id="rId1" Type="http://schemas.openxmlformats.org/officeDocument/2006/relationships/slideLayout" Target="../slideLayouts/slideLayout983.xml"/><Relationship Id="rId6" Type="http://schemas.openxmlformats.org/officeDocument/2006/relationships/slideLayout" Target="../slideLayouts/slideLayout988.xml"/><Relationship Id="rId11" Type="http://schemas.openxmlformats.org/officeDocument/2006/relationships/slideLayout" Target="../slideLayouts/slideLayout993.xml"/><Relationship Id="rId5" Type="http://schemas.openxmlformats.org/officeDocument/2006/relationships/slideLayout" Target="../slideLayouts/slideLayout987.xml"/><Relationship Id="rId10" Type="http://schemas.openxmlformats.org/officeDocument/2006/relationships/slideLayout" Target="../slideLayouts/slideLayout992.xml"/><Relationship Id="rId4" Type="http://schemas.openxmlformats.org/officeDocument/2006/relationships/slideLayout" Target="../slideLayouts/slideLayout986.xml"/><Relationship Id="rId9" Type="http://schemas.openxmlformats.org/officeDocument/2006/relationships/slideLayout" Target="../slideLayouts/slideLayout991.xml"/><Relationship Id="rId14" Type="http://schemas.openxmlformats.org/officeDocument/2006/relationships/image" Target="../media/image11.jpeg"/></Relationships>
</file>

<file path=ppt/slideMasters/_rels/slideMaster9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2.xml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997.xml"/><Relationship Id="rId7" Type="http://schemas.openxmlformats.org/officeDocument/2006/relationships/slideLayout" Target="../slideLayouts/slideLayout1001.xml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996.xml"/><Relationship Id="rId1" Type="http://schemas.openxmlformats.org/officeDocument/2006/relationships/slideLayout" Target="../slideLayouts/slideLayout995.xml"/><Relationship Id="rId6" Type="http://schemas.openxmlformats.org/officeDocument/2006/relationships/slideLayout" Target="../slideLayouts/slideLayout1000.xml"/><Relationship Id="rId11" Type="http://schemas.openxmlformats.org/officeDocument/2006/relationships/theme" Target="../theme/theme93.xml"/><Relationship Id="rId5" Type="http://schemas.openxmlformats.org/officeDocument/2006/relationships/slideLayout" Target="../slideLayouts/slideLayout999.xml"/><Relationship Id="rId10" Type="http://schemas.openxmlformats.org/officeDocument/2006/relationships/slideLayout" Target="../slideLayouts/slideLayout1004.xml"/><Relationship Id="rId4" Type="http://schemas.openxmlformats.org/officeDocument/2006/relationships/slideLayout" Target="../slideLayouts/slideLayout998.xml"/><Relationship Id="rId9" Type="http://schemas.openxmlformats.org/officeDocument/2006/relationships/slideLayout" Target="../slideLayouts/slideLayout1003.xml"/></Relationships>
</file>

<file path=ppt/slideMasters/_rels/slideMaster9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2.xml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1007.xml"/><Relationship Id="rId7" Type="http://schemas.openxmlformats.org/officeDocument/2006/relationships/slideLayout" Target="../slideLayouts/slideLayout1011.xml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1006.xml"/><Relationship Id="rId1" Type="http://schemas.openxmlformats.org/officeDocument/2006/relationships/slideLayout" Target="../slideLayouts/slideLayout1005.xml"/><Relationship Id="rId6" Type="http://schemas.openxmlformats.org/officeDocument/2006/relationships/slideLayout" Target="../slideLayouts/slideLayout1010.xml"/><Relationship Id="rId11" Type="http://schemas.openxmlformats.org/officeDocument/2006/relationships/theme" Target="../theme/theme94.xml"/><Relationship Id="rId5" Type="http://schemas.openxmlformats.org/officeDocument/2006/relationships/slideLayout" Target="../slideLayouts/slideLayout1009.xml"/><Relationship Id="rId10" Type="http://schemas.openxmlformats.org/officeDocument/2006/relationships/slideLayout" Target="../slideLayouts/slideLayout1014.xml"/><Relationship Id="rId4" Type="http://schemas.openxmlformats.org/officeDocument/2006/relationships/slideLayout" Target="../slideLayouts/slideLayout1008.xml"/><Relationship Id="rId9" Type="http://schemas.openxmlformats.org/officeDocument/2006/relationships/slideLayout" Target="../slideLayouts/slideLayout1013.xml"/></Relationships>
</file>

<file path=ppt/slideMasters/_rels/slideMaster9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2.xml"/><Relationship Id="rId3" Type="http://schemas.openxmlformats.org/officeDocument/2006/relationships/slideLayout" Target="../slideLayouts/slideLayout1017.xml"/><Relationship Id="rId7" Type="http://schemas.openxmlformats.org/officeDocument/2006/relationships/slideLayout" Target="../slideLayouts/slideLayout1021.xml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1016.xml"/><Relationship Id="rId1" Type="http://schemas.openxmlformats.org/officeDocument/2006/relationships/slideLayout" Target="../slideLayouts/slideLayout1015.xml"/><Relationship Id="rId6" Type="http://schemas.openxmlformats.org/officeDocument/2006/relationships/slideLayout" Target="../slideLayouts/slideLayout1020.xml"/><Relationship Id="rId11" Type="http://schemas.openxmlformats.org/officeDocument/2006/relationships/image" Target="../media/image15.png"/><Relationship Id="rId5" Type="http://schemas.openxmlformats.org/officeDocument/2006/relationships/slideLayout" Target="../slideLayouts/slideLayout1019.xml"/><Relationship Id="rId10" Type="http://schemas.openxmlformats.org/officeDocument/2006/relationships/theme" Target="../theme/theme95.xml"/><Relationship Id="rId4" Type="http://schemas.openxmlformats.org/officeDocument/2006/relationships/slideLayout" Target="../slideLayouts/slideLayout1018.xml"/><Relationship Id="rId9" Type="http://schemas.openxmlformats.org/officeDocument/2006/relationships/slideLayout" Target="../slideLayouts/slideLayout10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gray">
          <a:xfrm>
            <a:off x="0" y="0"/>
            <a:ext cx="9144000" cy="927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429468" y="230815"/>
            <a:ext cx="8476511" cy="69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zh-SG" dirty="0" smtClean="0"/>
          </a:p>
        </p:txBody>
      </p:sp>
      <p:sp>
        <p:nvSpPr>
          <p:cNvPr id="2161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331747"/>
            <a:ext cx="5943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EC971C0E-C980-469C-9BE6-A74CD85201F4}" type="datetime3">
              <a:rPr lang="en-US" altLang="zh-SG" smtClean="0">
                <a:cs typeface="Arial" charset="0"/>
              </a:rPr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t>12 August 2016</a:t>
            </a:fld>
            <a:endParaRPr lang="en-US" altLang="zh-SG" dirty="0">
              <a:cs typeface="Arial" charset="0"/>
            </a:endParaRPr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1" y="6617152"/>
            <a:ext cx="1453737" cy="3206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i="0" u="none">
                <a:solidFill>
                  <a:srgbClr val="000000"/>
                </a:solidFill>
                <a:latin typeface="Verdana" pitchFamily="34" charset="0"/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AE78A651-CEB4-462B-A030-D829410EA226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dirty="0" smtClean="0"/>
              <a:t>  </a:t>
            </a:r>
            <a:r>
              <a:rPr lang="en-US" altLang="zh-SG" sz="1000" dirty="0" smtClean="0">
                <a:latin typeface="Arial" pitchFamily="34" charset="0"/>
              </a:rPr>
              <a:t/>
            </a:r>
            <a:br>
              <a:rPr lang="en-US" altLang="zh-SG" sz="1000" dirty="0" smtClean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7707" y="968376"/>
            <a:ext cx="8140519" cy="518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text format of master</a:t>
            </a:r>
            <a:endParaRPr lang="en-US" altLang="zh-SG" dirty="0" smtClean="0"/>
          </a:p>
          <a:p>
            <a:pPr lvl="1"/>
            <a:r>
              <a:rPr lang="en-US" dirty="0" smtClean="0"/>
              <a:t>Second level</a:t>
            </a:r>
            <a:endParaRPr lang="en-US" altLang="zh-SG" dirty="0" smtClean="0"/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altLang="zh-SG" dirty="0" smtClean="0"/>
              <a:t>Fourth Level</a:t>
            </a:r>
          </a:p>
        </p:txBody>
      </p:sp>
      <p:grpSp>
        <p:nvGrpSpPr>
          <p:cNvPr id="1033" name="Group 10"/>
          <p:cNvGrpSpPr>
            <a:grpSpLocks/>
          </p:cNvGrpSpPr>
          <p:nvPr/>
        </p:nvGrpSpPr>
        <p:grpSpPr bwMode="auto">
          <a:xfrm>
            <a:off x="1589" y="968381"/>
            <a:ext cx="855575" cy="5889623"/>
            <a:chOff x="0" y="2458"/>
            <a:chExt cx="2142" cy="1858"/>
          </a:xfrm>
        </p:grpSpPr>
        <p:sp>
          <p:nvSpPr>
            <p:cNvPr id="2161675" name="Freeform 11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61676" name="Freeform 12"/>
            <p:cNvSpPr>
              <a:spLocks/>
            </p:cNvSpPr>
            <p:nvPr/>
          </p:nvSpPr>
          <p:spPr bwMode="hidden">
            <a:xfrm>
              <a:off x="0" y="2458"/>
              <a:ext cx="1853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61677" name="Freeform 13"/>
            <p:cNvSpPr>
              <a:spLocks/>
            </p:cNvSpPr>
            <p:nvPr/>
          </p:nvSpPr>
          <p:spPr bwMode="ltGray">
            <a:xfrm>
              <a:off x="0" y="2735"/>
              <a:ext cx="1747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61678" name="Freeform 14"/>
            <p:cNvSpPr>
              <a:spLocks/>
            </p:cNvSpPr>
            <p:nvPr/>
          </p:nvSpPr>
          <p:spPr bwMode="ltGray">
            <a:xfrm>
              <a:off x="0" y="2544"/>
              <a:ext cx="1747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40" name="Oval 15"/>
            <p:cNvSpPr>
              <a:spLocks noChangeArrowheads="1"/>
            </p:cNvSpPr>
            <p:nvPr/>
          </p:nvSpPr>
          <p:spPr bwMode="ltGray">
            <a:xfrm>
              <a:off x="210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i="1" u="sng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41" name="Oval 16"/>
            <p:cNvSpPr>
              <a:spLocks noChangeArrowheads="1"/>
            </p:cNvSpPr>
            <p:nvPr/>
          </p:nvSpPr>
          <p:spPr bwMode="ltGray">
            <a:xfrm>
              <a:off x="1537" y="3884"/>
              <a:ext cx="93" cy="92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i="1" u="sng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42" name="Oval 17"/>
            <p:cNvSpPr>
              <a:spLocks noChangeArrowheads="1"/>
            </p:cNvSpPr>
            <p:nvPr/>
          </p:nvSpPr>
          <p:spPr bwMode="ltGray">
            <a:xfrm>
              <a:off x="791" y="2723"/>
              <a:ext cx="120" cy="121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i="1" u="sng">
                <a:solidFill>
                  <a:srgbClr val="000000"/>
                </a:solidFill>
                <a:cs typeface="Arial" charset="0"/>
              </a:endParaRPr>
            </a:p>
          </p:txBody>
        </p:sp>
      </p:grpSp>
      <p:pic>
        <p:nvPicPr>
          <p:cNvPr id="20" name="Picture 13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4379" b="34495" l="67342" r="94976">
                        <a14:foregroundMark x1="79092" y1="13941" x2="79092" y2="13941"/>
                        <a14:foregroundMark x1="80389" y1="21358" x2="80389" y2="21358"/>
                        <a14:foregroundMark x1="77715" y1="14567" x2="77715" y2="14567"/>
                        <a14:foregroundMark x1="87439" y1="22609" x2="87439" y2="22609"/>
                        <a14:foregroundMark x1="83387" y1="22878" x2="83387" y2="22878"/>
                        <a14:foregroundMark x1="79903" y1="18141" x2="79903" y2="18141"/>
                        <a14:foregroundMark x1="76013" y1="15996" x2="76013" y2="15996"/>
                        <a14:foregroundMark x1="76175" y1="15907" x2="76175" y2="15907"/>
                        <a14:foregroundMark x1="76094" y1="15818" x2="76094" y2="15818"/>
                        <a14:foregroundMark x1="77147" y1="18945" x2="77147" y2="18945"/>
                        <a14:foregroundMark x1="78768" y1="20554" x2="78768" y2="20554"/>
                        <a14:foregroundMark x1="84441" y1="13673" x2="84441" y2="13673"/>
                        <a14:foregroundMark x1="81605" y1="14120" x2="81605" y2="14120"/>
                        <a14:foregroundMark x1="82496" y1="15192" x2="82496" y2="15192"/>
                        <a14:foregroundMark x1="81686" y1="11528" x2="81686" y2="11528"/>
                        <a14:backgroundMark x1="80551" y1="13226" x2="80551" y2="13226"/>
                        <a14:backgroundMark x1="80551" y1="13226" x2="80551" y2="13226"/>
                        <a14:backgroundMark x1="80551" y1="13226" x2="80551" y2="13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44817" y="5934437"/>
            <a:ext cx="945785" cy="850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5849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4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817" r:id="rId11"/>
  </p:sldLayoutIdLst>
  <p:transition spd="slow">
    <p:pull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Calibri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Calibri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Calibri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Calibri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Tx/>
        <a:buBlip>
          <a:blip r:embed="rId15"/>
        </a:buBlip>
        <a:defRPr sz="2000" b="1">
          <a:solidFill>
            <a:srgbClr val="0033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Tx/>
        <a:buBlip>
          <a:blip r:embed="rId16"/>
        </a:buBlip>
        <a:defRPr sz="2800" b="1">
          <a:solidFill>
            <a:srgbClr val="00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6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40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gray">
          <a:xfrm>
            <a:off x="0" y="0"/>
            <a:ext cx="9144000" cy="927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1657351" y="246652"/>
            <a:ext cx="724779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zh-SG" smtClean="0"/>
          </a:p>
        </p:txBody>
      </p:sp>
      <p:sp>
        <p:nvSpPr>
          <p:cNvPr id="2161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630009" y="6400800"/>
            <a:ext cx="3518389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000" b="0" i="0" u="none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zh-SG"/>
          </a:p>
        </p:txBody>
      </p:sp>
      <p:sp>
        <p:nvSpPr>
          <p:cNvPr id="2161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67" y="6384925"/>
            <a:ext cx="35183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000" b="0" i="0" u="none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zh-SG"/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19853" y="6388513"/>
            <a:ext cx="2110155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b="0" i="0" u="none">
                <a:solidFill>
                  <a:srgbClr val="000000"/>
                </a:solidFill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299812F1-E8EF-45C1-B742-4053478CA00D}" type="slidenum">
              <a:rPr lang="zh-SG" altLang="en-US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9585" y="1214439"/>
            <a:ext cx="7879375" cy="493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text format of master</a:t>
            </a:r>
            <a:endParaRPr lang="en-US" altLang="zh-SG" smtClean="0"/>
          </a:p>
          <a:p>
            <a:pPr lvl="1"/>
            <a:r>
              <a:rPr lang="en-US" smtClean="0"/>
              <a:t>Second level</a:t>
            </a:r>
            <a:endParaRPr lang="en-US" altLang="zh-SG" smtClean="0"/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altLang="zh-SG" smtClean="0"/>
              <a:t>Fourth Level</a:t>
            </a: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4403" y="1074738"/>
            <a:ext cx="914546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 u="sng" smtClean="0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4105" name="Group 10"/>
          <p:cNvGrpSpPr>
            <a:grpSpLocks/>
          </p:cNvGrpSpPr>
          <p:nvPr/>
        </p:nvGrpSpPr>
        <p:grpSpPr bwMode="auto">
          <a:xfrm>
            <a:off x="1466" y="968377"/>
            <a:ext cx="989135" cy="5883275"/>
            <a:chOff x="0" y="2458"/>
            <a:chExt cx="2142" cy="1858"/>
          </a:xfrm>
        </p:grpSpPr>
        <p:sp>
          <p:nvSpPr>
            <p:cNvPr id="2161675" name="Freeform 11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61676" name="Freeform 12"/>
            <p:cNvSpPr>
              <a:spLocks/>
            </p:cNvSpPr>
            <p:nvPr/>
          </p:nvSpPr>
          <p:spPr bwMode="hidden">
            <a:xfrm>
              <a:off x="0" y="2458"/>
              <a:ext cx="1853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61677" name="Freeform 13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61678" name="Freeform 14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112" name="Oval 15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i="1" u="sng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113" name="Oval 16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i="1" u="sng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114" name="Oval 17"/>
            <p:cNvSpPr>
              <a:spLocks noChangeArrowheads="1"/>
            </p:cNvSpPr>
            <p:nvPr/>
          </p:nvSpPr>
          <p:spPr bwMode="ltGray">
            <a:xfrm>
              <a:off x="790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i="1" u="sng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1034" name="Text Box 18"/>
          <p:cNvSpPr txBox="1">
            <a:spLocks noChangeArrowheads="1"/>
          </p:cNvSpPr>
          <p:nvPr/>
        </p:nvSpPr>
        <p:spPr bwMode="auto">
          <a:xfrm rot="16200000">
            <a:off x="-2296564" y="4118253"/>
            <a:ext cx="50371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defRPr i="1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50000"/>
              </a:spcBef>
              <a:defRPr i="1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50000"/>
              </a:spcBef>
              <a:defRPr i="1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50000"/>
              </a:spcBef>
              <a:defRPr i="1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50000"/>
              </a:spcBef>
              <a:defRPr i="1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lang="en-US" b="1" i="0" u="none" smtClean="0">
                <a:solidFill>
                  <a:srgbClr val="777777"/>
                </a:solidFill>
                <a:cs typeface="Arial" pitchFamily="34" charset="0"/>
              </a:rPr>
              <a:t>Financial System Strategy  2020</a:t>
            </a:r>
          </a:p>
        </p:txBody>
      </p:sp>
      <p:pic>
        <p:nvPicPr>
          <p:cNvPr id="4107" name="Picture 2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14653" y="15876"/>
            <a:ext cx="1144467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00655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 b="1">
          <a:solidFill>
            <a:srgbClr val="0033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 b="1">
          <a:solidFill>
            <a:srgbClr val="00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6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40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gray">
          <a:xfrm>
            <a:off x="0" y="0"/>
            <a:ext cx="9144000" cy="927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3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1657351" y="246636"/>
            <a:ext cx="724779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zh-SG" smtClean="0"/>
          </a:p>
        </p:txBody>
      </p:sp>
      <p:sp>
        <p:nvSpPr>
          <p:cNvPr id="2161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630009" y="6400800"/>
            <a:ext cx="3518389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000" b="0" i="0" u="none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zh-SG"/>
          </a:p>
        </p:txBody>
      </p:sp>
      <p:sp>
        <p:nvSpPr>
          <p:cNvPr id="2161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67" y="6384925"/>
            <a:ext cx="35183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000" b="0" i="0" u="none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zh-SG"/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19853" y="6388497"/>
            <a:ext cx="2110155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b="0" i="0" u="none">
                <a:solidFill>
                  <a:srgbClr val="000000"/>
                </a:solidFill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94AB29E3-9953-4BA0-AB8C-F4A3FA581CC7}" type="slidenum">
              <a:rPr lang="zh-SG" altLang="en-US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9585" y="1214439"/>
            <a:ext cx="7879375" cy="493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text format of master</a:t>
            </a:r>
            <a:endParaRPr lang="en-US" altLang="zh-SG" smtClean="0"/>
          </a:p>
          <a:p>
            <a:pPr lvl="1"/>
            <a:r>
              <a:rPr lang="en-US" smtClean="0"/>
              <a:t>Second level</a:t>
            </a:r>
            <a:endParaRPr lang="en-US" altLang="zh-SG" smtClean="0"/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altLang="zh-SG" smtClean="0"/>
              <a:t>Fourth Level</a:t>
            </a:r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4403" y="1074738"/>
            <a:ext cx="914546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 u="sng" smtClean="0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5129" name="Group 10"/>
          <p:cNvGrpSpPr>
            <a:grpSpLocks/>
          </p:cNvGrpSpPr>
          <p:nvPr/>
        </p:nvGrpSpPr>
        <p:grpSpPr bwMode="auto">
          <a:xfrm>
            <a:off x="1466" y="968377"/>
            <a:ext cx="989135" cy="5883275"/>
            <a:chOff x="0" y="2458"/>
            <a:chExt cx="2142" cy="1858"/>
          </a:xfrm>
        </p:grpSpPr>
        <p:sp>
          <p:nvSpPr>
            <p:cNvPr id="2161675" name="Freeform 11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61676" name="Freeform 12"/>
            <p:cNvSpPr>
              <a:spLocks/>
            </p:cNvSpPr>
            <p:nvPr/>
          </p:nvSpPr>
          <p:spPr bwMode="hidden">
            <a:xfrm>
              <a:off x="0" y="2458"/>
              <a:ext cx="1853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61677" name="Freeform 13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61678" name="Freeform 14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136" name="Oval 15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i="1" u="sng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137" name="Oval 16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i="1" u="sng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138" name="Oval 17"/>
            <p:cNvSpPr>
              <a:spLocks noChangeArrowheads="1"/>
            </p:cNvSpPr>
            <p:nvPr/>
          </p:nvSpPr>
          <p:spPr bwMode="ltGray">
            <a:xfrm>
              <a:off x="790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i="1" u="sng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1034" name="Text Box 18"/>
          <p:cNvSpPr txBox="1">
            <a:spLocks noChangeArrowheads="1"/>
          </p:cNvSpPr>
          <p:nvPr/>
        </p:nvSpPr>
        <p:spPr bwMode="auto">
          <a:xfrm rot="16200000">
            <a:off x="-2296564" y="4118253"/>
            <a:ext cx="50371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defRPr i="1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50000"/>
              </a:spcBef>
              <a:defRPr i="1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50000"/>
              </a:spcBef>
              <a:defRPr i="1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50000"/>
              </a:spcBef>
              <a:defRPr i="1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50000"/>
              </a:spcBef>
              <a:defRPr i="1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lang="en-US" b="1" i="0" u="none" smtClean="0">
                <a:solidFill>
                  <a:srgbClr val="777777"/>
                </a:solidFill>
                <a:cs typeface="Arial" pitchFamily="34" charset="0"/>
              </a:rPr>
              <a:t>Financial System Strategy  2020</a:t>
            </a:r>
          </a:p>
        </p:txBody>
      </p:sp>
      <p:pic>
        <p:nvPicPr>
          <p:cNvPr id="5131" name="Picture 2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14653" y="15876"/>
            <a:ext cx="1144467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99044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 b="1">
          <a:solidFill>
            <a:srgbClr val="0033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 b="1">
          <a:solidFill>
            <a:srgbClr val="00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6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40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gray">
          <a:xfrm>
            <a:off x="0" y="0"/>
            <a:ext cx="9144000" cy="927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4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1657351" y="246620"/>
            <a:ext cx="724779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zh-SG" smtClean="0"/>
          </a:p>
        </p:txBody>
      </p:sp>
      <p:sp>
        <p:nvSpPr>
          <p:cNvPr id="2161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630009" y="6400800"/>
            <a:ext cx="3518389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000" b="0" i="0" u="none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zh-SG"/>
          </a:p>
        </p:txBody>
      </p:sp>
      <p:sp>
        <p:nvSpPr>
          <p:cNvPr id="2161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67" y="6384925"/>
            <a:ext cx="35183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000" b="0" i="0" u="none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zh-SG"/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19853" y="6388479"/>
            <a:ext cx="2110155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b="0" i="0" u="none">
                <a:solidFill>
                  <a:srgbClr val="000000"/>
                </a:solidFill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46505044-B968-49D0-8E25-F42C96CF0C1F}" type="slidenum">
              <a:rPr lang="zh-SG" altLang="en-US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9585" y="1214439"/>
            <a:ext cx="7879375" cy="493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text format of master</a:t>
            </a:r>
            <a:endParaRPr lang="en-US" altLang="zh-SG" smtClean="0"/>
          </a:p>
          <a:p>
            <a:pPr lvl="1"/>
            <a:r>
              <a:rPr lang="en-US" smtClean="0"/>
              <a:t>Second level</a:t>
            </a:r>
            <a:endParaRPr lang="en-US" altLang="zh-SG" smtClean="0"/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altLang="zh-SG" smtClean="0"/>
              <a:t>Fourth Level</a:t>
            </a:r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4403" y="1074738"/>
            <a:ext cx="914546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 u="sng" smtClean="0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6153" name="Group 10"/>
          <p:cNvGrpSpPr>
            <a:grpSpLocks/>
          </p:cNvGrpSpPr>
          <p:nvPr/>
        </p:nvGrpSpPr>
        <p:grpSpPr bwMode="auto">
          <a:xfrm>
            <a:off x="1466" y="968377"/>
            <a:ext cx="989135" cy="5883275"/>
            <a:chOff x="0" y="2458"/>
            <a:chExt cx="2142" cy="1858"/>
          </a:xfrm>
        </p:grpSpPr>
        <p:sp>
          <p:nvSpPr>
            <p:cNvPr id="2161675" name="Freeform 11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61676" name="Freeform 12"/>
            <p:cNvSpPr>
              <a:spLocks/>
            </p:cNvSpPr>
            <p:nvPr/>
          </p:nvSpPr>
          <p:spPr bwMode="hidden">
            <a:xfrm>
              <a:off x="0" y="2458"/>
              <a:ext cx="1853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61677" name="Freeform 13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61678" name="Freeform 14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160" name="Oval 15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i="1" u="sng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161" name="Oval 16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i="1" u="sng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162" name="Oval 17"/>
            <p:cNvSpPr>
              <a:spLocks noChangeArrowheads="1"/>
            </p:cNvSpPr>
            <p:nvPr/>
          </p:nvSpPr>
          <p:spPr bwMode="ltGray">
            <a:xfrm>
              <a:off x="790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i="1" u="sng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1034" name="Text Box 18"/>
          <p:cNvSpPr txBox="1">
            <a:spLocks noChangeArrowheads="1"/>
          </p:cNvSpPr>
          <p:nvPr/>
        </p:nvSpPr>
        <p:spPr bwMode="auto">
          <a:xfrm rot="16200000">
            <a:off x="-2296564" y="4118253"/>
            <a:ext cx="50371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defRPr i="1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50000"/>
              </a:spcBef>
              <a:defRPr i="1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50000"/>
              </a:spcBef>
              <a:defRPr i="1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50000"/>
              </a:spcBef>
              <a:defRPr i="1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50000"/>
              </a:spcBef>
              <a:defRPr i="1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lang="en-US" b="1" i="0" u="none" smtClean="0">
                <a:solidFill>
                  <a:srgbClr val="777777"/>
                </a:solidFill>
                <a:cs typeface="Arial" pitchFamily="34" charset="0"/>
              </a:rPr>
              <a:t>Financial System Strategy  2020</a:t>
            </a:r>
          </a:p>
        </p:txBody>
      </p:sp>
      <p:pic>
        <p:nvPicPr>
          <p:cNvPr id="6155" name="Picture 2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14653" y="15876"/>
            <a:ext cx="1144467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91234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 b="1">
          <a:solidFill>
            <a:srgbClr val="0033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 b="1">
          <a:solidFill>
            <a:srgbClr val="00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6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40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gray">
          <a:xfrm>
            <a:off x="0" y="0"/>
            <a:ext cx="9144000" cy="927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1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1657351" y="246599"/>
            <a:ext cx="724779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zh-SG" smtClean="0"/>
          </a:p>
        </p:txBody>
      </p:sp>
      <p:sp>
        <p:nvSpPr>
          <p:cNvPr id="2161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630009" y="6400800"/>
            <a:ext cx="3518389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000" b="0" i="0" u="none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zh-SG"/>
          </a:p>
        </p:txBody>
      </p:sp>
      <p:sp>
        <p:nvSpPr>
          <p:cNvPr id="2161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67" y="6384925"/>
            <a:ext cx="35183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000" b="0" i="0" u="none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zh-SG"/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19853" y="6388459"/>
            <a:ext cx="2110155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b="0" i="0" u="none">
                <a:solidFill>
                  <a:srgbClr val="000000"/>
                </a:solidFill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589C9120-5A4F-4E21-80A8-CAC41E5A6DE4}" type="slidenum">
              <a:rPr lang="zh-SG" altLang="en-US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9585" y="1214439"/>
            <a:ext cx="7879375" cy="493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text format of master</a:t>
            </a:r>
            <a:endParaRPr lang="en-US" altLang="zh-SG" smtClean="0"/>
          </a:p>
          <a:p>
            <a:pPr lvl="1"/>
            <a:r>
              <a:rPr lang="en-US" smtClean="0"/>
              <a:t>Second level</a:t>
            </a:r>
            <a:endParaRPr lang="en-US" altLang="zh-SG" smtClean="0"/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altLang="zh-SG" smtClean="0"/>
              <a:t>Fourth Level</a:t>
            </a:r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4403" y="1074738"/>
            <a:ext cx="914546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 u="sng" smtClean="0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7177" name="Group 10"/>
          <p:cNvGrpSpPr>
            <a:grpSpLocks/>
          </p:cNvGrpSpPr>
          <p:nvPr/>
        </p:nvGrpSpPr>
        <p:grpSpPr bwMode="auto">
          <a:xfrm>
            <a:off x="1466" y="968377"/>
            <a:ext cx="989135" cy="5883275"/>
            <a:chOff x="0" y="2458"/>
            <a:chExt cx="2142" cy="1858"/>
          </a:xfrm>
        </p:grpSpPr>
        <p:sp>
          <p:nvSpPr>
            <p:cNvPr id="2161675" name="Freeform 11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61676" name="Freeform 12"/>
            <p:cNvSpPr>
              <a:spLocks/>
            </p:cNvSpPr>
            <p:nvPr/>
          </p:nvSpPr>
          <p:spPr bwMode="hidden">
            <a:xfrm>
              <a:off x="0" y="2458"/>
              <a:ext cx="1853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61677" name="Freeform 13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61678" name="Freeform 14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184" name="Oval 15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i="1" u="sng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185" name="Oval 16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i="1" u="sng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186" name="Oval 17"/>
            <p:cNvSpPr>
              <a:spLocks noChangeArrowheads="1"/>
            </p:cNvSpPr>
            <p:nvPr/>
          </p:nvSpPr>
          <p:spPr bwMode="ltGray">
            <a:xfrm>
              <a:off x="790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i="1" u="sng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1034" name="Text Box 18"/>
          <p:cNvSpPr txBox="1">
            <a:spLocks noChangeArrowheads="1"/>
          </p:cNvSpPr>
          <p:nvPr/>
        </p:nvSpPr>
        <p:spPr bwMode="auto">
          <a:xfrm rot="16200000">
            <a:off x="-2296564" y="4118253"/>
            <a:ext cx="50371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defRPr i="1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50000"/>
              </a:spcBef>
              <a:defRPr i="1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50000"/>
              </a:spcBef>
              <a:defRPr i="1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50000"/>
              </a:spcBef>
              <a:defRPr i="1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50000"/>
              </a:spcBef>
              <a:defRPr i="1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lang="en-US" b="1" i="0" u="none" smtClean="0">
                <a:solidFill>
                  <a:srgbClr val="777777"/>
                </a:solidFill>
                <a:cs typeface="Arial" pitchFamily="34" charset="0"/>
              </a:rPr>
              <a:t>Financial System Strategy  2020</a:t>
            </a:r>
          </a:p>
        </p:txBody>
      </p:sp>
      <p:pic>
        <p:nvPicPr>
          <p:cNvPr id="7179" name="Picture 2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14653" y="15876"/>
            <a:ext cx="1144467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53010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 b="1">
          <a:solidFill>
            <a:srgbClr val="0033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 b="1">
          <a:solidFill>
            <a:srgbClr val="00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6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40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gray">
          <a:xfrm>
            <a:off x="0" y="0"/>
            <a:ext cx="9144000" cy="927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5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1657351" y="246577"/>
            <a:ext cx="724779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zh-SG" smtClean="0"/>
          </a:p>
        </p:txBody>
      </p:sp>
      <p:sp>
        <p:nvSpPr>
          <p:cNvPr id="2161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630009" y="6400800"/>
            <a:ext cx="3518389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000" b="0" i="0" u="none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zh-SG"/>
          </a:p>
        </p:txBody>
      </p:sp>
      <p:sp>
        <p:nvSpPr>
          <p:cNvPr id="2161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67" y="6384925"/>
            <a:ext cx="35183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000" b="0" i="0" u="none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zh-SG"/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19853" y="6388437"/>
            <a:ext cx="2110155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b="0" i="0" u="none">
                <a:solidFill>
                  <a:srgbClr val="000000"/>
                </a:solidFill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36781636-3DE9-463B-BEF6-9371B593F8D2}" type="slidenum">
              <a:rPr lang="zh-SG" altLang="en-US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9585" y="1214439"/>
            <a:ext cx="7879375" cy="493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text format of master</a:t>
            </a:r>
            <a:endParaRPr lang="en-US" altLang="zh-SG" smtClean="0"/>
          </a:p>
          <a:p>
            <a:pPr lvl="1"/>
            <a:r>
              <a:rPr lang="en-US" smtClean="0"/>
              <a:t>Second level</a:t>
            </a:r>
            <a:endParaRPr lang="en-US" altLang="zh-SG" smtClean="0"/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altLang="zh-SG" smtClean="0"/>
              <a:t>Fourth Level</a:t>
            </a:r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4403" y="1074738"/>
            <a:ext cx="914546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 u="sng" smtClean="0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8201" name="Group 10"/>
          <p:cNvGrpSpPr>
            <a:grpSpLocks/>
          </p:cNvGrpSpPr>
          <p:nvPr/>
        </p:nvGrpSpPr>
        <p:grpSpPr bwMode="auto">
          <a:xfrm>
            <a:off x="1466" y="968377"/>
            <a:ext cx="989135" cy="5883275"/>
            <a:chOff x="0" y="2458"/>
            <a:chExt cx="2142" cy="1858"/>
          </a:xfrm>
        </p:grpSpPr>
        <p:sp>
          <p:nvSpPr>
            <p:cNvPr id="2161675" name="Freeform 11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61676" name="Freeform 12"/>
            <p:cNvSpPr>
              <a:spLocks/>
            </p:cNvSpPr>
            <p:nvPr/>
          </p:nvSpPr>
          <p:spPr bwMode="hidden">
            <a:xfrm>
              <a:off x="0" y="2458"/>
              <a:ext cx="1853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61677" name="Freeform 13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61678" name="Freeform 14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208" name="Oval 15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i="1" u="sng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209" name="Oval 16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i="1" u="sng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210" name="Oval 17"/>
            <p:cNvSpPr>
              <a:spLocks noChangeArrowheads="1"/>
            </p:cNvSpPr>
            <p:nvPr/>
          </p:nvSpPr>
          <p:spPr bwMode="ltGray">
            <a:xfrm>
              <a:off x="790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i="1" u="sng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1034" name="Text Box 18"/>
          <p:cNvSpPr txBox="1">
            <a:spLocks noChangeArrowheads="1"/>
          </p:cNvSpPr>
          <p:nvPr/>
        </p:nvSpPr>
        <p:spPr bwMode="auto">
          <a:xfrm rot="16200000">
            <a:off x="-2296564" y="4118253"/>
            <a:ext cx="50371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defRPr i="1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50000"/>
              </a:spcBef>
              <a:defRPr i="1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50000"/>
              </a:spcBef>
              <a:defRPr i="1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50000"/>
              </a:spcBef>
              <a:defRPr i="1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50000"/>
              </a:spcBef>
              <a:defRPr i="1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lang="en-US" b="1" i="0" u="none" smtClean="0">
                <a:solidFill>
                  <a:srgbClr val="777777"/>
                </a:solidFill>
                <a:cs typeface="Arial" pitchFamily="34" charset="0"/>
              </a:rPr>
              <a:t>Financial System Strategy  2020</a:t>
            </a:r>
          </a:p>
        </p:txBody>
      </p:sp>
      <p:pic>
        <p:nvPicPr>
          <p:cNvPr id="8203" name="Picture 2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14653" y="15876"/>
            <a:ext cx="1144467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15816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  <p:sldLayoutId id="2147483895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 b="1">
          <a:solidFill>
            <a:srgbClr val="0033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 b="1">
          <a:solidFill>
            <a:srgbClr val="00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6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40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gray">
          <a:xfrm>
            <a:off x="0" y="0"/>
            <a:ext cx="9144000" cy="927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19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1657351" y="246551"/>
            <a:ext cx="724779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zh-SG" smtClean="0"/>
          </a:p>
        </p:txBody>
      </p:sp>
      <p:sp>
        <p:nvSpPr>
          <p:cNvPr id="2161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630009" y="6400800"/>
            <a:ext cx="3518389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000" b="0" i="0" u="none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zh-SG"/>
          </a:p>
        </p:txBody>
      </p:sp>
      <p:sp>
        <p:nvSpPr>
          <p:cNvPr id="2161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67" y="6384925"/>
            <a:ext cx="35183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000" b="0" i="0" u="none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zh-SG"/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19853" y="6388413"/>
            <a:ext cx="2110155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b="0" i="0" u="none">
                <a:solidFill>
                  <a:srgbClr val="000000"/>
                </a:solidFill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5454B610-1F0F-4F7E-AA86-3C13F118189A}" type="slidenum">
              <a:rPr lang="zh-SG" altLang="en-US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9585" y="1214439"/>
            <a:ext cx="7879375" cy="493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text format of master</a:t>
            </a:r>
            <a:endParaRPr lang="en-US" altLang="zh-SG" smtClean="0"/>
          </a:p>
          <a:p>
            <a:pPr lvl="1"/>
            <a:r>
              <a:rPr lang="en-US" smtClean="0"/>
              <a:t>Second level</a:t>
            </a:r>
            <a:endParaRPr lang="en-US" altLang="zh-SG" smtClean="0"/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altLang="zh-SG" smtClean="0"/>
              <a:t>Fourth Level</a:t>
            </a:r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>
            <a:off x="4403" y="1074738"/>
            <a:ext cx="914546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 u="sng" smtClean="0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9225" name="Group 10"/>
          <p:cNvGrpSpPr>
            <a:grpSpLocks/>
          </p:cNvGrpSpPr>
          <p:nvPr/>
        </p:nvGrpSpPr>
        <p:grpSpPr bwMode="auto">
          <a:xfrm>
            <a:off x="1466" y="968377"/>
            <a:ext cx="989135" cy="5883275"/>
            <a:chOff x="0" y="2458"/>
            <a:chExt cx="2142" cy="1858"/>
          </a:xfrm>
        </p:grpSpPr>
        <p:sp>
          <p:nvSpPr>
            <p:cNvPr id="2161675" name="Freeform 11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61676" name="Freeform 12"/>
            <p:cNvSpPr>
              <a:spLocks/>
            </p:cNvSpPr>
            <p:nvPr/>
          </p:nvSpPr>
          <p:spPr bwMode="hidden">
            <a:xfrm>
              <a:off x="0" y="2458"/>
              <a:ext cx="1853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61677" name="Freeform 13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61678" name="Freeform 14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232" name="Oval 15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i="1" u="sng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233" name="Oval 16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i="1" u="sng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234" name="Oval 17"/>
            <p:cNvSpPr>
              <a:spLocks noChangeArrowheads="1"/>
            </p:cNvSpPr>
            <p:nvPr/>
          </p:nvSpPr>
          <p:spPr bwMode="ltGray">
            <a:xfrm>
              <a:off x="790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i="1" u="sng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1034" name="Text Box 18"/>
          <p:cNvSpPr txBox="1">
            <a:spLocks noChangeArrowheads="1"/>
          </p:cNvSpPr>
          <p:nvPr/>
        </p:nvSpPr>
        <p:spPr bwMode="auto">
          <a:xfrm rot="16200000">
            <a:off x="-2296564" y="4118253"/>
            <a:ext cx="50371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defRPr i="1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50000"/>
              </a:spcBef>
              <a:defRPr i="1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50000"/>
              </a:spcBef>
              <a:defRPr i="1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50000"/>
              </a:spcBef>
              <a:defRPr i="1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50000"/>
              </a:spcBef>
              <a:defRPr i="1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lang="en-US" b="1" i="0" u="none" smtClean="0">
                <a:solidFill>
                  <a:srgbClr val="777777"/>
                </a:solidFill>
                <a:cs typeface="Arial" pitchFamily="34" charset="0"/>
              </a:rPr>
              <a:t>Financial System Strategy  2020</a:t>
            </a:r>
          </a:p>
        </p:txBody>
      </p:sp>
      <p:pic>
        <p:nvPicPr>
          <p:cNvPr id="9227" name="Picture 2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14653" y="15876"/>
            <a:ext cx="1144467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8352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  <p:sldLayoutId id="2147483908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 b="1">
          <a:solidFill>
            <a:srgbClr val="0033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 b="1">
          <a:solidFill>
            <a:srgbClr val="00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6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40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gray">
          <a:xfrm>
            <a:off x="0" y="0"/>
            <a:ext cx="9144000" cy="927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43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1657351" y="246524"/>
            <a:ext cx="724779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zh-SG" smtClean="0"/>
          </a:p>
        </p:txBody>
      </p:sp>
      <p:sp>
        <p:nvSpPr>
          <p:cNvPr id="2161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630009" y="6400800"/>
            <a:ext cx="3518389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000" b="0" i="0" u="none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zh-SG"/>
          </a:p>
        </p:txBody>
      </p:sp>
      <p:sp>
        <p:nvSpPr>
          <p:cNvPr id="2161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67" y="6384925"/>
            <a:ext cx="35183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000" b="0" i="0" u="none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zh-SG"/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19853" y="6388387"/>
            <a:ext cx="2110155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b="0" i="0" u="none">
                <a:solidFill>
                  <a:srgbClr val="000000"/>
                </a:solidFill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8D37FEC0-8477-4345-844F-55CE043521BB}" type="slidenum">
              <a:rPr lang="zh-SG" altLang="en-US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9585" y="1214439"/>
            <a:ext cx="7879375" cy="493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text format of master</a:t>
            </a:r>
            <a:endParaRPr lang="en-US" altLang="zh-SG" smtClean="0"/>
          </a:p>
          <a:p>
            <a:pPr lvl="1"/>
            <a:r>
              <a:rPr lang="en-US" smtClean="0"/>
              <a:t>Second level</a:t>
            </a:r>
            <a:endParaRPr lang="en-US" altLang="zh-SG" smtClean="0"/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altLang="zh-SG" smtClean="0"/>
              <a:t>Fourth Level</a:t>
            </a:r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4403" y="1074738"/>
            <a:ext cx="914546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 u="sng" smtClean="0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10249" name="Group 10"/>
          <p:cNvGrpSpPr>
            <a:grpSpLocks/>
          </p:cNvGrpSpPr>
          <p:nvPr/>
        </p:nvGrpSpPr>
        <p:grpSpPr bwMode="auto">
          <a:xfrm>
            <a:off x="1466" y="968377"/>
            <a:ext cx="989135" cy="5883275"/>
            <a:chOff x="0" y="2458"/>
            <a:chExt cx="2142" cy="1858"/>
          </a:xfrm>
        </p:grpSpPr>
        <p:sp>
          <p:nvSpPr>
            <p:cNvPr id="2161675" name="Freeform 11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61676" name="Freeform 12"/>
            <p:cNvSpPr>
              <a:spLocks/>
            </p:cNvSpPr>
            <p:nvPr/>
          </p:nvSpPr>
          <p:spPr bwMode="hidden">
            <a:xfrm>
              <a:off x="0" y="2458"/>
              <a:ext cx="1853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61677" name="Freeform 13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61678" name="Freeform 14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56" name="Oval 15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i="1" u="sng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57" name="Oval 16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i="1" u="sng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58" name="Oval 17"/>
            <p:cNvSpPr>
              <a:spLocks noChangeArrowheads="1"/>
            </p:cNvSpPr>
            <p:nvPr/>
          </p:nvSpPr>
          <p:spPr bwMode="ltGray">
            <a:xfrm>
              <a:off x="790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i="1" u="sng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1034" name="Text Box 18"/>
          <p:cNvSpPr txBox="1">
            <a:spLocks noChangeArrowheads="1"/>
          </p:cNvSpPr>
          <p:nvPr/>
        </p:nvSpPr>
        <p:spPr bwMode="auto">
          <a:xfrm rot="16200000">
            <a:off x="-2296564" y="4118253"/>
            <a:ext cx="50371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defRPr i="1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50000"/>
              </a:spcBef>
              <a:defRPr i="1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50000"/>
              </a:spcBef>
              <a:defRPr i="1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50000"/>
              </a:spcBef>
              <a:defRPr i="1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50000"/>
              </a:spcBef>
              <a:defRPr i="1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lang="en-US" b="1" i="0" u="none" smtClean="0">
                <a:solidFill>
                  <a:srgbClr val="777777"/>
                </a:solidFill>
                <a:cs typeface="Arial" pitchFamily="34" charset="0"/>
              </a:rPr>
              <a:t>Financial System Strategy  2020</a:t>
            </a:r>
          </a:p>
        </p:txBody>
      </p:sp>
      <p:pic>
        <p:nvPicPr>
          <p:cNvPr id="10251" name="Picture 2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14653" y="15876"/>
            <a:ext cx="1144467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00724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  <p:sldLayoutId id="214748392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 b="1">
          <a:solidFill>
            <a:srgbClr val="0033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 b="1">
          <a:solidFill>
            <a:srgbClr val="00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6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40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gray">
          <a:xfrm>
            <a:off x="0" y="0"/>
            <a:ext cx="9144000" cy="927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555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429357" y="228600"/>
            <a:ext cx="8477251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zh-SG" smtClean="0"/>
          </a:p>
        </p:txBody>
      </p:sp>
      <p:sp>
        <p:nvSpPr>
          <p:cNvPr id="2161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332538"/>
            <a:ext cx="5943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000" i="0" u="none">
                <a:solidFill>
                  <a:srgbClr val="000000"/>
                </a:solidFill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77EF56-55AD-4634-9C31-F291A809C9CB}" type="datetime3">
              <a:rPr lang="en-US" altLang="zh-SG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 August 2016</a:t>
            </a:fld>
            <a:endParaRPr lang="en-US" altLang="zh-SG" dirty="0"/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3" y="6616943"/>
            <a:ext cx="1453663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i="0" u="none">
                <a:solidFill>
                  <a:srgbClr val="000000"/>
                </a:solidFill>
                <a:latin typeface="Verdana" pitchFamily="34" charset="0"/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/>
              <a:t>Slide </a:t>
            </a:r>
            <a:fld id="{5D9EBA3A-7B82-4A3B-A756-65C0AFEB33FA}" type="slidenum">
              <a:rPr lang="zh-SG" altLang="en-US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  <p:sp>
        <p:nvSpPr>
          <p:cNvPr id="2355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7282" y="968376"/>
            <a:ext cx="8141677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text format of master</a:t>
            </a:r>
            <a:endParaRPr lang="en-US" altLang="zh-SG" smtClean="0"/>
          </a:p>
          <a:p>
            <a:pPr lvl="1"/>
            <a:r>
              <a:rPr lang="en-US" smtClean="0"/>
              <a:t>Second level</a:t>
            </a:r>
            <a:endParaRPr lang="en-US" altLang="zh-SG" smtClean="0"/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altLang="zh-SG" smtClean="0"/>
              <a:t>Fourth Level</a:t>
            </a:r>
          </a:p>
        </p:txBody>
      </p:sp>
      <p:grpSp>
        <p:nvGrpSpPr>
          <p:cNvPr id="23559" name="Group 10"/>
          <p:cNvGrpSpPr>
            <a:grpSpLocks/>
          </p:cNvGrpSpPr>
          <p:nvPr/>
        </p:nvGrpSpPr>
        <p:grpSpPr bwMode="auto">
          <a:xfrm>
            <a:off x="1469" y="968380"/>
            <a:ext cx="855785" cy="5889625"/>
            <a:chOff x="0" y="2458"/>
            <a:chExt cx="2142" cy="1858"/>
          </a:xfrm>
        </p:grpSpPr>
        <p:sp>
          <p:nvSpPr>
            <p:cNvPr id="2161675" name="Freeform 11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61676" name="Freeform 12"/>
            <p:cNvSpPr>
              <a:spLocks/>
            </p:cNvSpPr>
            <p:nvPr/>
          </p:nvSpPr>
          <p:spPr bwMode="hidden">
            <a:xfrm>
              <a:off x="0" y="2458"/>
              <a:ext cx="1852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61677" name="Freeform 13"/>
            <p:cNvSpPr>
              <a:spLocks/>
            </p:cNvSpPr>
            <p:nvPr/>
          </p:nvSpPr>
          <p:spPr bwMode="ltGray">
            <a:xfrm>
              <a:off x="0" y="2735"/>
              <a:ext cx="1746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61678" name="Freeform 14"/>
            <p:cNvSpPr>
              <a:spLocks/>
            </p:cNvSpPr>
            <p:nvPr/>
          </p:nvSpPr>
          <p:spPr bwMode="ltGray">
            <a:xfrm>
              <a:off x="0" y="2544"/>
              <a:ext cx="1746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3565" name="Oval 15"/>
            <p:cNvSpPr>
              <a:spLocks noChangeArrowheads="1"/>
            </p:cNvSpPr>
            <p:nvPr/>
          </p:nvSpPr>
          <p:spPr bwMode="ltGray">
            <a:xfrm>
              <a:off x="210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i="1" u="sng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566" name="Oval 16"/>
            <p:cNvSpPr>
              <a:spLocks noChangeArrowheads="1"/>
            </p:cNvSpPr>
            <p:nvPr/>
          </p:nvSpPr>
          <p:spPr bwMode="ltGray">
            <a:xfrm>
              <a:off x="1537" y="3884"/>
              <a:ext cx="93" cy="92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i="1" u="sng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567" name="Oval 17"/>
            <p:cNvSpPr>
              <a:spLocks noChangeArrowheads="1"/>
            </p:cNvSpPr>
            <p:nvPr/>
          </p:nvSpPr>
          <p:spPr bwMode="ltGray">
            <a:xfrm>
              <a:off x="791" y="2723"/>
              <a:ext cx="120" cy="121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i="1" u="sng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pic>
        <p:nvPicPr>
          <p:cNvPr id="20" name="Picture 13"/>
          <p:cNvPicPr>
            <a:picLocks noChangeAspect="1" noChangeArrowheads="1"/>
          </p:cNvPicPr>
          <p:nvPr userDrawn="1"/>
        </p:nvPicPr>
        <p:blipFill>
          <a:blip r:embed="rId13"/>
          <a:srcRect l="67751" t="4707" r="5081" b="68340"/>
          <a:stretch>
            <a:fillRect/>
          </a:stretch>
        </p:blipFill>
        <p:spPr bwMode="auto">
          <a:xfrm>
            <a:off x="46496" y="5930901"/>
            <a:ext cx="945173" cy="850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47919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p:transition spd="slow">
    <p:pull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Blip>
          <a:blip r:embed="rId14"/>
        </a:buBlip>
        <a:defRPr sz="2000" b="1">
          <a:solidFill>
            <a:srgbClr val="0033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Blip>
          <a:blip r:embed="rId15"/>
        </a:buBlip>
        <a:defRPr sz="2800" b="1">
          <a:solidFill>
            <a:srgbClr val="00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6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40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gray">
          <a:xfrm>
            <a:off x="0" y="0"/>
            <a:ext cx="9144000" cy="927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03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1657351" y="246449"/>
            <a:ext cx="724779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zh-SG" smtClean="0"/>
          </a:p>
        </p:txBody>
      </p:sp>
      <p:sp>
        <p:nvSpPr>
          <p:cNvPr id="2161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630009" y="6400800"/>
            <a:ext cx="3518389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000" i="0" u="none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zh-SG"/>
          </a:p>
        </p:txBody>
      </p:sp>
      <p:sp>
        <p:nvSpPr>
          <p:cNvPr id="2161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67" y="6384925"/>
            <a:ext cx="35183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000" i="0" u="none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zh-SG"/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19853" y="6388311"/>
            <a:ext cx="2110155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i="0" u="none">
                <a:solidFill>
                  <a:srgbClr val="000000"/>
                </a:solidFill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2D931FAC-329E-4E05-9388-986C6B5B11B7}" type="slidenum">
              <a:rPr lang="zh-SG" altLang="en-US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9585" y="1214439"/>
            <a:ext cx="7879375" cy="493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text format of master</a:t>
            </a:r>
            <a:endParaRPr lang="en-US" altLang="zh-SG" smtClean="0"/>
          </a:p>
          <a:p>
            <a:pPr lvl="1"/>
            <a:r>
              <a:rPr lang="en-US" smtClean="0"/>
              <a:t>Second level</a:t>
            </a:r>
            <a:endParaRPr lang="en-US" altLang="zh-SG" smtClean="0"/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altLang="zh-SG" smtClean="0"/>
              <a:t>Fourth Level</a:t>
            </a:r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>
            <a:off x="4403" y="1074738"/>
            <a:ext cx="914546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 u="sng" smtClean="0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25609" name="Group 10"/>
          <p:cNvGrpSpPr>
            <a:grpSpLocks/>
          </p:cNvGrpSpPr>
          <p:nvPr/>
        </p:nvGrpSpPr>
        <p:grpSpPr bwMode="auto">
          <a:xfrm>
            <a:off x="1466" y="968377"/>
            <a:ext cx="989135" cy="5883275"/>
            <a:chOff x="0" y="2458"/>
            <a:chExt cx="2142" cy="1858"/>
          </a:xfrm>
        </p:grpSpPr>
        <p:sp>
          <p:nvSpPr>
            <p:cNvPr id="2161675" name="Freeform 11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61676" name="Freeform 12"/>
            <p:cNvSpPr>
              <a:spLocks/>
            </p:cNvSpPr>
            <p:nvPr/>
          </p:nvSpPr>
          <p:spPr bwMode="hidden">
            <a:xfrm>
              <a:off x="0" y="2458"/>
              <a:ext cx="1853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61677" name="Freeform 13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61678" name="Freeform 14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5616" name="Oval 15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i="1" u="sng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5617" name="Oval 16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i="1" u="sng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5618" name="Oval 17"/>
            <p:cNvSpPr>
              <a:spLocks noChangeArrowheads="1"/>
            </p:cNvSpPr>
            <p:nvPr/>
          </p:nvSpPr>
          <p:spPr bwMode="ltGray">
            <a:xfrm>
              <a:off x="790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i="1" u="sng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1034" name="Text Box 18"/>
          <p:cNvSpPr txBox="1">
            <a:spLocks noChangeArrowheads="1"/>
          </p:cNvSpPr>
          <p:nvPr/>
        </p:nvSpPr>
        <p:spPr bwMode="auto">
          <a:xfrm rot="16200000">
            <a:off x="-2296564" y="4118253"/>
            <a:ext cx="50371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defRPr i="1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50000"/>
              </a:spcBef>
              <a:defRPr i="1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50000"/>
              </a:spcBef>
              <a:defRPr i="1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50000"/>
              </a:spcBef>
              <a:defRPr i="1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50000"/>
              </a:spcBef>
              <a:defRPr i="1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lang="en-US" b="1" i="0" u="none" smtClean="0">
                <a:solidFill>
                  <a:srgbClr val="777777"/>
                </a:solidFill>
                <a:cs typeface="Arial" pitchFamily="34" charset="0"/>
              </a:rPr>
              <a:t>Financial System Strategy  2020</a:t>
            </a:r>
          </a:p>
        </p:txBody>
      </p:sp>
      <p:pic>
        <p:nvPicPr>
          <p:cNvPr id="25611" name="Picture 2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14653" y="15876"/>
            <a:ext cx="1144467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72729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  <p:sldLayoutId id="2147483946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 b="1">
          <a:solidFill>
            <a:srgbClr val="0033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 b="1">
          <a:solidFill>
            <a:srgbClr val="00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6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40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gray">
          <a:xfrm>
            <a:off x="0" y="0"/>
            <a:ext cx="9144000" cy="927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63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1657351" y="246417"/>
            <a:ext cx="724779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zh-SG" smtClean="0"/>
          </a:p>
        </p:txBody>
      </p:sp>
      <p:sp>
        <p:nvSpPr>
          <p:cNvPr id="2161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630009" y="6400800"/>
            <a:ext cx="3518389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000" i="0" u="none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zh-SG"/>
          </a:p>
        </p:txBody>
      </p:sp>
      <p:sp>
        <p:nvSpPr>
          <p:cNvPr id="2161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67" y="6384925"/>
            <a:ext cx="35183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000" i="0" u="none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zh-SG"/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19853" y="6388279"/>
            <a:ext cx="2110155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i="0" u="none">
                <a:solidFill>
                  <a:srgbClr val="000000"/>
                </a:solidFill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4BC3F4D1-2AA8-4623-9071-D960B7D29C5F}" type="slidenum">
              <a:rPr lang="zh-SG" altLang="en-US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9585" y="1214439"/>
            <a:ext cx="7879375" cy="493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text format of master</a:t>
            </a:r>
            <a:endParaRPr lang="en-US" altLang="zh-SG" smtClean="0"/>
          </a:p>
          <a:p>
            <a:pPr lvl="1"/>
            <a:r>
              <a:rPr lang="en-US" smtClean="0"/>
              <a:t>Second level</a:t>
            </a:r>
            <a:endParaRPr lang="en-US" altLang="zh-SG" smtClean="0"/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altLang="zh-SG" smtClean="0"/>
              <a:t>Fourth Level</a:t>
            </a:r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4403" y="1074738"/>
            <a:ext cx="914546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 u="sng" smtClean="0">
              <a:solidFill>
                <a:prstClr val="black"/>
              </a:solidFill>
              <a:cs typeface="Arial" pitchFamily="34" charset="0"/>
            </a:endParaRPr>
          </a:p>
        </p:txBody>
      </p:sp>
      <p:grpSp>
        <p:nvGrpSpPr>
          <p:cNvPr id="15369" name="Group 10"/>
          <p:cNvGrpSpPr>
            <a:grpSpLocks/>
          </p:cNvGrpSpPr>
          <p:nvPr/>
        </p:nvGrpSpPr>
        <p:grpSpPr bwMode="auto">
          <a:xfrm>
            <a:off x="1466" y="968377"/>
            <a:ext cx="989135" cy="5883275"/>
            <a:chOff x="0" y="2458"/>
            <a:chExt cx="2142" cy="1858"/>
          </a:xfrm>
        </p:grpSpPr>
        <p:sp>
          <p:nvSpPr>
            <p:cNvPr id="2161675" name="Freeform 11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61676" name="Freeform 12"/>
            <p:cNvSpPr>
              <a:spLocks/>
            </p:cNvSpPr>
            <p:nvPr/>
          </p:nvSpPr>
          <p:spPr bwMode="hidden">
            <a:xfrm>
              <a:off x="0" y="2458"/>
              <a:ext cx="1853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61677" name="Freeform 13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61678" name="Freeform 14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5376" name="Oval 15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i="1" u="sng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5377" name="Oval 16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i="1" u="sng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5378" name="Oval 17"/>
            <p:cNvSpPr>
              <a:spLocks noChangeArrowheads="1"/>
            </p:cNvSpPr>
            <p:nvPr/>
          </p:nvSpPr>
          <p:spPr bwMode="ltGray">
            <a:xfrm>
              <a:off x="790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i="1" u="sng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1034" name="Text Box 18"/>
          <p:cNvSpPr txBox="1">
            <a:spLocks noChangeArrowheads="1"/>
          </p:cNvSpPr>
          <p:nvPr/>
        </p:nvSpPr>
        <p:spPr bwMode="auto">
          <a:xfrm rot="16200000">
            <a:off x="-2296564" y="4118253"/>
            <a:ext cx="50371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defRPr i="1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50000"/>
              </a:spcBef>
              <a:defRPr i="1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50000"/>
              </a:spcBef>
              <a:defRPr i="1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50000"/>
              </a:spcBef>
              <a:defRPr i="1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50000"/>
              </a:spcBef>
              <a:defRPr i="1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lang="en-US" b="1" i="0" u="none" smtClean="0">
                <a:solidFill>
                  <a:srgbClr val="777777"/>
                </a:solidFill>
                <a:cs typeface="Arial" pitchFamily="34" charset="0"/>
              </a:rPr>
              <a:t>Financial System Strategy  2020</a:t>
            </a:r>
          </a:p>
        </p:txBody>
      </p:sp>
      <p:pic>
        <p:nvPicPr>
          <p:cNvPr id="15371" name="Picture 2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14653" y="15876"/>
            <a:ext cx="1144467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92649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  <p:sldLayoutId id="2147483959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 b="1">
          <a:solidFill>
            <a:srgbClr val="0033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 b="1">
          <a:solidFill>
            <a:srgbClr val="00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6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40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997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3676D-3E98-4AD4-B2CE-6CB7BF3292BB}" type="datetime3">
              <a:rPr lang="en-US" smtClean="0"/>
              <a:pPr/>
              <a:t>12 August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997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997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C0C73-69A6-44F5-9C71-F331687F52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3079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ransition spd="slow">
    <p:pull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gray">
          <a:xfrm>
            <a:off x="0" y="0"/>
            <a:ext cx="9144000" cy="927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1657351" y="246379"/>
            <a:ext cx="724779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zh-SG" smtClean="0"/>
          </a:p>
        </p:txBody>
      </p:sp>
      <p:sp>
        <p:nvSpPr>
          <p:cNvPr id="2161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630009" y="6400800"/>
            <a:ext cx="3518389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000" i="0" u="none">
                <a:latin typeface="Arial" pitchFamily="34" charset="0"/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2161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67" y="6384925"/>
            <a:ext cx="35183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000" i="0" u="none">
                <a:latin typeface="Arial" pitchFamily="34" charset="0"/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19853" y="6388241"/>
            <a:ext cx="2110155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i="0" u="none"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3BCFF84F-AC1F-4BB5-8114-1BF1B768DDB9}" type="slidenum">
              <a:rPr lang="zh-SG" altLang="en-US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pitchFamily="34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pitchFamily="34" charset="0"/>
              </a:rPr>
            </a:br>
            <a:endParaRPr lang="en-US" altLang="zh-SG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9585" y="1214439"/>
            <a:ext cx="7879375" cy="493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text format of master</a:t>
            </a:r>
            <a:endParaRPr lang="en-US" altLang="zh-SG" smtClean="0"/>
          </a:p>
          <a:p>
            <a:pPr lvl="1"/>
            <a:r>
              <a:rPr lang="en-US" smtClean="0"/>
              <a:t>Second level</a:t>
            </a:r>
            <a:endParaRPr lang="en-US" altLang="zh-SG" smtClean="0"/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altLang="zh-SG" smtClean="0"/>
              <a:t>Fourth Level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403" y="1074738"/>
            <a:ext cx="914546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 u="sng" smtClean="0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1033" name="Group 10"/>
          <p:cNvGrpSpPr>
            <a:grpSpLocks/>
          </p:cNvGrpSpPr>
          <p:nvPr/>
        </p:nvGrpSpPr>
        <p:grpSpPr bwMode="auto">
          <a:xfrm>
            <a:off x="1466" y="968377"/>
            <a:ext cx="989135" cy="5883275"/>
            <a:chOff x="0" y="2458"/>
            <a:chExt cx="2142" cy="1858"/>
          </a:xfrm>
        </p:grpSpPr>
        <p:sp>
          <p:nvSpPr>
            <p:cNvPr id="2161675" name="Freeform 11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61676" name="Freeform 12"/>
            <p:cNvSpPr>
              <a:spLocks/>
            </p:cNvSpPr>
            <p:nvPr/>
          </p:nvSpPr>
          <p:spPr bwMode="hidden">
            <a:xfrm>
              <a:off x="0" y="2458"/>
              <a:ext cx="1853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61677" name="Freeform 13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61678" name="Freeform 14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40" name="Oval 15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i="1" u="sng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41" name="Oval 16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i="1" u="sng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42" name="Oval 17"/>
            <p:cNvSpPr>
              <a:spLocks noChangeArrowheads="1"/>
            </p:cNvSpPr>
            <p:nvPr/>
          </p:nvSpPr>
          <p:spPr bwMode="ltGray">
            <a:xfrm>
              <a:off x="790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i="1" u="sng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1034" name="Text Box 18"/>
          <p:cNvSpPr txBox="1">
            <a:spLocks noChangeArrowheads="1"/>
          </p:cNvSpPr>
          <p:nvPr/>
        </p:nvSpPr>
        <p:spPr bwMode="auto">
          <a:xfrm rot="16200000">
            <a:off x="-2296564" y="4118253"/>
            <a:ext cx="50371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defRPr i="1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50000"/>
              </a:spcBef>
              <a:defRPr i="1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50000"/>
              </a:spcBef>
              <a:defRPr i="1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50000"/>
              </a:spcBef>
              <a:defRPr i="1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50000"/>
              </a:spcBef>
              <a:defRPr i="1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lang="en-US" b="1" i="0" u="none" smtClean="0">
                <a:solidFill>
                  <a:srgbClr val="777777"/>
                </a:solidFill>
                <a:cs typeface="Arial" pitchFamily="34" charset="0"/>
              </a:rPr>
              <a:t>Financial System Strategy  2020</a:t>
            </a:r>
          </a:p>
        </p:txBody>
      </p:sp>
      <p:pic>
        <p:nvPicPr>
          <p:cNvPr id="1035" name="Picture 2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14653" y="15876"/>
            <a:ext cx="1144467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94743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 b="1">
          <a:solidFill>
            <a:srgbClr val="0033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 b="1">
          <a:solidFill>
            <a:srgbClr val="00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6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40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gray">
          <a:xfrm>
            <a:off x="0" y="0"/>
            <a:ext cx="9144000" cy="927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35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1657351" y="246342"/>
            <a:ext cx="724779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zh-SG" smtClean="0"/>
          </a:p>
        </p:txBody>
      </p:sp>
      <p:sp>
        <p:nvSpPr>
          <p:cNvPr id="2161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630009" y="6400800"/>
            <a:ext cx="3518389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000" b="0" i="0" u="none">
                <a:solidFill>
                  <a:srgbClr val="000000"/>
                </a:solidFill>
                <a:latin typeface="Arial" charset="0"/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zh-SG"/>
          </a:p>
        </p:txBody>
      </p:sp>
      <p:sp>
        <p:nvSpPr>
          <p:cNvPr id="2161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67" y="6384925"/>
            <a:ext cx="35183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000" b="0" i="0" u="none">
                <a:solidFill>
                  <a:srgbClr val="000000"/>
                </a:solidFill>
                <a:latin typeface="Arial" charset="0"/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zh-SG"/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19853" y="6388201"/>
            <a:ext cx="2110155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b="0" i="0" u="none">
                <a:solidFill>
                  <a:srgbClr val="000000"/>
                </a:solidFill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5A8BF332-FC7A-405D-914C-3349C84EB7F1}" type="slidenum">
              <a:rPr lang="zh-SG" altLang="en-US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en-US" altLang="zh-SG" sz="1000">
                <a:latin typeface="Arial" charset="0"/>
              </a:rPr>
              <a:t/>
            </a:r>
            <a:br>
              <a:rPr lang="en-US" altLang="zh-SG" sz="1000">
                <a:latin typeface="Arial" charset="0"/>
              </a:rPr>
            </a:br>
            <a:endParaRPr lang="en-US" altLang="zh-SG">
              <a:latin typeface="Arial" charset="0"/>
            </a:endParaRPr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9585" y="1214439"/>
            <a:ext cx="7879375" cy="493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text format of master</a:t>
            </a:r>
            <a:endParaRPr lang="en-US" altLang="zh-SG" smtClean="0"/>
          </a:p>
          <a:p>
            <a:pPr lvl="1"/>
            <a:r>
              <a:rPr lang="en-US" smtClean="0"/>
              <a:t>Second level</a:t>
            </a:r>
            <a:endParaRPr lang="en-US" altLang="zh-SG" smtClean="0"/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altLang="zh-SG" smtClean="0"/>
              <a:t>Fourth Level</a:t>
            </a:r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>
            <a:off x="4403" y="1074738"/>
            <a:ext cx="914546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 u="sng" smtClean="0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18441" name="Group 10"/>
          <p:cNvGrpSpPr>
            <a:grpSpLocks/>
          </p:cNvGrpSpPr>
          <p:nvPr/>
        </p:nvGrpSpPr>
        <p:grpSpPr bwMode="auto">
          <a:xfrm>
            <a:off x="1466" y="968377"/>
            <a:ext cx="989135" cy="5883275"/>
            <a:chOff x="0" y="2458"/>
            <a:chExt cx="2142" cy="1858"/>
          </a:xfrm>
        </p:grpSpPr>
        <p:sp>
          <p:nvSpPr>
            <p:cNvPr id="2161675" name="Freeform 11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b="1" i="1" u="sng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61676" name="Freeform 12"/>
            <p:cNvSpPr>
              <a:spLocks/>
            </p:cNvSpPr>
            <p:nvPr/>
          </p:nvSpPr>
          <p:spPr bwMode="hidden">
            <a:xfrm>
              <a:off x="0" y="2458"/>
              <a:ext cx="1853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b="1" i="1" u="sng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61677" name="Freeform 13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b="1" i="1" u="sng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61678" name="Freeform 14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b="1" i="1" u="sng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8448" name="Oval 15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b="1" i="1" u="sng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8449" name="Oval 16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b="1" i="1" u="sng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8450" name="Oval 17"/>
            <p:cNvSpPr>
              <a:spLocks noChangeArrowheads="1"/>
            </p:cNvSpPr>
            <p:nvPr/>
          </p:nvSpPr>
          <p:spPr bwMode="ltGray">
            <a:xfrm>
              <a:off x="790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b="1" i="1" u="sng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1034" name="Text Box 18"/>
          <p:cNvSpPr txBox="1">
            <a:spLocks noChangeArrowheads="1"/>
          </p:cNvSpPr>
          <p:nvPr/>
        </p:nvSpPr>
        <p:spPr bwMode="auto">
          <a:xfrm rot="16200000">
            <a:off x="-2296564" y="4118253"/>
            <a:ext cx="50371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i="1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b="1" i="1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b="1" i="1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b="1" i="1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b="1" i="1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 i="1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 i="1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 i="1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 i="1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i="0" u="none" smtClean="0">
                <a:solidFill>
                  <a:srgbClr val="777777"/>
                </a:solidFill>
                <a:cs typeface="Arial" pitchFamily="34" charset="0"/>
              </a:rPr>
              <a:t>Financial System Strategy  2020</a:t>
            </a:r>
          </a:p>
        </p:txBody>
      </p:sp>
      <p:pic>
        <p:nvPicPr>
          <p:cNvPr id="18443" name="Picture 21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14653" y="15876"/>
            <a:ext cx="1144467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73154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  <p:sldLayoutId id="2147483985" r:id="rId12"/>
    <p:sldLayoutId id="2147483986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6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4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gray">
          <a:xfrm>
            <a:off x="0" y="0"/>
            <a:ext cx="9144000" cy="927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459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1657351" y="246299"/>
            <a:ext cx="724779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zh-SG" smtClean="0"/>
          </a:p>
        </p:txBody>
      </p:sp>
      <p:sp>
        <p:nvSpPr>
          <p:cNvPr id="2161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630009" y="6400800"/>
            <a:ext cx="3518389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000" b="0" i="0" u="none">
                <a:solidFill>
                  <a:srgbClr val="000000"/>
                </a:solidFill>
                <a:latin typeface="Arial" charset="0"/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zh-SG"/>
          </a:p>
        </p:txBody>
      </p:sp>
      <p:sp>
        <p:nvSpPr>
          <p:cNvPr id="2161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67" y="6384925"/>
            <a:ext cx="35183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000" b="0" i="0" u="none">
                <a:solidFill>
                  <a:srgbClr val="000000"/>
                </a:solidFill>
                <a:latin typeface="Arial" charset="0"/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zh-SG"/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19853" y="6388163"/>
            <a:ext cx="2110155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b="0" i="0" u="none">
                <a:solidFill>
                  <a:srgbClr val="000000"/>
                </a:solidFill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504AB427-291A-42D1-8EB5-1DCB82309E4C}" type="slidenum">
              <a:rPr lang="zh-SG" altLang="en-US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en-US" altLang="zh-SG" sz="1000">
                <a:latin typeface="Arial" charset="0"/>
              </a:rPr>
              <a:t/>
            </a:r>
            <a:br>
              <a:rPr lang="en-US" altLang="zh-SG" sz="1000">
                <a:latin typeface="Arial" charset="0"/>
              </a:rPr>
            </a:br>
            <a:endParaRPr lang="en-US" altLang="zh-SG">
              <a:latin typeface="Arial" charset="0"/>
            </a:endParaRPr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9585" y="1214439"/>
            <a:ext cx="7879375" cy="493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text format of master</a:t>
            </a:r>
            <a:endParaRPr lang="en-US" altLang="zh-SG" smtClean="0"/>
          </a:p>
          <a:p>
            <a:pPr lvl="1"/>
            <a:r>
              <a:rPr lang="en-US" smtClean="0"/>
              <a:t>Second level</a:t>
            </a:r>
            <a:endParaRPr lang="en-US" altLang="zh-SG" smtClean="0"/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altLang="zh-SG" smtClean="0"/>
              <a:t>Fourth Level</a:t>
            </a:r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>
            <a:off x="4403" y="1074738"/>
            <a:ext cx="914546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 u="sng" smtClean="0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19465" name="Group 10"/>
          <p:cNvGrpSpPr>
            <a:grpSpLocks/>
          </p:cNvGrpSpPr>
          <p:nvPr/>
        </p:nvGrpSpPr>
        <p:grpSpPr bwMode="auto">
          <a:xfrm>
            <a:off x="1466" y="968377"/>
            <a:ext cx="989135" cy="5883275"/>
            <a:chOff x="0" y="2458"/>
            <a:chExt cx="2142" cy="1858"/>
          </a:xfrm>
        </p:grpSpPr>
        <p:sp>
          <p:nvSpPr>
            <p:cNvPr id="2161675" name="Freeform 11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b="1" i="1" u="sng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61676" name="Freeform 12"/>
            <p:cNvSpPr>
              <a:spLocks/>
            </p:cNvSpPr>
            <p:nvPr/>
          </p:nvSpPr>
          <p:spPr bwMode="hidden">
            <a:xfrm>
              <a:off x="0" y="2458"/>
              <a:ext cx="1853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b="1" i="1" u="sng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61677" name="Freeform 13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b="1" i="1" u="sng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61678" name="Freeform 14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b="1" i="1" u="sng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9472" name="Oval 15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b="1" i="1" u="sng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9473" name="Oval 16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b="1" i="1" u="sng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9474" name="Oval 17"/>
            <p:cNvSpPr>
              <a:spLocks noChangeArrowheads="1"/>
            </p:cNvSpPr>
            <p:nvPr/>
          </p:nvSpPr>
          <p:spPr bwMode="ltGray">
            <a:xfrm>
              <a:off x="790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b="1" i="1" u="sng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1034" name="Text Box 18"/>
          <p:cNvSpPr txBox="1">
            <a:spLocks noChangeArrowheads="1"/>
          </p:cNvSpPr>
          <p:nvPr/>
        </p:nvSpPr>
        <p:spPr bwMode="auto">
          <a:xfrm rot="16200000">
            <a:off x="-2296564" y="4118253"/>
            <a:ext cx="50371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i="1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b="1" i="1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b="1" i="1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b="1" i="1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b="1" i="1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 i="1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 i="1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 i="1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 i="1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i="0" u="none" smtClean="0">
                <a:solidFill>
                  <a:srgbClr val="777777"/>
                </a:solidFill>
                <a:cs typeface="Arial" pitchFamily="34" charset="0"/>
              </a:rPr>
              <a:t>Financial System Strategy  2020</a:t>
            </a:r>
          </a:p>
        </p:txBody>
      </p:sp>
      <p:pic>
        <p:nvPicPr>
          <p:cNvPr id="19467" name="Picture 21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14653" y="15876"/>
            <a:ext cx="1144467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7800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  <p:sldLayoutId id="2147483999" r:id="rId12"/>
    <p:sldLayoutId id="2147484000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6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4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gray">
          <a:xfrm>
            <a:off x="0" y="0"/>
            <a:ext cx="9144000" cy="927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83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1657351" y="246262"/>
            <a:ext cx="724779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zh-SG" smtClean="0"/>
          </a:p>
        </p:txBody>
      </p:sp>
      <p:sp>
        <p:nvSpPr>
          <p:cNvPr id="2161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630009" y="6400800"/>
            <a:ext cx="3518389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000" b="0" i="0" u="none">
                <a:solidFill>
                  <a:srgbClr val="000000"/>
                </a:solidFill>
                <a:latin typeface="Arial" charset="0"/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zh-SG"/>
          </a:p>
        </p:txBody>
      </p:sp>
      <p:sp>
        <p:nvSpPr>
          <p:cNvPr id="2161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67" y="6384925"/>
            <a:ext cx="35183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000" b="0" i="0" u="none">
                <a:solidFill>
                  <a:srgbClr val="000000"/>
                </a:solidFill>
                <a:latin typeface="Arial" charset="0"/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zh-SG"/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19853" y="6388123"/>
            <a:ext cx="2110155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b="0" i="0" u="none">
                <a:solidFill>
                  <a:srgbClr val="000000"/>
                </a:solidFill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13965DFC-163F-4B86-A44A-62AE2086C3BC}" type="slidenum">
              <a:rPr lang="zh-SG" altLang="en-US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en-US" altLang="zh-SG" sz="1000">
                <a:latin typeface="Arial" charset="0"/>
              </a:rPr>
              <a:t/>
            </a:r>
            <a:br>
              <a:rPr lang="en-US" altLang="zh-SG" sz="1000">
                <a:latin typeface="Arial" charset="0"/>
              </a:rPr>
            </a:br>
            <a:endParaRPr lang="en-US" altLang="zh-SG">
              <a:latin typeface="Arial" charset="0"/>
            </a:endParaRPr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9585" y="1214439"/>
            <a:ext cx="7879375" cy="493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text format of master</a:t>
            </a:r>
            <a:endParaRPr lang="en-US" altLang="zh-SG" smtClean="0"/>
          </a:p>
          <a:p>
            <a:pPr lvl="1"/>
            <a:r>
              <a:rPr lang="en-US" smtClean="0"/>
              <a:t>Second level</a:t>
            </a:r>
            <a:endParaRPr lang="en-US" altLang="zh-SG" smtClean="0"/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altLang="zh-SG" smtClean="0"/>
              <a:t>Fourth Level</a:t>
            </a:r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>
            <a:off x="4403" y="1074738"/>
            <a:ext cx="914546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 u="sng" smtClean="0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20489" name="Group 10"/>
          <p:cNvGrpSpPr>
            <a:grpSpLocks/>
          </p:cNvGrpSpPr>
          <p:nvPr/>
        </p:nvGrpSpPr>
        <p:grpSpPr bwMode="auto">
          <a:xfrm>
            <a:off x="1466" y="968377"/>
            <a:ext cx="989135" cy="5883275"/>
            <a:chOff x="0" y="2458"/>
            <a:chExt cx="2142" cy="1858"/>
          </a:xfrm>
        </p:grpSpPr>
        <p:sp>
          <p:nvSpPr>
            <p:cNvPr id="2161675" name="Freeform 11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b="1" i="1" u="sng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61676" name="Freeform 12"/>
            <p:cNvSpPr>
              <a:spLocks/>
            </p:cNvSpPr>
            <p:nvPr/>
          </p:nvSpPr>
          <p:spPr bwMode="hidden">
            <a:xfrm>
              <a:off x="0" y="2458"/>
              <a:ext cx="1853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b="1" i="1" u="sng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61677" name="Freeform 13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b="1" i="1" u="sng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61678" name="Freeform 14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b="1" i="1" u="sng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0496" name="Oval 15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b="1" i="1" u="sng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0497" name="Oval 16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b="1" i="1" u="sng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0498" name="Oval 17"/>
            <p:cNvSpPr>
              <a:spLocks noChangeArrowheads="1"/>
            </p:cNvSpPr>
            <p:nvPr/>
          </p:nvSpPr>
          <p:spPr bwMode="ltGray">
            <a:xfrm>
              <a:off x="790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b="1" i="1" u="sng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1034" name="Text Box 18"/>
          <p:cNvSpPr txBox="1">
            <a:spLocks noChangeArrowheads="1"/>
          </p:cNvSpPr>
          <p:nvPr/>
        </p:nvSpPr>
        <p:spPr bwMode="auto">
          <a:xfrm rot="16200000">
            <a:off x="-2296564" y="4118253"/>
            <a:ext cx="50371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i="1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b="1" i="1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b="1" i="1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b="1" i="1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b="1" i="1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 i="1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 i="1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 i="1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 i="1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i="0" u="none" smtClean="0">
                <a:solidFill>
                  <a:srgbClr val="777777"/>
                </a:solidFill>
                <a:cs typeface="Arial" pitchFamily="34" charset="0"/>
              </a:rPr>
              <a:t>Financial System Strategy  2020</a:t>
            </a:r>
          </a:p>
        </p:txBody>
      </p:sp>
      <p:pic>
        <p:nvPicPr>
          <p:cNvPr id="20491" name="Picture 21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14653" y="15876"/>
            <a:ext cx="1144467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54277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2" r:id="rId1"/>
    <p:sldLayoutId id="2147484003" r:id="rId2"/>
    <p:sldLayoutId id="2147484004" r:id="rId3"/>
    <p:sldLayoutId id="2147484005" r:id="rId4"/>
    <p:sldLayoutId id="2147484006" r:id="rId5"/>
    <p:sldLayoutId id="2147484007" r:id="rId6"/>
    <p:sldLayoutId id="2147484008" r:id="rId7"/>
    <p:sldLayoutId id="2147484009" r:id="rId8"/>
    <p:sldLayoutId id="2147484010" r:id="rId9"/>
    <p:sldLayoutId id="2147484011" r:id="rId10"/>
    <p:sldLayoutId id="2147484012" r:id="rId11"/>
    <p:sldLayoutId id="2147484013" r:id="rId12"/>
    <p:sldLayoutId id="2147484014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6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4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gray">
          <a:xfrm>
            <a:off x="0" y="0"/>
            <a:ext cx="9144000" cy="927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1657351" y="246214"/>
            <a:ext cx="724779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zh-SG" smtClean="0"/>
          </a:p>
        </p:txBody>
      </p:sp>
      <p:sp>
        <p:nvSpPr>
          <p:cNvPr id="2161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630009" y="6400800"/>
            <a:ext cx="3518389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000" i="0" u="none">
                <a:latin typeface="Arial" pitchFamily="34" charset="0"/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2161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67" y="6384925"/>
            <a:ext cx="35183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000" i="0" u="none">
                <a:latin typeface="Arial" pitchFamily="34" charset="0"/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19853" y="6388073"/>
            <a:ext cx="2110155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i="0" u="none"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3BCFF84F-AC1F-4BB5-8114-1BF1B768DDB9}" type="slidenum">
              <a:rPr lang="zh-SG" altLang="en-US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pitchFamily="34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pitchFamily="34" charset="0"/>
              </a:rPr>
            </a:br>
            <a:endParaRPr lang="en-US" altLang="zh-SG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9585" y="1214439"/>
            <a:ext cx="7879375" cy="493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text format of master</a:t>
            </a:r>
            <a:endParaRPr lang="en-US" altLang="zh-SG" smtClean="0"/>
          </a:p>
          <a:p>
            <a:pPr lvl="1"/>
            <a:r>
              <a:rPr lang="en-US" smtClean="0"/>
              <a:t>Second level</a:t>
            </a:r>
            <a:endParaRPr lang="en-US" altLang="zh-SG" smtClean="0"/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altLang="zh-SG" smtClean="0"/>
              <a:t>Fourth Level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403" y="1074738"/>
            <a:ext cx="914546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 u="sng" smtClean="0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1033" name="Group 10"/>
          <p:cNvGrpSpPr>
            <a:grpSpLocks/>
          </p:cNvGrpSpPr>
          <p:nvPr/>
        </p:nvGrpSpPr>
        <p:grpSpPr bwMode="auto">
          <a:xfrm>
            <a:off x="1466" y="968377"/>
            <a:ext cx="989135" cy="5883275"/>
            <a:chOff x="0" y="2458"/>
            <a:chExt cx="2142" cy="1858"/>
          </a:xfrm>
        </p:grpSpPr>
        <p:sp>
          <p:nvSpPr>
            <p:cNvPr id="2161675" name="Freeform 11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61676" name="Freeform 12"/>
            <p:cNvSpPr>
              <a:spLocks/>
            </p:cNvSpPr>
            <p:nvPr/>
          </p:nvSpPr>
          <p:spPr bwMode="hidden">
            <a:xfrm>
              <a:off x="0" y="2458"/>
              <a:ext cx="1853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61677" name="Freeform 13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61678" name="Freeform 14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40" name="Oval 15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i="1" u="sng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41" name="Oval 16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i="1" u="sng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42" name="Oval 17"/>
            <p:cNvSpPr>
              <a:spLocks noChangeArrowheads="1"/>
            </p:cNvSpPr>
            <p:nvPr/>
          </p:nvSpPr>
          <p:spPr bwMode="ltGray">
            <a:xfrm>
              <a:off x="790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i="1" u="sng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1034" name="Text Box 18"/>
          <p:cNvSpPr txBox="1">
            <a:spLocks noChangeArrowheads="1"/>
          </p:cNvSpPr>
          <p:nvPr/>
        </p:nvSpPr>
        <p:spPr bwMode="auto">
          <a:xfrm rot="16200000">
            <a:off x="-2296564" y="4118253"/>
            <a:ext cx="50371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defRPr i="1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50000"/>
              </a:spcBef>
              <a:defRPr i="1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50000"/>
              </a:spcBef>
              <a:defRPr i="1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50000"/>
              </a:spcBef>
              <a:defRPr i="1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50000"/>
              </a:spcBef>
              <a:defRPr i="1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lang="en-US" b="1" i="0" u="none" smtClean="0">
                <a:solidFill>
                  <a:srgbClr val="777777"/>
                </a:solidFill>
                <a:cs typeface="Arial" pitchFamily="34" charset="0"/>
              </a:rPr>
              <a:t>Financial System Strategy  2020</a:t>
            </a:r>
          </a:p>
        </p:txBody>
      </p:sp>
      <p:pic>
        <p:nvPicPr>
          <p:cNvPr id="1035" name="Picture 2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14653" y="15876"/>
            <a:ext cx="1144467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5381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6" r:id="rId1"/>
    <p:sldLayoutId id="2147484017" r:id="rId2"/>
    <p:sldLayoutId id="2147484018" r:id="rId3"/>
    <p:sldLayoutId id="2147484019" r:id="rId4"/>
    <p:sldLayoutId id="2147484020" r:id="rId5"/>
    <p:sldLayoutId id="2147484021" r:id="rId6"/>
    <p:sldLayoutId id="2147484022" r:id="rId7"/>
    <p:sldLayoutId id="2147484023" r:id="rId8"/>
    <p:sldLayoutId id="2147484024" r:id="rId9"/>
    <p:sldLayoutId id="2147484025" r:id="rId10"/>
    <p:sldLayoutId id="2147484026" r:id="rId11"/>
    <p:sldLayoutId id="2147484027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 b="1">
          <a:solidFill>
            <a:srgbClr val="0033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 b="1">
          <a:solidFill>
            <a:srgbClr val="00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6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40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gray">
          <a:xfrm>
            <a:off x="0" y="0"/>
            <a:ext cx="9144000" cy="927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1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429357" y="228600"/>
            <a:ext cx="8477251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zh-SG" smtClean="0"/>
          </a:p>
        </p:txBody>
      </p:sp>
      <p:sp>
        <p:nvSpPr>
          <p:cNvPr id="2161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332538"/>
            <a:ext cx="5943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000" i="0" u="none">
                <a:solidFill>
                  <a:srgbClr val="000000"/>
                </a:solidFill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4ECA79-98C6-4C3C-8C5B-D27CB6F57CD4}" type="datetime3">
              <a:rPr lang="en-US" altLang="zh-SG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 August 2016</a:t>
            </a:fld>
            <a:endParaRPr lang="en-US" altLang="zh-SG" dirty="0"/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3" y="6616629"/>
            <a:ext cx="1453663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i="0" u="none">
                <a:solidFill>
                  <a:srgbClr val="000000"/>
                </a:solidFill>
                <a:latin typeface="Verdana" pitchFamily="34" charset="0"/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/>
              <a:t>Slide </a:t>
            </a:r>
            <a:fld id="{654E67F3-DD3F-49CD-9D54-3F4A7435E3E7}" type="slidenum">
              <a:rPr lang="zh-SG" altLang="en-US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  <p:sp>
        <p:nvSpPr>
          <p:cNvPr id="22534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7282" y="968376"/>
            <a:ext cx="8141677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text format of master</a:t>
            </a:r>
            <a:endParaRPr lang="en-US" altLang="zh-SG" smtClean="0"/>
          </a:p>
          <a:p>
            <a:pPr lvl="1"/>
            <a:r>
              <a:rPr lang="en-US" smtClean="0"/>
              <a:t>Second level</a:t>
            </a:r>
            <a:endParaRPr lang="en-US" altLang="zh-SG" smtClean="0"/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altLang="zh-SG" smtClean="0"/>
              <a:t>Fourth Level</a:t>
            </a:r>
          </a:p>
        </p:txBody>
      </p:sp>
      <p:grpSp>
        <p:nvGrpSpPr>
          <p:cNvPr id="22535" name="Group 10"/>
          <p:cNvGrpSpPr>
            <a:grpSpLocks/>
          </p:cNvGrpSpPr>
          <p:nvPr/>
        </p:nvGrpSpPr>
        <p:grpSpPr bwMode="auto">
          <a:xfrm>
            <a:off x="1469" y="968380"/>
            <a:ext cx="855785" cy="5889625"/>
            <a:chOff x="0" y="2458"/>
            <a:chExt cx="2142" cy="1858"/>
          </a:xfrm>
        </p:grpSpPr>
        <p:sp>
          <p:nvSpPr>
            <p:cNvPr id="2161675" name="Freeform 11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61676" name="Freeform 12"/>
            <p:cNvSpPr>
              <a:spLocks/>
            </p:cNvSpPr>
            <p:nvPr/>
          </p:nvSpPr>
          <p:spPr bwMode="hidden">
            <a:xfrm>
              <a:off x="0" y="2458"/>
              <a:ext cx="1852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61677" name="Freeform 13"/>
            <p:cNvSpPr>
              <a:spLocks/>
            </p:cNvSpPr>
            <p:nvPr/>
          </p:nvSpPr>
          <p:spPr bwMode="ltGray">
            <a:xfrm>
              <a:off x="0" y="2735"/>
              <a:ext cx="1746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61678" name="Freeform 14"/>
            <p:cNvSpPr>
              <a:spLocks/>
            </p:cNvSpPr>
            <p:nvPr/>
          </p:nvSpPr>
          <p:spPr bwMode="ltGray">
            <a:xfrm>
              <a:off x="0" y="2544"/>
              <a:ext cx="1746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2541" name="Oval 15"/>
            <p:cNvSpPr>
              <a:spLocks noChangeArrowheads="1"/>
            </p:cNvSpPr>
            <p:nvPr/>
          </p:nvSpPr>
          <p:spPr bwMode="ltGray">
            <a:xfrm>
              <a:off x="210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i="1" u="sng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2542" name="Oval 16"/>
            <p:cNvSpPr>
              <a:spLocks noChangeArrowheads="1"/>
            </p:cNvSpPr>
            <p:nvPr/>
          </p:nvSpPr>
          <p:spPr bwMode="ltGray">
            <a:xfrm>
              <a:off x="1537" y="3884"/>
              <a:ext cx="93" cy="92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i="1" u="sng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2543" name="Oval 17"/>
            <p:cNvSpPr>
              <a:spLocks noChangeArrowheads="1"/>
            </p:cNvSpPr>
            <p:nvPr/>
          </p:nvSpPr>
          <p:spPr bwMode="ltGray">
            <a:xfrm>
              <a:off x="791" y="2723"/>
              <a:ext cx="120" cy="121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i="1" u="sng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pic>
        <p:nvPicPr>
          <p:cNvPr id="20" name="Picture 13"/>
          <p:cNvPicPr>
            <a:picLocks noChangeAspect="1" noChangeArrowheads="1"/>
          </p:cNvPicPr>
          <p:nvPr userDrawn="1"/>
        </p:nvPicPr>
        <p:blipFill>
          <a:blip r:embed="rId13"/>
          <a:srcRect l="67751" t="4707" r="5081" b="68340"/>
          <a:stretch>
            <a:fillRect/>
          </a:stretch>
        </p:blipFill>
        <p:spPr bwMode="auto">
          <a:xfrm>
            <a:off x="46340" y="5930901"/>
            <a:ext cx="945173" cy="850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39009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  <p:sldLayoutId id="2147484030" r:id="rId2"/>
    <p:sldLayoutId id="2147484031" r:id="rId3"/>
    <p:sldLayoutId id="2147484032" r:id="rId4"/>
    <p:sldLayoutId id="2147484033" r:id="rId5"/>
    <p:sldLayoutId id="2147484034" r:id="rId6"/>
    <p:sldLayoutId id="2147484035" r:id="rId7"/>
    <p:sldLayoutId id="2147484036" r:id="rId8"/>
    <p:sldLayoutId id="2147484037" r:id="rId9"/>
    <p:sldLayoutId id="2147484038" r:id="rId10"/>
    <p:sldLayoutId id="2147484039" r:id="rId11"/>
  </p:sldLayoutIdLst>
  <p:transition spd="slow">
    <p:pull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Blip>
          <a:blip r:embed="rId14"/>
        </a:buBlip>
        <a:defRPr sz="2000" b="1">
          <a:solidFill>
            <a:srgbClr val="0033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Blip>
          <a:blip r:embed="rId15"/>
        </a:buBlip>
        <a:defRPr sz="2800" b="1">
          <a:solidFill>
            <a:srgbClr val="00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6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40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gray">
          <a:xfrm>
            <a:off x="0" y="0"/>
            <a:ext cx="9144000" cy="927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35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1657351" y="246112"/>
            <a:ext cx="724779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zh-SG" smtClean="0"/>
          </a:p>
        </p:txBody>
      </p:sp>
      <p:sp>
        <p:nvSpPr>
          <p:cNvPr id="2161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630009" y="6400800"/>
            <a:ext cx="3518389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000" b="0" i="0" u="none">
                <a:solidFill>
                  <a:srgbClr val="000000"/>
                </a:solidFill>
                <a:latin typeface="Arial" charset="0"/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zh-SG"/>
          </a:p>
        </p:txBody>
      </p:sp>
      <p:sp>
        <p:nvSpPr>
          <p:cNvPr id="2161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67" y="6384925"/>
            <a:ext cx="35183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000" b="0" i="0" u="none">
                <a:solidFill>
                  <a:srgbClr val="000000"/>
                </a:solidFill>
                <a:latin typeface="Arial" charset="0"/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zh-SG"/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19853" y="6387977"/>
            <a:ext cx="2110155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b="0" i="0" u="none">
                <a:solidFill>
                  <a:srgbClr val="000000"/>
                </a:solidFill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5A8BF332-FC7A-405D-914C-3349C84EB7F1}" type="slidenum">
              <a:rPr lang="zh-SG" altLang="en-US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en-US" altLang="zh-SG" sz="1000">
                <a:latin typeface="Arial" charset="0"/>
              </a:rPr>
              <a:t/>
            </a:r>
            <a:br>
              <a:rPr lang="en-US" altLang="zh-SG" sz="1000">
                <a:latin typeface="Arial" charset="0"/>
              </a:rPr>
            </a:br>
            <a:endParaRPr lang="en-US" altLang="zh-SG">
              <a:latin typeface="Arial" charset="0"/>
            </a:endParaRPr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9585" y="1214439"/>
            <a:ext cx="7879375" cy="493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text format of master</a:t>
            </a:r>
            <a:endParaRPr lang="en-US" altLang="zh-SG" smtClean="0"/>
          </a:p>
          <a:p>
            <a:pPr lvl="1"/>
            <a:r>
              <a:rPr lang="en-US" smtClean="0"/>
              <a:t>Second level</a:t>
            </a:r>
            <a:endParaRPr lang="en-US" altLang="zh-SG" smtClean="0"/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altLang="zh-SG" smtClean="0"/>
              <a:t>Fourth Level</a:t>
            </a:r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>
            <a:off x="4403" y="1074738"/>
            <a:ext cx="914546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 u="sng" smtClean="0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18441" name="Group 10"/>
          <p:cNvGrpSpPr>
            <a:grpSpLocks/>
          </p:cNvGrpSpPr>
          <p:nvPr/>
        </p:nvGrpSpPr>
        <p:grpSpPr bwMode="auto">
          <a:xfrm>
            <a:off x="1466" y="968377"/>
            <a:ext cx="989135" cy="5883275"/>
            <a:chOff x="0" y="2458"/>
            <a:chExt cx="2142" cy="1858"/>
          </a:xfrm>
        </p:grpSpPr>
        <p:sp>
          <p:nvSpPr>
            <p:cNvPr id="2161675" name="Freeform 11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b="1" i="1" u="sng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61676" name="Freeform 12"/>
            <p:cNvSpPr>
              <a:spLocks/>
            </p:cNvSpPr>
            <p:nvPr/>
          </p:nvSpPr>
          <p:spPr bwMode="hidden">
            <a:xfrm>
              <a:off x="0" y="2458"/>
              <a:ext cx="1853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b="1" i="1" u="sng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61677" name="Freeform 13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b="1" i="1" u="sng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61678" name="Freeform 14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b="1" i="1" u="sng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8448" name="Oval 15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b="1" i="1" u="sng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8449" name="Oval 16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b="1" i="1" u="sng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8450" name="Oval 17"/>
            <p:cNvSpPr>
              <a:spLocks noChangeArrowheads="1"/>
            </p:cNvSpPr>
            <p:nvPr/>
          </p:nvSpPr>
          <p:spPr bwMode="ltGray">
            <a:xfrm>
              <a:off x="790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b="1" i="1" u="sng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1034" name="Text Box 18"/>
          <p:cNvSpPr txBox="1">
            <a:spLocks noChangeArrowheads="1"/>
          </p:cNvSpPr>
          <p:nvPr/>
        </p:nvSpPr>
        <p:spPr bwMode="auto">
          <a:xfrm rot="16200000">
            <a:off x="-2296564" y="4118253"/>
            <a:ext cx="50371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i="1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b="1" i="1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b="1" i="1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b="1" i="1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b="1" i="1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 i="1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 i="1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 i="1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 i="1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i="0" u="none" smtClean="0">
                <a:solidFill>
                  <a:srgbClr val="777777"/>
                </a:solidFill>
                <a:cs typeface="Arial" pitchFamily="34" charset="0"/>
              </a:rPr>
              <a:t>Financial System Strategy  2020</a:t>
            </a:r>
          </a:p>
        </p:txBody>
      </p:sp>
      <p:pic>
        <p:nvPicPr>
          <p:cNvPr id="18443" name="Picture 21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14653" y="15876"/>
            <a:ext cx="1144467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16715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1" r:id="rId1"/>
    <p:sldLayoutId id="2147484042" r:id="rId2"/>
    <p:sldLayoutId id="2147484043" r:id="rId3"/>
    <p:sldLayoutId id="2147484044" r:id="rId4"/>
    <p:sldLayoutId id="2147484045" r:id="rId5"/>
    <p:sldLayoutId id="2147484046" r:id="rId6"/>
    <p:sldLayoutId id="2147484047" r:id="rId7"/>
    <p:sldLayoutId id="2147484048" r:id="rId8"/>
    <p:sldLayoutId id="2147484049" r:id="rId9"/>
    <p:sldLayoutId id="2147484050" r:id="rId10"/>
    <p:sldLayoutId id="2147484051" r:id="rId11"/>
    <p:sldLayoutId id="2147484052" r:id="rId12"/>
    <p:sldLayoutId id="2147484053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6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4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gray">
          <a:xfrm>
            <a:off x="0" y="0"/>
            <a:ext cx="9144000" cy="927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429468" y="230248"/>
            <a:ext cx="8476511" cy="69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zh-SG" dirty="0" smtClean="0"/>
          </a:p>
        </p:txBody>
      </p:sp>
      <p:sp>
        <p:nvSpPr>
          <p:cNvPr id="2161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331747"/>
            <a:ext cx="5943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EC971C0E-C980-469C-9BE6-A74CD85201F4}" type="datetime3">
              <a:rPr lang="en-US" altLang="zh-SG" smtClean="0">
                <a:cs typeface="Arial" charset="0"/>
              </a:rPr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t>12 August 2016</a:t>
            </a:fld>
            <a:endParaRPr lang="en-US" altLang="zh-SG" dirty="0">
              <a:cs typeface="Arial" charset="0"/>
            </a:endParaRPr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1" y="6616584"/>
            <a:ext cx="1453737" cy="3206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i="0" u="none">
                <a:solidFill>
                  <a:srgbClr val="000000"/>
                </a:solidFill>
                <a:latin typeface="Verdana" pitchFamily="34" charset="0"/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AE78A651-CEB4-462B-A030-D829410EA226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dirty="0" smtClean="0"/>
              <a:t>  </a:t>
            </a:r>
            <a:r>
              <a:rPr lang="en-US" altLang="zh-SG" sz="1000" dirty="0" smtClean="0">
                <a:latin typeface="Arial" pitchFamily="34" charset="0"/>
              </a:rPr>
              <a:t/>
            </a:r>
            <a:br>
              <a:rPr lang="en-US" altLang="zh-SG" sz="1000" dirty="0" smtClean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7707" y="968376"/>
            <a:ext cx="8140519" cy="518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text format of master</a:t>
            </a:r>
            <a:endParaRPr lang="en-US" altLang="zh-SG" dirty="0" smtClean="0"/>
          </a:p>
          <a:p>
            <a:pPr lvl="1"/>
            <a:r>
              <a:rPr lang="en-US" dirty="0" smtClean="0"/>
              <a:t>Second level</a:t>
            </a:r>
            <a:endParaRPr lang="en-US" altLang="zh-SG" dirty="0" smtClean="0"/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altLang="zh-SG" dirty="0" smtClean="0"/>
              <a:t>Fourth Level</a:t>
            </a:r>
          </a:p>
        </p:txBody>
      </p:sp>
      <p:grpSp>
        <p:nvGrpSpPr>
          <p:cNvPr id="1033" name="Group 10"/>
          <p:cNvGrpSpPr>
            <a:grpSpLocks/>
          </p:cNvGrpSpPr>
          <p:nvPr/>
        </p:nvGrpSpPr>
        <p:grpSpPr bwMode="auto">
          <a:xfrm>
            <a:off x="1589" y="968381"/>
            <a:ext cx="855575" cy="5889623"/>
            <a:chOff x="0" y="2458"/>
            <a:chExt cx="2142" cy="1858"/>
          </a:xfrm>
        </p:grpSpPr>
        <p:sp>
          <p:nvSpPr>
            <p:cNvPr id="2161675" name="Freeform 11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61676" name="Freeform 12"/>
            <p:cNvSpPr>
              <a:spLocks/>
            </p:cNvSpPr>
            <p:nvPr/>
          </p:nvSpPr>
          <p:spPr bwMode="hidden">
            <a:xfrm>
              <a:off x="0" y="2458"/>
              <a:ext cx="1853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61677" name="Freeform 13"/>
            <p:cNvSpPr>
              <a:spLocks/>
            </p:cNvSpPr>
            <p:nvPr/>
          </p:nvSpPr>
          <p:spPr bwMode="ltGray">
            <a:xfrm>
              <a:off x="0" y="2735"/>
              <a:ext cx="1747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61678" name="Freeform 14"/>
            <p:cNvSpPr>
              <a:spLocks/>
            </p:cNvSpPr>
            <p:nvPr/>
          </p:nvSpPr>
          <p:spPr bwMode="ltGray">
            <a:xfrm>
              <a:off x="0" y="2544"/>
              <a:ext cx="1747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40" name="Oval 15"/>
            <p:cNvSpPr>
              <a:spLocks noChangeArrowheads="1"/>
            </p:cNvSpPr>
            <p:nvPr/>
          </p:nvSpPr>
          <p:spPr bwMode="ltGray">
            <a:xfrm>
              <a:off x="210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i="1" u="sng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41" name="Oval 16"/>
            <p:cNvSpPr>
              <a:spLocks noChangeArrowheads="1"/>
            </p:cNvSpPr>
            <p:nvPr/>
          </p:nvSpPr>
          <p:spPr bwMode="ltGray">
            <a:xfrm>
              <a:off x="1537" y="3884"/>
              <a:ext cx="93" cy="92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i="1" u="sng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42" name="Oval 17"/>
            <p:cNvSpPr>
              <a:spLocks noChangeArrowheads="1"/>
            </p:cNvSpPr>
            <p:nvPr/>
          </p:nvSpPr>
          <p:spPr bwMode="ltGray">
            <a:xfrm>
              <a:off x="791" y="2723"/>
              <a:ext cx="120" cy="121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i="1" u="sng">
                <a:solidFill>
                  <a:srgbClr val="000000"/>
                </a:solidFill>
                <a:cs typeface="Arial" charset="0"/>
              </a:endParaRPr>
            </a:p>
          </p:txBody>
        </p:sp>
      </p:grpSp>
      <p:pic>
        <p:nvPicPr>
          <p:cNvPr id="20" name="Picture 13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4379" b="34495" l="67342" r="94976">
                        <a14:foregroundMark x1="79092" y1="13941" x2="79092" y2="13941"/>
                        <a14:foregroundMark x1="80389" y1="21358" x2="80389" y2="21358"/>
                        <a14:foregroundMark x1="77715" y1="14567" x2="77715" y2="14567"/>
                        <a14:foregroundMark x1="87439" y1="22609" x2="87439" y2="22609"/>
                        <a14:foregroundMark x1="83387" y1="22878" x2="83387" y2="22878"/>
                        <a14:foregroundMark x1="79903" y1="18141" x2="79903" y2="18141"/>
                        <a14:foregroundMark x1="76013" y1="15996" x2="76013" y2="15996"/>
                        <a14:foregroundMark x1="76175" y1="15907" x2="76175" y2="15907"/>
                        <a14:foregroundMark x1="76094" y1="15818" x2="76094" y2="15818"/>
                        <a14:foregroundMark x1="77147" y1="18945" x2="77147" y2="18945"/>
                        <a14:foregroundMark x1="78768" y1="20554" x2="78768" y2="20554"/>
                        <a14:foregroundMark x1="84441" y1="13673" x2="84441" y2="13673"/>
                        <a14:foregroundMark x1="81605" y1="14120" x2="81605" y2="14120"/>
                        <a14:foregroundMark x1="82496" y1="15192" x2="82496" y2="15192"/>
                        <a14:foregroundMark x1="81686" y1="11528" x2="81686" y2="11528"/>
                        <a14:backgroundMark x1="80551" y1="13226" x2="80551" y2="13226"/>
                        <a14:backgroundMark x1="80551" y1="13226" x2="80551" y2="13226"/>
                        <a14:backgroundMark x1="80551" y1="13226" x2="80551" y2="13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44817" y="5933869"/>
            <a:ext cx="945785" cy="850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10142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5" r:id="rId1"/>
    <p:sldLayoutId id="2147484056" r:id="rId2"/>
    <p:sldLayoutId id="2147484057" r:id="rId3"/>
    <p:sldLayoutId id="2147484058" r:id="rId4"/>
    <p:sldLayoutId id="2147484059" r:id="rId5"/>
    <p:sldLayoutId id="2147484060" r:id="rId6"/>
    <p:sldLayoutId id="2147484061" r:id="rId7"/>
    <p:sldLayoutId id="2147484062" r:id="rId8"/>
    <p:sldLayoutId id="2147484063" r:id="rId9"/>
    <p:sldLayoutId id="2147484064" r:id="rId10"/>
    <p:sldLayoutId id="2147484065" r:id="rId11"/>
  </p:sldLayoutIdLst>
  <p:transition spd="slow">
    <p:pull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Calibri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Calibri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Calibri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Calibri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Tx/>
        <a:buBlip>
          <a:blip r:embed="rId15"/>
        </a:buBlip>
        <a:defRPr sz="2000" b="1">
          <a:solidFill>
            <a:srgbClr val="0033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Tx/>
        <a:buBlip>
          <a:blip r:embed="rId16"/>
        </a:buBlip>
        <a:defRPr sz="2800" b="1">
          <a:solidFill>
            <a:srgbClr val="00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6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40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381913" y="228600"/>
            <a:ext cx="8077199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zh-SG" dirty="0" smtClean="0"/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14801" y="6498876"/>
            <a:ext cx="1454151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b="0" i="0" u="none">
                <a:solidFill>
                  <a:srgbClr val="7F7F7F"/>
                </a:solidFill>
                <a:latin typeface="Arial"/>
                <a:ea typeface="SimSun" pitchFamily="2" charset="-122"/>
                <a:cs typeface="Arial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6606DE33-7EE6-48B0-B1C3-4D390C60F514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smtClean="0"/>
              <a:t>  </a:t>
            </a:r>
            <a:r>
              <a:rPr lang="en-US" altLang="zh-SG" dirty="0" smtClean="0"/>
              <a:t/>
            </a:r>
            <a:br>
              <a:rPr lang="en-US" altLang="zh-SG" dirty="0" smtClean="0"/>
            </a:br>
            <a:endParaRPr lang="en-US" altLang="zh-SG" dirty="0"/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68376"/>
            <a:ext cx="8610600" cy="51847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text format of master</a:t>
            </a:r>
            <a:endParaRPr lang="en-US" altLang="zh-SG" dirty="0" smtClean="0"/>
          </a:p>
          <a:p>
            <a:pPr lvl="1"/>
            <a:r>
              <a:rPr lang="en-US" dirty="0" smtClean="0"/>
              <a:t>Third level</a:t>
            </a:r>
          </a:p>
        </p:txBody>
      </p:sp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11" cstate="print"/>
          <a:srcRect l="67751" t="4707" r="5081" b="68340"/>
          <a:stretch>
            <a:fillRect/>
          </a:stretch>
        </p:blipFill>
        <p:spPr bwMode="auto">
          <a:xfrm>
            <a:off x="8466166" y="0"/>
            <a:ext cx="677839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67"/>
          <p:cNvSpPr>
            <a:spLocks noChangeArrowheads="1"/>
          </p:cNvSpPr>
          <p:nvPr userDrawn="1"/>
        </p:nvSpPr>
        <p:spPr bwMode="auto">
          <a:xfrm>
            <a:off x="381000" y="6559779"/>
            <a:ext cx="1905000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7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cs typeface="Arial"/>
              </a:rPr>
              <a:t>FSS2020 Strategy Execution Framework and Programme Management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8002545" y="6498875"/>
            <a:ext cx="985825" cy="28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2864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8" r:id="rId1"/>
    <p:sldLayoutId id="2147484069" r:id="rId2"/>
    <p:sldLayoutId id="2147484070" r:id="rId3"/>
    <p:sldLayoutId id="2147484071" r:id="rId4"/>
    <p:sldLayoutId id="2147484072" r:id="rId5"/>
    <p:sldLayoutId id="2147484073" r:id="rId6"/>
    <p:sldLayoutId id="2147484074" r:id="rId7"/>
    <p:sldLayoutId id="2147484075" r:id="rId8"/>
    <p:sldLayoutId id="2147484076" r:id="rId9"/>
  </p:sldLayoutIdLst>
  <p:transition spd="slow"/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0" i="1" u="none">
          <a:solidFill>
            <a:srgbClr val="008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charset="2"/>
        <a:buChar char="q"/>
        <a:defRPr sz="1400" b="0" i="0">
          <a:solidFill>
            <a:srgbClr val="003300"/>
          </a:solidFill>
          <a:latin typeface="Arial"/>
          <a:ea typeface="+mn-ea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Courier New"/>
        <a:buChar char="o"/>
        <a:defRPr sz="1200" b="0" i="0">
          <a:solidFill>
            <a:srgbClr val="003300"/>
          </a:solidFill>
          <a:latin typeface="Arial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1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05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381913" y="228600"/>
            <a:ext cx="8077199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zh-SG" dirty="0" smtClean="0"/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14801" y="6498872"/>
            <a:ext cx="1454151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b="0" i="0" u="none">
                <a:solidFill>
                  <a:srgbClr val="7F7F7F"/>
                </a:solidFill>
                <a:latin typeface="Arial"/>
                <a:ea typeface="SimSun" pitchFamily="2" charset="-122"/>
                <a:cs typeface="Arial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6606DE33-7EE6-48B0-B1C3-4D390C60F514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smtClean="0"/>
              <a:t>  </a:t>
            </a:r>
            <a:r>
              <a:rPr lang="en-US" altLang="zh-SG" dirty="0" smtClean="0"/>
              <a:t/>
            </a:r>
            <a:br>
              <a:rPr lang="en-US" altLang="zh-SG" dirty="0" smtClean="0"/>
            </a:br>
            <a:endParaRPr lang="en-US" altLang="zh-SG" dirty="0"/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68376"/>
            <a:ext cx="8610600" cy="51847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text format of master</a:t>
            </a:r>
            <a:endParaRPr lang="en-US" altLang="zh-SG" dirty="0" smtClean="0"/>
          </a:p>
          <a:p>
            <a:pPr lvl="1"/>
            <a:r>
              <a:rPr lang="en-US" dirty="0" smtClean="0"/>
              <a:t>Third level</a:t>
            </a:r>
          </a:p>
        </p:txBody>
      </p:sp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12" cstate="print"/>
          <a:srcRect l="67751" t="4707" r="5081" b="68340"/>
          <a:stretch>
            <a:fillRect/>
          </a:stretch>
        </p:blipFill>
        <p:spPr bwMode="auto">
          <a:xfrm>
            <a:off x="8466166" y="0"/>
            <a:ext cx="677839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67"/>
          <p:cNvSpPr>
            <a:spLocks noChangeArrowheads="1"/>
          </p:cNvSpPr>
          <p:nvPr userDrawn="1"/>
        </p:nvSpPr>
        <p:spPr bwMode="auto">
          <a:xfrm>
            <a:off x="381000" y="6559779"/>
            <a:ext cx="1905000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7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cs typeface="Arial"/>
              </a:rPr>
              <a:t>FSS2020 Strategy Execution Framework and Programme Management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8002542" y="6498872"/>
            <a:ext cx="985825" cy="28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6419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9" r:id="rId1"/>
    <p:sldLayoutId id="2147484080" r:id="rId2"/>
    <p:sldLayoutId id="2147484081" r:id="rId3"/>
    <p:sldLayoutId id="2147484082" r:id="rId4"/>
    <p:sldLayoutId id="2147484083" r:id="rId5"/>
    <p:sldLayoutId id="2147484084" r:id="rId6"/>
    <p:sldLayoutId id="2147484085" r:id="rId7"/>
    <p:sldLayoutId id="2147484086" r:id="rId8"/>
    <p:sldLayoutId id="2147484087" r:id="rId9"/>
    <p:sldLayoutId id="2147484088" r:id="rId10"/>
  </p:sldLayoutIdLst>
  <p:transition spd="slow"/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0" i="1" u="none">
          <a:solidFill>
            <a:srgbClr val="008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charset="2"/>
        <a:buChar char="q"/>
        <a:defRPr sz="1400" b="0" i="0">
          <a:solidFill>
            <a:srgbClr val="003300"/>
          </a:solidFill>
          <a:latin typeface="Arial"/>
          <a:ea typeface="+mn-ea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Courier New"/>
        <a:buChar char="o"/>
        <a:defRPr sz="1200" b="0" i="0">
          <a:solidFill>
            <a:srgbClr val="003300"/>
          </a:solidFill>
          <a:latin typeface="Arial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1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05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gray">
          <a:xfrm>
            <a:off x="0" y="0"/>
            <a:ext cx="9144000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1657351" y="246711"/>
            <a:ext cx="724779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zh-SG" smtClean="0"/>
          </a:p>
        </p:txBody>
      </p:sp>
      <p:sp>
        <p:nvSpPr>
          <p:cNvPr id="2161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630009" y="6400800"/>
            <a:ext cx="351838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 u="none" smtClean="0">
                <a:latin typeface="Arial" charset="0"/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E904D133-5042-46D8-973B-BE622FDDE309}" type="datetime3">
              <a:rPr lang="en-US" altLang="zh-SG" smtClean="0">
                <a:solidFill>
                  <a:srgbClr val="000000"/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12 August 2016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2161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69" y="6384925"/>
            <a:ext cx="3518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 u="none" smtClean="0">
                <a:latin typeface="Arial" charset="0"/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19853" y="6388575"/>
            <a:ext cx="211015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u="none" smtClean="0"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66E9A8D6-11A3-4EA0-B319-F0BE1A3BFB51}" type="slidenum">
              <a:rPr lang="zh-SG" altLang="en-US">
                <a:solidFill>
                  <a:srgbClr val="000000"/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9585" y="1214439"/>
            <a:ext cx="7879375" cy="493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text format of master</a:t>
            </a:r>
            <a:endParaRPr lang="en-US" altLang="zh-SG" smtClean="0"/>
          </a:p>
          <a:p>
            <a:pPr lvl="1"/>
            <a:r>
              <a:rPr lang="en-US" smtClean="0"/>
              <a:t>Second level</a:t>
            </a:r>
            <a:endParaRPr lang="en-US" altLang="zh-SG" smtClean="0"/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altLang="zh-SG" smtClean="0"/>
              <a:t>Fourth Level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403" y="1074738"/>
            <a:ext cx="914546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u="sng">
              <a:solidFill>
                <a:srgbClr val="000000"/>
              </a:solidFill>
            </a:endParaRPr>
          </a:p>
        </p:txBody>
      </p:sp>
      <p:grpSp>
        <p:nvGrpSpPr>
          <p:cNvPr id="1033" name="Group 10"/>
          <p:cNvGrpSpPr>
            <a:grpSpLocks/>
          </p:cNvGrpSpPr>
          <p:nvPr/>
        </p:nvGrpSpPr>
        <p:grpSpPr bwMode="auto">
          <a:xfrm>
            <a:off x="1466" y="968377"/>
            <a:ext cx="989135" cy="5883275"/>
            <a:chOff x="0" y="2458"/>
            <a:chExt cx="2142" cy="1858"/>
          </a:xfrm>
        </p:grpSpPr>
        <p:sp>
          <p:nvSpPr>
            <p:cNvPr id="2161675" name="Freeform 11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u="sng">
                <a:solidFill>
                  <a:srgbClr val="000000"/>
                </a:solidFill>
              </a:endParaRPr>
            </a:p>
          </p:txBody>
        </p:sp>
        <p:sp>
          <p:nvSpPr>
            <p:cNvPr id="2161676" name="Freeform 12"/>
            <p:cNvSpPr>
              <a:spLocks/>
            </p:cNvSpPr>
            <p:nvPr/>
          </p:nvSpPr>
          <p:spPr bwMode="hidden">
            <a:xfrm>
              <a:off x="0" y="2458"/>
              <a:ext cx="1853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u="sng">
                <a:solidFill>
                  <a:srgbClr val="000000"/>
                </a:solidFill>
              </a:endParaRPr>
            </a:p>
          </p:txBody>
        </p:sp>
        <p:sp>
          <p:nvSpPr>
            <p:cNvPr id="2161677" name="Freeform 13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u="sng">
                <a:solidFill>
                  <a:srgbClr val="000000"/>
                </a:solidFill>
              </a:endParaRPr>
            </a:p>
          </p:txBody>
        </p:sp>
        <p:sp>
          <p:nvSpPr>
            <p:cNvPr id="2161678" name="Freeform 14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u="sng">
                <a:solidFill>
                  <a:srgbClr val="000000"/>
                </a:solidFill>
              </a:endParaRPr>
            </a:p>
          </p:txBody>
        </p:sp>
        <p:sp>
          <p:nvSpPr>
            <p:cNvPr id="1040" name="Oval 15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u="sng">
                <a:solidFill>
                  <a:srgbClr val="000000"/>
                </a:solidFill>
              </a:endParaRPr>
            </a:p>
          </p:txBody>
        </p:sp>
        <p:sp>
          <p:nvSpPr>
            <p:cNvPr id="1041" name="Oval 16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u="sng">
                <a:solidFill>
                  <a:srgbClr val="000000"/>
                </a:solidFill>
              </a:endParaRPr>
            </a:p>
          </p:txBody>
        </p:sp>
        <p:sp>
          <p:nvSpPr>
            <p:cNvPr id="1042" name="Oval 17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u="sng">
                <a:solidFill>
                  <a:srgbClr val="000000"/>
                </a:solidFill>
              </a:endParaRPr>
            </a:p>
          </p:txBody>
        </p:sp>
      </p:grpSp>
      <p:sp>
        <p:nvSpPr>
          <p:cNvPr id="1034" name="Text Box 18"/>
          <p:cNvSpPr txBox="1">
            <a:spLocks noChangeArrowheads="1"/>
          </p:cNvSpPr>
          <p:nvPr/>
        </p:nvSpPr>
        <p:spPr bwMode="auto">
          <a:xfrm rot="-5400000">
            <a:off x="-2296564" y="4118255"/>
            <a:ext cx="50371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u="none">
                <a:solidFill>
                  <a:srgbClr val="777777"/>
                </a:solidFill>
              </a:rPr>
              <a:t>Financial System Strategy  2020</a:t>
            </a:r>
          </a:p>
        </p:txBody>
      </p:sp>
      <p:pic>
        <p:nvPicPr>
          <p:cNvPr id="1035" name="Picture 21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14653" y="15876"/>
            <a:ext cx="1144467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70426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ransition spd="slow">
    <p:pull/>
  </p:transition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 b="1">
          <a:solidFill>
            <a:srgbClr val="0033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b="1">
          <a:solidFill>
            <a:srgbClr val="00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6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40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381913" y="228600"/>
            <a:ext cx="8077199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zh-SG" dirty="0" smtClean="0"/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14801" y="6498868"/>
            <a:ext cx="1454151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b="0" i="0" u="none">
                <a:solidFill>
                  <a:srgbClr val="7F7F7F"/>
                </a:solidFill>
                <a:latin typeface="Arial"/>
                <a:ea typeface="SimSun" pitchFamily="2" charset="-122"/>
                <a:cs typeface="Arial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6606DE33-7EE6-48B0-B1C3-4D390C60F514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smtClean="0"/>
              <a:t>  </a:t>
            </a:r>
            <a:r>
              <a:rPr lang="en-US" altLang="zh-SG" dirty="0" smtClean="0"/>
              <a:t/>
            </a:r>
            <a:br>
              <a:rPr lang="en-US" altLang="zh-SG" dirty="0" smtClean="0"/>
            </a:br>
            <a:endParaRPr lang="en-US" altLang="zh-SG" dirty="0"/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68376"/>
            <a:ext cx="8610600" cy="51847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text format of master</a:t>
            </a:r>
            <a:endParaRPr lang="en-US" altLang="zh-SG" dirty="0" smtClean="0"/>
          </a:p>
          <a:p>
            <a:pPr lvl="1"/>
            <a:r>
              <a:rPr lang="en-US" dirty="0" smtClean="0"/>
              <a:t>Third level</a:t>
            </a:r>
          </a:p>
        </p:txBody>
      </p:sp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12" cstate="print"/>
          <a:srcRect l="67751" t="4707" r="5081" b="68340"/>
          <a:stretch>
            <a:fillRect/>
          </a:stretch>
        </p:blipFill>
        <p:spPr bwMode="auto">
          <a:xfrm>
            <a:off x="7633278" y="221775"/>
            <a:ext cx="689207" cy="619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67"/>
          <p:cNvSpPr>
            <a:spLocks noChangeArrowheads="1"/>
          </p:cNvSpPr>
          <p:nvPr userDrawn="1"/>
        </p:nvSpPr>
        <p:spPr bwMode="auto">
          <a:xfrm>
            <a:off x="381000" y="6559779"/>
            <a:ext cx="1905000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7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cs typeface="Arial"/>
              </a:rPr>
              <a:t>FSS2020 Strategy Execution Framework and Programme Management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8002541" y="6498868"/>
            <a:ext cx="985825" cy="286011"/>
          </a:xfrm>
          <a:prstGeom prst="rect">
            <a:avLst/>
          </a:prstGeom>
        </p:spPr>
      </p:pic>
      <p:sp>
        <p:nvSpPr>
          <p:cNvPr id="8" name="Rectangle 4"/>
          <p:cNvSpPr txBox="1">
            <a:spLocks noChangeArrowheads="1"/>
          </p:cNvSpPr>
          <p:nvPr userDrawn="1"/>
        </p:nvSpPr>
        <p:spPr>
          <a:xfrm>
            <a:off x="3861723" y="6700881"/>
            <a:ext cx="1847479" cy="154765"/>
          </a:xfrm>
          <a:prstGeom prst="rect">
            <a:avLst/>
          </a:prstGeom>
          <a:ln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SG" sz="900" b="1" dirty="0" smtClean="0">
                <a:solidFill>
                  <a:srgbClr val="008000"/>
                </a:solidFill>
                <a:cs typeface="Arial" pitchFamily="34" charset="0"/>
              </a:rPr>
              <a:t>- Version: 14 June 2013 -</a:t>
            </a:r>
            <a:endParaRPr lang="en-US" altLang="zh-SG" sz="1050" b="1" dirty="0">
              <a:solidFill>
                <a:srgbClr val="008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8306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0" r:id="rId1"/>
    <p:sldLayoutId id="2147484091" r:id="rId2"/>
    <p:sldLayoutId id="2147484092" r:id="rId3"/>
    <p:sldLayoutId id="2147484093" r:id="rId4"/>
    <p:sldLayoutId id="2147484094" r:id="rId5"/>
    <p:sldLayoutId id="2147484095" r:id="rId6"/>
    <p:sldLayoutId id="2147484096" r:id="rId7"/>
    <p:sldLayoutId id="2147484097" r:id="rId8"/>
    <p:sldLayoutId id="2147484098" r:id="rId9"/>
    <p:sldLayoutId id="2147484099" r:id="rId10"/>
  </p:sldLayoutIdLst>
  <p:transition spd="slow"/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0" i="1" u="none">
          <a:solidFill>
            <a:srgbClr val="008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charset="2"/>
        <a:buChar char="q"/>
        <a:defRPr sz="1400" b="0" i="0">
          <a:solidFill>
            <a:srgbClr val="003300"/>
          </a:solidFill>
          <a:latin typeface="Arial"/>
          <a:ea typeface="+mn-ea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Courier New"/>
        <a:buChar char="o"/>
        <a:defRPr sz="1200" b="0" i="0">
          <a:solidFill>
            <a:srgbClr val="003300"/>
          </a:solidFill>
          <a:latin typeface="Arial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1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05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381913" y="228600"/>
            <a:ext cx="8077199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zh-SG" dirty="0" smtClean="0"/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14801" y="6498860"/>
            <a:ext cx="1454151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b="0" i="0" u="none">
                <a:solidFill>
                  <a:srgbClr val="7F7F7F"/>
                </a:solidFill>
                <a:latin typeface="Arial"/>
                <a:ea typeface="SimSun" pitchFamily="2" charset="-122"/>
                <a:cs typeface="Arial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6606DE33-7EE6-48B0-B1C3-4D390C60F514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smtClean="0"/>
              <a:t>  </a:t>
            </a:r>
            <a:r>
              <a:rPr lang="en-US" altLang="zh-SG" dirty="0" smtClean="0"/>
              <a:t/>
            </a:r>
            <a:br>
              <a:rPr lang="en-US" altLang="zh-SG" dirty="0" smtClean="0"/>
            </a:br>
            <a:endParaRPr lang="en-US" altLang="zh-SG" dirty="0"/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68376"/>
            <a:ext cx="8610600" cy="51847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text format of master</a:t>
            </a:r>
            <a:endParaRPr lang="en-US" altLang="zh-SG" dirty="0" smtClean="0"/>
          </a:p>
          <a:p>
            <a:pPr lvl="1"/>
            <a:r>
              <a:rPr lang="en-US" dirty="0" smtClean="0"/>
              <a:t>Third level</a:t>
            </a:r>
          </a:p>
        </p:txBody>
      </p:sp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12" cstate="print"/>
          <a:srcRect l="67751" t="4707" r="5081" b="68340"/>
          <a:stretch>
            <a:fillRect/>
          </a:stretch>
        </p:blipFill>
        <p:spPr bwMode="auto">
          <a:xfrm>
            <a:off x="7633278" y="221775"/>
            <a:ext cx="689207" cy="619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67"/>
          <p:cNvSpPr>
            <a:spLocks noChangeArrowheads="1"/>
          </p:cNvSpPr>
          <p:nvPr userDrawn="1"/>
        </p:nvSpPr>
        <p:spPr bwMode="auto">
          <a:xfrm>
            <a:off x="381000" y="6559779"/>
            <a:ext cx="1905000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7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cs typeface="Arial"/>
              </a:rPr>
              <a:t>FSS2020 Strategy Execution Framework and Programme Management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8002537" y="6498860"/>
            <a:ext cx="985825" cy="286011"/>
          </a:xfrm>
          <a:prstGeom prst="rect">
            <a:avLst/>
          </a:prstGeom>
        </p:spPr>
      </p:pic>
      <p:sp>
        <p:nvSpPr>
          <p:cNvPr id="8" name="Rectangle 4"/>
          <p:cNvSpPr txBox="1">
            <a:spLocks noChangeArrowheads="1"/>
          </p:cNvSpPr>
          <p:nvPr userDrawn="1"/>
        </p:nvSpPr>
        <p:spPr>
          <a:xfrm>
            <a:off x="3861723" y="6700873"/>
            <a:ext cx="1847479" cy="154765"/>
          </a:xfrm>
          <a:prstGeom prst="rect">
            <a:avLst/>
          </a:prstGeom>
          <a:ln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SG" sz="900" b="1" dirty="0" smtClean="0">
                <a:solidFill>
                  <a:srgbClr val="008000"/>
                </a:solidFill>
                <a:cs typeface="Arial" pitchFamily="34" charset="0"/>
              </a:rPr>
              <a:t>- Version: 14 June 2013 -</a:t>
            </a:r>
            <a:endParaRPr lang="en-US" altLang="zh-SG" sz="1050" b="1" dirty="0">
              <a:solidFill>
                <a:srgbClr val="008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8852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1" r:id="rId1"/>
    <p:sldLayoutId id="2147484102" r:id="rId2"/>
    <p:sldLayoutId id="2147484103" r:id="rId3"/>
    <p:sldLayoutId id="2147484104" r:id="rId4"/>
    <p:sldLayoutId id="2147484105" r:id="rId5"/>
    <p:sldLayoutId id="2147484106" r:id="rId6"/>
    <p:sldLayoutId id="2147484107" r:id="rId7"/>
    <p:sldLayoutId id="2147484108" r:id="rId8"/>
    <p:sldLayoutId id="2147484109" r:id="rId9"/>
    <p:sldLayoutId id="2147484110" r:id="rId10"/>
  </p:sldLayoutIdLst>
  <p:transition spd="slow"/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0" i="1" u="none">
          <a:solidFill>
            <a:srgbClr val="008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charset="2"/>
        <a:buChar char="q"/>
        <a:defRPr sz="1400" b="0" i="0">
          <a:solidFill>
            <a:srgbClr val="003300"/>
          </a:solidFill>
          <a:latin typeface="Arial"/>
          <a:ea typeface="+mn-ea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Courier New"/>
        <a:buChar char="o"/>
        <a:defRPr sz="1200" b="0" i="0">
          <a:solidFill>
            <a:srgbClr val="003300"/>
          </a:solidFill>
          <a:latin typeface="Arial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1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05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381913" y="228600"/>
            <a:ext cx="8077199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zh-SG" dirty="0" smtClean="0"/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14801" y="6498850"/>
            <a:ext cx="1454151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b="0" i="0" u="none">
                <a:solidFill>
                  <a:srgbClr val="7F7F7F"/>
                </a:solidFill>
                <a:latin typeface="Arial"/>
                <a:ea typeface="SimSun" pitchFamily="2" charset="-122"/>
                <a:cs typeface="Arial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6606DE33-7EE6-48B0-B1C3-4D390C60F514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smtClean="0"/>
              <a:t>  </a:t>
            </a:r>
            <a:r>
              <a:rPr lang="en-US" altLang="zh-SG" dirty="0" smtClean="0"/>
              <a:t/>
            </a:r>
            <a:br>
              <a:rPr lang="en-US" altLang="zh-SG" dirty="0" smtClean="0"/>
            </a:br>
            <a:endParaRPr lang="en-US" altLang="zh-SG" dirty="0"/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68376"/>
            <a:ext cx="8610600" cy="51847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text format of master</a:t>
            </a:r>
            <a:endParaRPr lang="en-US" altLang="zh-SG" dirty="0" smtClean="0"/>
          </a:p>
          <a:p>
            <a:pPr lvl="1"/>
            <a:r>
              <a:rPr lang="en-US" dirty="0" smtClean="0"/>
              <a:t>Third level</a:t>
            </a:r>
          </a:p>
        </p:txBody>
      </p:sp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12" cstate="print"/>
          <a:srcRect l="67751" t="4707" r="5081" b="68340"/>
          <a:stretch>
            <a:fillRect/>
          </a:stretch>
        </p:blipFill>
        <p:spPr bwMode="auto">
          <a:xfrm>
            <a:off x="7633278" y="221775"/>
            <a:ext cx="689207" cy="619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67"/>
          <p:cNvSpPr>
            <a:spLocks noChangeArrowheads="1"/>
          </p:cNvSpPr>
          <p:nvPr userDrawn="1"/>
        </p:nvSpPr>
        <p:spPr bwMode="auto">
          <a:xfrm>
            <a:off x="381000" y="6559779"/>
            <a:ext cx="1905000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7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cs typeface="Arial"/>
              </a:rPr>
              <a:t>FSS2020 Strategy Execution Framework and Programme Management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8002532" y="6498850"/>
            <a:ext cx="985825" cy="286011"/>
          </a:xfrm>
          <a:prstGeom prst="rect">
            <a:avLst/>
          </a:prstGeom>
        </p:spPr>
      </p:pic>
      <p:sp>
        <p:nvSpPr>
          <p:cNvPr id="8" name="Rectangle 4"/>
          <p:cNvSpPr txBox="1">
            <a:spLocks noChangeArrowheads="1"/>
          </p:cNvSpPr>
          <p:nvPr userDrawn="1"/>
        </p:nvSpPr>
        <p:spPr>
          <a:xfrm>
            <a:off x="3861723" y="6700863"/>
            <a:ext cx="1847479" cy="154765"/>
          </a:xfrm>
          <a:prstGeom prst="rect">
            <a:avLst/>
          </a:prstGeom>
          <a:ln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SG" sz="900" b="1" dirty="0" smtClean="0">
                <a:solidFill>
                  <a:srgbClr val="008000"/>
                </a:solidFill>
                <a:cs typeface="Arial" pitchFamily="34" charset="0"/>
              </a:rPr>
              <a:t>- Version: 14 June 2013 -</a:t>
            </a:r>
            <a:endParaRPr lang="en-US" altLang="zh-SG" sz="1050" b="1" dirty="0">
              <a:solidFill>
                <a:srgbClr val="008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7229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</p:sldLayoutIdLst>
  <p:transition spd="slow"/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0" i="1" u="none">
          <a:solidFill>
            <a:srgbClr val="008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charset="2"/>
        <a:buChar char="q"/>
        <a:defRPr sz="1400" b="0" i="0">
          <a:solidFill>
            <a:srgbClr val="003300"/>
          </a:solidFill>
          <a:latin typeface="Arial"/>
          <a:ea typeface="+mn-ea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Courier New"/>
        <a:buChar char="o"/>
        <a:defRPr sz="1200" b="0" i="0">
          <a:solidFill>
            <a:srgbClr val="003300"/>
          </a:solidFill>
          <a:latin typeface="Arial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1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05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381913" y="228600"/>
            <a:ext cx="8077199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zh-SG" dirty="0" smtClean="0"/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14801" y="6498838"/>
            <a:ext cx="1454151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b="0" i="0" u="none">
                <a:solidFill>
                  <a:srgbClr val="7F7F7F"/>
                </a:solidFill>
                <a:latin typeface="Arial"/>
                <a:ea typeface="SimSun" pitchFamily="2" charset="-122"/>
                <a:cs typeface="Arial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6606DE33-7EE6-48B0-B1C3-4D390C60F514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smtClean="0"/>
              <a:t>  </a:t>
            </a:r>
            <a:r>
              <a:rPr lang="en-US" altLang="zh-SG" dirty="0" smtClean="0"/>
              <a:t/>
            </a:r>
            <a:br>
              <a:rPr lang="en-US" altLang="zh-SG" dirty="0" smtClean="0"/>
            </a:br>
            <a:endParaRPr lang="en-US" altLang="zh-SG" dirty="0"/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68376"/>
            <a:ext cx="8610600" cy="51847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text format of master</a:t>
            </a:r>
            <a:endParaRPr lang="en-US" altLang="zh-SG" dirty="0" smtClean="0"/>
          </a:p>
          <a:p>
            <a:pPr lvl="1"/>
            <a:r>
              <a:rPr lang="en-US" dirty="0" smtClean="0"/>
              <a:t>Third level</a:t>
            </a:r>
          </a:p>
        </p:txBody>
      </p:sp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12" cstate="print"/>
          <a:srcRect l="67751" t="4707" r="5081" b="68340"/>
          <a:stretch>
            <a:fillRect/>
          </a:stretch>
        </p:blipFill>
        <p:spPr bwMode="auto">
          <a:xfrm>
            <a:off x="7633278" y="221775"/>
            <a:ext cx="689207" cy="619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67"/>
          <p:cNvSpPr>
            <a:spLocks noChangeArrowheads="1"/>
          </p:cNvSpPr>
          <p:nvPr userDrawn="1"/>
        </p:nvSpPr>
        <p:spPr bwMode="auto">
          <a:xfrm>
            <a:off x="381000" y="6559779"/>
            <a:ext cx="1905000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7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cs typeface="Arial"/>
              </a:rPr>
              <a:t>FSS2020 Strategy Execution Framework and Programme Management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8002525" y="6498838"/>
            <a:ext cx="985825" cy="286011"/>
          </a:xfrm>
          <a:prstGeom prst="rect">
            <a:avLst/>
          </a:prstGeom>
        </p:spPr>
      </p:pic>
      <p:sp>
        <p:nvSpPr>
          <p:cNvPr id="8" name="Rectangle 4"/>
          <p:cNvSpPr txBox="1">
            <a:spLocks noChangeArrowheads="1"/>
          </p:cNvSpPr>
          <p:nvPr userDrawn="1"/>
        </p:nvSpPr>
        <p:spPr>
          <a:xfrm>
            <a:off x="3861723" y="6700851"/>
            <a:ext cx="1847479" cy="154765"/>
          </a:xfrm>
          <a:prstGeom prst="rect">
            <a:avLst/>
          </a:prstGeom>
          <a:ln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SG" sz="900" b="1" dirty="0" smtClean="0">
                <a:solidFill>
                  <a:srgbClr val="008000"/>
                </a:solidFill>
                <a:cs typeface="Arial" pitchFamily="34" charset="0"/>
              </a:rPr>
              <a:t>- Version: 14 June 2013 -</a:t>
            </a:r>
            <a:endParaRPr lang="en-US" altLang="zh-SG" sz="1050" b="1" dirty="0">
              <a:solidFill>
                <a:srgbClr val="008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4853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3" r:id="rId1"/>
    <p:sldLayoutId id="2147484124" r:id="rId2"/>
    <p:sldLayoutId id="2147484125" r:id="rId3"/>
    <p:sldLayoutId id="2147484126" r:id="rId4"/>
    <p:sldLayoutId id="2147484127" r:id="rId5"/>
    <p:sldLayoutId id="2147484128" r:id="rId6"/>
    <p:sldLayoutId id="2147484129" r:id="rId7"/>
    <p:sldLayoutId id="2147484130" r:id="rId8"/>
    <p:sldLayoutId id="2147484131" r:id="rId9"/>
    <p:sldLayoutId id="2147484132" r:id="rId10"/>
  </p:sldLayoutIdLst>
  <p:transition spd="slow"/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0" i="1" u="none">
          <a:solidFill>
            <a:srgbClr val="008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charset="2"/>
        <a:buChar char="q"/>
        <a:defRPr sz="1400" b="0" i="0">
          <a:solidFill>
            <a:srgbClr val="003300"/>
          </a:solidFill>
          <a:latin typeface="Arial"/>
          <a:ea typeface="+mn-ea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Courier New"/>
        <a:buChar char="o"/>
        <a:defRPr sz="1200" b="0" i="0">
          <a:solidFill>
            <a:srgbClr val="003300"/>
          </a:solidFill>
          <a:latin typeface="Arial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1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05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381913" y="228600"/>
            <a:ext cx="8077199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zh-SG" dirty="0" smtClean="0"/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14801" y="6498824"/>
            <a:ext cx="1454151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b="0" i="0" u="none">
                <a:solidFill>
                  <a:srgbClr val="7F7F7F"/>
                </a:solidFill>
                <a:latin typeface="Arial"/>
                <a:ea typeface="SimSun" pitchFamily="2" charset="-122"/>
                <a:cs typeface="Arial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6606DE33-7EE6-48B0-B1C3-4D390C60F514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smtClean="0"/>
              <a:t>  </a:t>
            </a:r>
            <a:r>
              <a:rPr lang="en-US" altLang="zh-SG" dirty="0" smtClean="0"/>
              <a:t/>
            </a:r>
            <a:br>
              <a:rPr lang="en-US" altLang="zh-SG" dirty="0" smtClean="0"/>
            </a:br>
            <a:endParaRPr lang="en-US" altLang="zh-SG" dirty="0"/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68376"/>
            <a:ext cx="8610600" cy="51847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text format of master</a:t>
            </a:r>
            <a:endParaRPr lang="en-US" altLang="zh-SG" dirty="0" smtClean="0"/>
          </a:p>
          <a:p>
            <a:pPr lvl="1"/>
            <a:r>
              <a:rPr lang="en-US" dirty="0" smtClean="0"/>
              <a:t>Third level</a:t>
            </a:r>
          </a:p>
        </p:txBody>
      </p:sp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12" cstate="print"/>
          <a:srcRect l="67751" t="4707" r="5081" b="68340"/>
          <a:stretch>
            <a:fillRect/>
          </a:stretch>
        </p:blipFill>
        <p:spPr bwMode="auto">
          <a:xfrm>
            <a:off x="7633278" y="221775"/>
            <a:ext cx="689207" cy="619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67"/>
          <p:cNvSpPr>
            <a:spLocks noChangeArrowheads="1"/>
          </p:cNvSpPr>
          <p:nvPr userDrawn="1"/>
        </p:nvSpPr>
        <p:spPr bwMode="auto">
          <a:xfrm>
            <a:off x="381000" y="6559779"/>
            <a:ext cx="1905000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7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cs typeface="Arial"/>
              </a:rPr>
              <a:t>FSS2020 Strategy Execution Framework and Programme Management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8002518" y="6498824"/>
            <a:ext cx="985825" cy="286011"/>
          </a:xfrm>
          <a:prstGeom prst="rect">
            <a:avLst/>
          </a:prstGeom>
        </p:spPr>
      </p:pic>
      <p:sp>
        <p:nvSpPr>
          <p:cNvPr id="8" name="Rectangle 4"/>
          <p:cNvSpPr txBox="1">
            <a:spLocks noChangeArrowheads="1"/>
          </p:cNvSpPr>
          <p:nvPr userDrawn="1"/>
        </p:nvSpPr>
        <p:spPr>
          <a:xfrm>
            <a:off x="3861723" y="6700837"/>
            <a:ext cx="1847479" cy="154765"/>
          </a:xfrm>
          <a:prstGeom prst="rect">
            <a:avLst/>
          </a:prstGeom>
          <a:ln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SG" sz="900" b="1" dirty="0" smtClean="0">
                <a:solidFill>
                  <a:srgbClr val="008000"/>
                </a:solidFill>
                <a:cs typeface="Arial" pitchFamily="34" charset="0"/>
              </a:rPr>
              <a:t>- Version: 14 June 2013 -</a:t>
            </a:r>
            <a:endParaRPr lang="en-US" altLang="zh-SG" sz="1050" b="1" dirty="0">
              <a:solidFill>
                <a:srgbClr val="008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3670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4" r:id="rId1"/>
    <p:sldLayoutId id="2147484135" r:id="rId2"/>
    <p:sldLayoutId id="2147484136" r:id="rId3"/>
    <p:sldLayoutId id="2147484137" r:id="rId4"/>
    <p:sldLayoutId id="2147484138" r:id="rId5"/>
    <p:sldLayoutId id="2147484139" r:id="rId6"/>
    <p:sldLayoutId id="2147484140" r:id="rId7"/>
    <p:sldLayoutId id="2147484141" r:id="rId8"/>
    <p:sldLayoutId id="2147484142" r:id="rId9"/>
    <p:sldLayoutId id="2147484143" r:id="rId10"/>
  </p:sldLayoutIdLst>
  <p:transition spd="slow"/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0" i="1" u="none">
          <a:solidFill>
            <a:srgbClr val="008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charset="2"/>
        <a:buChar char="q"/>
        <a:defRPr sz="1400" b="0" i="0">
          <a:solidFill>
            <a:srgbClr val="003300"/>
          </a:solidFill>
          <a:latin typeface="Arial"/>
          <a:ea typeface="+mn-ea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Courier New"/>
        <a:buChar char="o"/>
        <a:defRPr sz="1200" b="0" i="0">
          <a:solidFill>
            <a:srgbClr val="003300"/>
          </a:solidFill>
          <a:latin typeface="Arial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1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05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381913" y="228600"/>
            <a:ext cx="8077199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zh-SG" dirty="0" smtClean="0"/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14801" y="6498808"/>
            <a:ext cx="1454151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b="0" i="0" u="none">
                <a:solidFill>
                  <a:srgbClr val="7F7F7F"/>
                </a:solidFill>
                <a:latin typeface="Arial"/>
                <a:ea typeface="SimSun" pitchFamily="2" charset="-122"/>
                <a:cs typeface="Arial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6606DE33-7EE6-48B0-B1C3-4D390C60F514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smtClean="0"/>
              <a:t>  </a:t>
            </a:r>
            <a:r>
              <a:rPr lang="en-US" altLang="zh-SG" dirty="0" smtClean="0"/>
              <a:t/>
            </a:r>
            <a:br>
              <a:rPr lang="en-US" altLang="zh-SG" dirty="0" smtClean="0"/>
            </a:br>
            <a:endParaRPr lang="en-US" altLang="zh-SG" dirty="0"/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68376"/>
            <a:ext cx="8610600" cy="51847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text format of master</a:t>
            </a:r>
            <a:endParaRPr lang="en-US" altLang="zh-SG" dirty="0" smtClean="0"/>
          </a:p>
          <a:p>
            <a:pPr lvl="1"/>
            <a:r>
              <a:rPr lang="en-US" dirty="0" smtClean="0"/>
              <a:t>Third level</a:t>
            </a:r>
          </a:p>
        </p:txBody>
      </p:sp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12" cstate="print"/>
          <a:srcRect l="67751" t="4707" r="5081" b="68340"/>
          <a:stretch>
            <a:fillRect/>
          </a:stretch>
        </p:blipFill>
        <p:spPr bwMode="auto">
          <a:xfrm>
            <a:off x="7633278" y="221775"/>
            <a:ext cx="689207" cy="619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67"/>
          <p:cNvSpPr>
            <a:spLocks noChangeArrowheads="1"/>
          </p:cNvSpPr>
          <p:nvPr userDrawn="1"/>
        </p:nvSpPr>
        <p:spPr bwMode="auto">
          <a:xfrm>
            <a:off x="381000" y="6559779"/>
            <a:ext cx="1905000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7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cs typeface="Arial"/>
              </a:rPr>
              <a:t>FSS2020 Strategy Execution Framework and Programme Management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8002510" y="6498808"/>
            <a:ext cx="985825" cy="286011"/>
          </a:xfrm>
          <a:prstGeom prst="rect">
            <a:avLst/>
          </a:prstGeom>
        </p:spPr>
      </p:pic>
      <p:sp>
        <p:nvSpPr>
          <p:cNvPr id="8" name="Rectangle 4"/>
          <p:cNvSpPr txBox="1">
            <a:spLocks noChangeArrowheads="1"/>
          </p:cNvSpPr>
          <p:nvPr userDrawn="1"/>
        </p:nvSpPr>
        <p:spPr>
          <a:xfrm>
            <a:off x="3861723" y="6700821"/>
            <a:ext cx="1847479" cy="154765"/>
          </a:xfrm>
          <a:prstGeom prst="rect">
            <a:avLst/>
          </a:prstGeom>
          <a:ln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SG" sz="900" b="1" dirty="0" smtClean="0">
                <a:solidFill>
                  <a:srgbClr val="008000"/>
                </a:solidFill>
                <a:cs typeface="Arial" pitchFamily="34" charset="0"/>
              </a:rPr>
              <a:t>- Version: 14 June 2013 -</a:t>
            </a:r>
            <a:endParaRPr lang="en-US" altLang="zh-SG" sz="1050" b="1" dirty="0">
              <a:solidFill>
                <a:srgbClr val="008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2446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5" r:id="rId1"/>
    <p:sldLayoutId id="2147484146" r:id="rId2"/>
    <p:sldLayoutId id="2147484147" r:id="rId3"/>
    <p:sldLayoutId id="2147484148" r:id="rId4"/>
    <p:sldLayoutId id="2147484149" r:id="rId5"/>
    <p:sldLayoutId id="2147484150" r:id="rId6"/>
    <p:sldLayoutId id="2147484151" r:id="rId7"/>
    <p:sldLayoutId id="2147484152" r:id="rId8"/>
    <p:sldLayoutId id="2147484153" r:id="rId9"/>
    <p:sldLayoutId id="2147484154" r:id="rId10"/>
  </p:sldLayoutIdLst>
  <p:transition spd="slow"/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0" i="1" u="none">
          <a:solidFill>
            <a:srgbClr val="008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charset="2"/>
        <a:buChar char="q"/>
        <a:defRPr sz="1400" b="0" i="0">
          <a:solidFill>
            <a:srgbClr val="003300"/>
          </a:solidFill>
          <a:latin typeface="Arial"/>
          <a:ea typeface="+mn-ea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Courier New"/>
        <a:buChar char="o"/>
        <a:defRPr sz="1200" b="0" i="0">
          <a:solidFill>
            <a:srgbClr val="003300"/>
          </a:solidFill>
          <a:latin typeface="Arial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1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05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381913" y="228600"/>
            <a:ext cx="8077199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zh-SG" dirty="0" smtClean="0"/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14801" y="6498790"/>
            <a:ext cx="1454151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b="0" i="0" u="none">
                <a:solidFill>
                  <a:srgbClr val="7F7F7F"/>
                </a:solidFill>
                <a:latin typeface="Arial"/>
                <a:ea typeface="SimSun" pitchFamily="2" charset="-122"/>
                <a:cs typeface="Arial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6606DE33-7EE6-48B0-B1C3-4D390C60F514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smtClean="0"/>
              <a:t>  </a:t>
            </a:r>
            <a:r>
              <a:rPr lang="en-US" altLang="zh-SG" dirty="0" smtClean="0"/>
              <a:t/>
            </a:r>
            <a:br>
              <a:rPr lang="en-US" altLang="zh-SG" dirty="0" smtClean="0"/>
            </a:br>
            <a:endParaRPr lang="en-US" altLang="zh-SG" dirty="0"/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68376"/>
            <a:ext cx="8610600" cy="51847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text format of master</a:t>
            </a:r>
            <a:endParaRPr lang="en-US" altLang="zh-SG" dirty="0" smtClean="0"/>
          </a:p>
          <a:p>
            <a:pPr lvl="1"/>
            <a:r>
              <a:rPr lang="en-US" dirty="0" smtClean="0"/>
              <a:t>Third level</a:t>
            </a:r>
          </a:p>
        </p:txBody>
      </p:sp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12" cstate="print"/>
          <a:srcRect l="67751" t="4707" r="5081" b="68340"/>
          <a:stretch>
            <a:fillRect/>
          </a:stretch>
        </p:blipFill>
        <p:spPr bwMode="auto">
          <a:xfrm>
            <a:off x="7633278" y="221775"/>
            <a:ext cx="689207" cy="619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67"/>
          <p:cNvSpPr>
            <a:spLocks noChangeArrowheads="1"/>
          </p:cNvSpPr>
          <p:nvPr userDrawn="1"/>
        </p:nvSpPr>
        <p:spPr bwMode="auto">
          <a:xfrm>
            <a:off x="381000" y="6559779"/>
            <a:ext cx="1905000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7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cs typeface="Arial"/>
              </a:rPr>
              <a:t>FSS2020 Strategy Execution Framework and Programme Management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8002501" y="6498790"/>
            <a:ext cx="985825" cy="286011"/>
          </a:xfrm>
          <a:prstGeom prst="rect">
            <a:avLst/>
          </a:prstGeom>
        </p:spPr>
      </p:pic>
      <p:sp>
        <p:nvSpPr>
          <p:cNvPr id="8" name="Rectangle 4"/>
          <p:cNvSpPr txBox="1">
            <a:spLocks noChangeArrowheads="1"/>
          </p:cNvSpPr>
          <p:nvPr userDrawn="1"/>
        </p:nvSpPr>
        <p:spPr>
          <a:xfrm>
            <a:off x="3861723" y="6700803"/>
            <a:ext cx="1847479" cy="154765"/>
          </a:xfrm>
          <a:prstGeom prst="rect">
            <a:avLst/>
          </a:prstGeom>
          <a:ln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SG" sz="900" b="1" dirty="0" smtClean="0">
                <a:solidFill>
                  <a:srgbClr val="008000"/>
                </a:solidFill>
                <a:cs typeface="Arial" pitchFamily="34" charset="0"/>
              </a:rPr>
              <a:t>- Version: 14 June 2013 -</a:t>
            </a:r>
            <a:endParaRPr lang="en-US" altLang="zh-SG" sz="1050" b="1" dirty="0">
              <a:solidFill>
                <a:srgbClr val="008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69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6" r:id="rId1"/>
    <p:sldLayoutId id="2147484157" r:id="rId2"/>
    <p:sldLayoutId id="2147484158" r:id="rId3"/>
    <p:sldLayoutId id="2147484159" r:id="rId4"/>
    <p:sldLayoutId id="2147484160" r:id="rId5"/>
    <p:sldLayoutId id="2147484161" r:id="rId6"/>
    <p:sldLayoutId id="2147484162" r:id="rId7"/>
    <p:sldLayoutId id="2147484163" r:id="rId8"/>
    <p:sldLayoutId id="2147484164" r:id="rId9"/>
    <p:sldLayoutId id="2147484165" r:id="rId10"/>
  </p:sldLayoutIdLst>
  <p:transition spd="slow"/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0" i="1" u="none">
          <a:solidFill>
            <a:srgbClr val="008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charset="2"/>
        <a:buChar char="q"/>
        <a:defRPr sz="1400" b="0" i="0">
          <a:solidFill>
            <a:srgbClr val="003300"/>
          </a:solidFill>
          <a:latin typeface="Arial"/>
          <a:ea typeface="+mn-ea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Courier New"/>
        <a:buChar char="o"/>
        <a:defRPr sz="1200" b="0" i="0">
          <a:solidFill>
            <a:srgbClr val="003300"/>
          </a:solidFill>
          <a:latin typeface="Arial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1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05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381913" y="228600"/>
            <a:ext cx="8077199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zh-SG" dirty="0" smtClean="0"/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14801" y="6498770"/>
            <a:ext cx="1454151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b="0" i="0" u="none">
                <a:solidFill>
                  <a:srgbClr val="7F7F7F"/>
                </a:solidFill>
                <a:latin typeface="Arial"/>
                <a:ea typeface="SimSun" pitchFamily="2" charset="-122"/>
                <a:cs typeface="Arial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6606DE33-7EE6-48B0-B1C3-4D390C60F514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smtClean="0"/>
              <a:t>  </a:t>
            </a:r>
            <a:r>
              <a:rPr lang="en-US" altLang="zh-SG" dirty="0" smtClean="0"/>
              <a:t/>
            </a:r>
            <a:br>
              <a:rPr lang="en-US" altLang="zh-SG" dirty="0" smtClean="0"/>
            </a:br>
            <a:endParaRPr lang="en-US" altLang="zh-SG" dirty="0"/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68376"/>
            <a:ext cx="8610600" cy="51847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text format of master</a:t>
            </a:r>
            <a:endParaRPr lang="en-US" altLang="zh-SG" dirty="0" smtClean="0"/>
          </a:p>
          <a:p>
            <a:pPr lvl="1"/>
            <a:r>
              <a:rPr lang="en-US" dirty="0" smtClean="0"/>
              <a:t>Third level</a:t>
            </a:r>
          </a:p>
        </p:txBody>
      </p:sp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12" cstate="print"/>
          <a:srcRect l="67751" t="4707" r="5081" b="68340"/>
          <a:stretch>
            <a:fillRect/>
          </a:stretch>
        </p:blipFill>
        <p:spPr bwMode="auto">
          <a:xfrm>
            <a:off x="7633278" y="221775"/>
            <a:ext cx="689207" cy="619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67"/>
          <p:cNvSpPr>
            <a:spLocks noChangeArrowheads="1"/>
          </p:cNvSpPr>
          <p:nvPr userDrawn="1"/>
        </p:nvSpPr>
        <p:spPr bwMode="auto">
          <a:xfrm>
            <a:off x="381000" y="6559779"/>
            <a:ext cx="1905000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7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cs typeface="Arial"/>
              </a:rPr>
              <a:t>FSS2020 Strategy Execution Framework and Programme Management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8002492" y="6498770"/>
            <a:ext cx="985825" cy="286011"/>
          </a:xfrm>
          <a:prstGeom prst="rect">
            <a:avLst/>
          </a:prstGeom>
        </p:spPr>
      </p:pic>
      <p:sp>
        <p:nvSpPr>
          <p:cNvPr id="8" name="Rectangle 4"/>
          <p:cNvSpPr txBox="1">
            <a:spLocks noChangeArrowheads="1"/>
          </p:cNvSpPr>
          <p:nvPr userDrawn="1"/>
        </p:nvSpPr>
        <p:spPr>
          <a:xfrm>
            <a:off x="3861723" y="6700783"/>
            <a:ext cx="1847479" cy="154765"/>
          </a:xfrm>
          <a:prstGeom prst="rect">
            <a:avLst/>
          </a:prstGeom>
          <a:ln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SG" sz="900" b="1" dirty="0" smtClean="0">
                <a:solidFill>
                  <a:srgbClr val="008000"/>
                </a:solidFill>
                <a:cs typeface="Arial" pitchFamily="34" charset="0"/>
              </a:rPr>
              <a:t>- Version: 14 June 2013 -</a:t>
            </a:r>
            <a:endParaRPr lang="en-US" altLang="zh-SG" sz="1050" b="1" dirty="0">
              <a:solidFill>
                <a:srgbClr val="008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3642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7" r:id="rId1"/>
    <p:sldLayoutId id="2147484168" r:id="rId2"/>
    <p:sldLayoutId id="2147484169" r:id="rId3"/>
    <p:sldLayoutId id="2147484170" r:id="rId4"/>
    <p:sldLayoutId id="2147484171" r:id="rId5"/>
    <p:sldLayoutId id="2147484172" r:id="rId6"/>
    <p:sldLayoutId id="2147484173" r:id="rId7"/>
    <p:sldLayoutId id="2147484174" r:id="rId8"/>
    <p:sldLayoutId id="2147484175" r:id="rId9"/>
    <p:sldLayoutId id="2147484176" r:id="rId10"/>
  </p:sldLayoutIdLst>
  <p:transition spd="slow"/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0" i="1" u="none">
          <a:solidFill>
            <a:srgbClr val="008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charset="2"/>
        <a:buChar char="q"/>
        <a:defRPr sz="1400" b="0" i="0">
          <a:solidFill>
            <a:srgbClr val="003300"/>
          </a:solidFill>
          <a:latin typeface="Arial"/>
          <a:ea typeface="+mn-ea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Courier New"/>
        <a:buChar char="o"/>
        <a:defRPr sz="1200" b="0" i="0">
          <a:solidFill>
            <a:srgbClr val="003300"/>
          </a:solidFill>
          <a:latin typeface="Arial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1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05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381913" y="228600"/>
            <a:ext cx="8077199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zh-SG" dirty="0" smtClean="0"/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14801" y="6498748"/>
            <a:ext cx="1454151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b="0" i="0" u="none">
                <a:solidFill>
                  <a:srgbClr val="7F7F7F"/>
                </a:solidFill>
                <a:latin typeface="Arial"/>
                <a:ea typeface="SimSun" pitchFamily="2" charset="-122"/>
                <a:cs typeface="Arial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6606DE33-7EE6-48B0-B1C3-4D390C60F514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smtClean="0"/>
              <a:t>  </a:t>
            </a:r>
            <a:r>
              <a:rPr lang="en-US" altLang="zh-SG" dirty="0" smtClean="0"/>
              <a:t/>
            </a:r>
            <a:br>
              <a:rPr lang="en-US" altLang="zh-SG" dirty="0" smtClean="0"/>
            </a:br>
            <a:endParaRPr lang="en-US" altLang="zh-SG" dirty="0"/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68376"/>
            <a:ext cx="8610600" cy="51847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text format of master</a:t>
            </a:r>
            <a:endParaRPr lang="en-US" altLang="zh-SG" dirty="0" smtClean="0"/>
          </a:p>
          <a:p>
            <a:pPr lvl="1"/>
            <a:r>
              <a:rPr lang="en-US" dirty="0" smtClean="0"/>
              <a:t>Third level</a:t>
            </a:r>
          </a:p>
        </p:txBody>
      </p:sp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12" cstate="print"/>
          <a:srcRect l="67751" t="4707" r="5081" b="68340"/>
          <a:stretch>
            <a:fillRect/>
          </a:stretch>
        </p:blipFill>
        <p:spPr bwMode="auto">
          <a:xfrm>
            <a:off x="7633278" y="221775"/>
            <a:ext cx="689207" cy="619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67"/>
          <p:cNvSpPr>
            <a:spLocks noChangeArrowheads="1"/>
          </p:cNvSpPr>
          <p:nvPr userDrawn="1"/>
        </p:nvSpPr>
        <p:spPr bwMode="auto">
          <a:xfrm>
            <a:off x="381000" y="6559779"/>
            <a:ext cx="1905000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7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cs typeface="Arial"/>
              </a:rPr>
              <a:t>FSS2020 Strategy Execution Framework and Programme Management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8002481" y="6498748"/>
            <a:ext cx="985825" cy="286011"/>
          </a:xfrm>
          <a:prstGeom prst="rect">
            <a:avLst/>
          </a:prstGeom>
        </p:spPr>
      </p:pic>
      <p:sp>
        <p:nvSpPr>
          <p:cNvPr id="8" name="Rectangle 4"/>
          <p:cNvSpPr txBox="1">
            <a:spLocks noChangeArrowheads="1"/>
          </p:cNvSpPr>
          <p:nvPr userDrawn="1"/>
        </p:nvSpPr>
        <p:spPr>
          <a:xfrm>
            <a:off x="3861723" y="6700761"/>
            <a:ext cx="1847479" cy="154765"/>
          </a:xfrm>
          <a:prstGeom prst="rect">
            <a:avLst/>
          </a:prstGeom>
          <a:ln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SG" sz="900" b="1" dirty="0" smtClean="0">
                <a:solidFill>
                  <a:srgbClr val="008000"/>
                </a:solidFill>
                <a:cs typeface="Arial" pitchFamily="34" charset="0"/>
              </a:rPr>
              <a:t>- Version: 14 June 2013 -</a:t>
            </a:r>
            <a:endParaRPr lang="en-US" altLang="zh-SG" sz="1050" b="1" dirty="0">
              <a:solidFill>
                <a:srgbClr val="008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3744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8" r:id="rId1"/>
    <p:sldLayoutId id="2147484179" r:id="rId2"/>
    <p:sldLayoutId id="2147484180" r:id="rId3"/>
    <p:sldLayoutId id="2147484181" r:id="rId4"/>
    <p:sldLayoutId id="2147484182" r:id="rId5"/>
    <p:sldLayoutId id="2147484183" r:id="rId6"/>
    <p:sldLayoutId id="2147484184" r:id="rId7"/>
    <p:sldLayoutId id="2147484185" r:id="rId8"/>
    <p:sldLayoutId id="2147484186" r:id="rId9"/>
    <p:sldLayoutId id="2147484187" r:id="rId10"/>
  </p:sldLayoutIdLst>
  <p:transition spd="slow"/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0" i="1" u="none">
          <a:solidFill>
            <a:srgbClr val="008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charset="2"/>
        <a:buChar char="q"/>
        <a:defRPr sz="1400" b="0" i="0">
          <a:solidFill>
            <a:srgbClr val="003300"/>
          </a:solidFill>
          <a:latin typeface="Arial"/>
          <a:ea typeface="+mn-ea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Courier New"/>
        <a:buChar char="o"/>
        <a:defRPr sz="1200" b="0" i="0">
          <a:solidFill>
            <a:srgbClr val="003300"/>
          </a:solidFill>
          <a:latin typeface="Arial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1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05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381913" y="228600"/>
            <a:ext cx="8077199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zh-SG" dirty="0" smtClean="0"/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14801" y="6498724"/>
            <a:ext cx="1454151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b="0" i="0" u="none">
                <a:solidFill>
                  <a:srgbClr val="7F7F7F"/>
                </a:solidFill>
                <a:latin typeface="Arial"/>
                <a:ea typeface="SimSun" pitchFamily="2" charset="-122"/>
                <a:cs typeface="Arial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6606DE33-7EE6-48B0-B1C3-4D390C60F514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smtClean="0"/>
              <a:t>  </a:t>
            </a:r>
            <a:r>
              <a:rPr lang="en-US" altLang="zh-SG" dirty="0" smtClean="0"/>
              <a:t/>
            </a:r>
            <a:br>
              <a:rPr lang="en-US" altLang="zh-SG" dirty="0" smtClean="0"/>
            </a:br>
            <a:endParaRPr lang="en-US" altLang="zh-SG" dirty="0"/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68376"/>
            <a:ext cx="8610600" cy="51847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text format of master</a:t>
            </a:r>
            <a:endParaRPr lang="en-US" altLang="zh-SG" dirty="0" smtClean="0"/>
          </a:p>
          <a:p>
            <a:pPr lvl="1"/>
            <a:r>
              <a:rPr lang="en-US" dirty="0" smtClean="0"/>
              <a:t>Third level</a:t>
            </a:r>
          </a:p>
        </p:txBody>
      </p:sp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12" cstate="print"/>
          <a:srcRect l="67751" t="4707" r="5081" b="68340"/>
          <a:stretch>
            <a:fillRect/>
          </a:stretch>
        </p:blipFill>
        <p:spPr bwMode="auto">
          <a:xfrm>
            <a:off x="7633278" y="221775"/>
            <a:ext cx="689207" cy="619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67"/>
          <p:cNvSpPr>
            <a:spLocks noChangeArrowheads="1"/>
          </p:cNvSpPr>
          <p:nvPr userDrawn="1"/>
        </p:nvSpPr>
        <p:spPr bwMode="auto">
          <a:xfrm>
            <a:off x="381000" y="6559779"/>
            <a:ext cx="1905000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7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cs typeface="Arial"/>
              </a:rPr>
              <a:t>FSS2020 Strategy Execution Framework and Programme Management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8002469" y="6498724"/>
            <a:ext cx="985825" cy="286011"/>
          </a:xfrm>
          <a:prstGeom prst="rect">
            <a:avLst/>
          </a:prstGeom>
        </p:spPr>
      </p:pic>
      <p:sp>
        <p:nvSpPr>
          <p:cNvPr id="8" name="Rectangle 4"/>
          <p:cNvSpPr txBox="1">
            <a:spLocks noChangeArrowheads="1"/>
          </p:cNvSpPr>
          <p:nvPr userDrawn="1"/>
        </p:nvSpPr>
        <p:spPr>
          <a:xfrm>
            <a:off x="3861723" y="6700737"/>
            <a:ext cx="1847479" cy="154765"/>
          </a:xfrm>
          <a:prstGeom prst="rect">
            <a:avLst/>
          </a:prstGeom>
          <a:ln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SG" sz="900" b="1" dirty="0" smtClean="0">
                <a:solidFill>
                  <a:srgbClr val="008000"/>
                </a:solidFill>
                <a:cs typeface="Arial" pitchFamily="34" charset="0"/>
              </a:rPr>
              <a:t>- Version: 14 June 2013 -</a:t>
            </a:r>
            <a:endParaRPr lang="en-US" altLang="zh-SG" sz="1050" b="1" dirty="0">
              <a:solidFill>
                <a:srgbClr val="008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5395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</p:sldLayoutIdLst>
  <p:transition spd="slow"/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0" i="1" u="none">
          <a:solidFill>
            <a:srgbClr val="008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charset="2"/>
        <a:buChar char="q"/>
        <a:defRPr sz="1400" b="0" i="0">
          <a:solidFill>
            <a:srgbClr val="003300"/>
          </a:solidFill>
          <a:latin typeface="Arial"/>
          <a:ea typeface="+mn-ea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Courier New"/>
        <a:buChar char="o"/>
        <a:defRPr sz="1200" b="0" i="0">
          <a:solidFill>
            <a:srgbClr val="003300"/>
          </a:solidFill>
          <a:latin typeface="Arial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1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05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gray">
          <a:xfrm>
            <a:off x="0" y="0"/>
            <a:ext cx="9144000" cy="927100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CCECFF"/>
              </a:solidFill>
              <a:latin typeface="Arial" charset="0"/>
            </a:endParaRPr>
          </a:p>
        </p:txBody>
      </p:sp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1701859" y="228604"/>
            <a:ext cx="7247184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zh-SG" smtClean="0"/>
          </a:p>
        </p:txBody>
      </p:sp>
      <p:sp>
        <p:nvSpPr>
          <p:cNvPr id="2161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630348" y="6400800"/>
            <a:ext cx="351805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 smtClean="0">
                <a:latin typeface="Arial" charset="0"/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8144D7A3-1F17-4734-8421-856AC265CCD9}" type="datetime3">
              <a:rPr lang="en-US" altLang="zh-SG" smtClean="0">
                <a:solidFill>
                  <a:srgbClr val="000000"/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12 August 2016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2161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72" y="6384925"/>
            <a:ext cx="351805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 smtClean="0">
                <a:latin typeface="Arial" charset="0"/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19519" y="6388571"/>
            <a:ext cx="2110831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smtClean="0"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B72AA151-ACF0-4BC9-B841-29C4C235F87C}" type="slidenum">
              <a:rPr lang="zh-SG" altLang="en-US">
                <a:solidFill>
                  <a:srgbClr val="000000"/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8377" y="1119189"/>
            <a:ext cx="7880433" cy="493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text format of master</a:t>
            </a:r>
            <a:endParaRPr lang="en-US" altLang="zh-SG" smtClean="0"/>
          </a:p>
          <a:p>
            <a:pPr lvl="1"/>
            <a:r>
              <a:rPr lang="en-US" smtClean="0"/>
              <a:t>Second level</a:t>
            </a:r>
            <a:endParaRPr lang="en-US" altLang="zh-SG" smtClean="0"/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altLang="zh-SG" smtClean="0"/>
              <a:t>Fourth Level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399" y="931863"/>
            <a:ext cx="914693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033" name="Picture 9" descr="cbn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" y="0"/>
            <a:ext cx="107300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2625" y="968377"/>
            <a:ext cx="989451" cy="5883275"/>
            <a:chOff x="0" y="2458"/>
            <a:chExt cx="2142" cy="1858"/>
          </a:xfrm>
        </p:grpSpPr>
        <p:sp>
          <p:nvSpPr>
            <p:cNvPr id="2161675" name="Freeform 11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61676" name="Freeform 12"/>
            <p:cNvSpPr>
              <a:spLocks/>
            </p:cNvSpPr>
            <p:nvPr/>
          </p:nvSpPr>
          <p:spPr bwMode="hidden">
            <a:xfrm>
              <a:off x="0" y="2458"/>
              <a:ext cx="1853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61677" name="Freeform 13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61678" name="Freeform 14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40" name="Oval 15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41" name="Oval 16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42" name="Oval 17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035" name="Text Box 18"/>
          <p:cNvSpPr txBox="1">
            <a:spLocks noChangeArrowheads="1"/>
          </p:cNvSpPr>
          <p:nvPr/>
        </p:nvSpPr>
        <p:spPr bwMode="auto">
          <a:xfrm rot="-5400000">
            <a:off x="-2297958" y="4118253"/>
            <a:ext cx="50371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777777"/>
                </a:solidFill>
              </a:rPr>
              <a:t>Financial System Strategy  2020</a:t>
            </a:r>
          </a:p>
        </p:txBody>
      </p:sp>
    </p:spTree>
    <p:extLst>
      <p:ext uri="{BB962C8B-B14F-4D97-AF65-F5344CB8AC3E}">
        <p14:creationId xmlns:p14="http://schemas.microsoft.com/office/powerpoint/2010/main" xmlns="" val="4288789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</p:sldLayoutIdLst>
  <p:transition spd="slow">
    <p:pull/>
  </p:transition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>
          <a:solidFill>
            <a:srgbClr val="0099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rgbClr val="009900"/>
          </a:solidFill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rgbClr val="009900"/>
          </a:solidFill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rgbClr val="009900"/>
          </a:solidFill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rgbClr val="009900"/>
          </a:solidFill>
          <a:latin typeface="Verdan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800">
          <a:solidFill>
            <a:srgbClr val="009900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800">
          <a:solidFill>
            <a:srgbClr val="009900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800">
          <a:solidFill>
            <a:srgbClr val="009900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800">
          <a:solidFill>
            <a:srgbClr val="0099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 b="1">
          <a:solidFill>
            <a:srgbClr val="0033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b="1">
          <a:solidFill>
            <a:srgbClr val="00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6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40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381913" y="228600"/>
            <a:ext cx="8077199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zh-SG" dirty="0" smtClean="0"/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14801" y="6498700"/>
            <a:ext cx="1454151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b="0" i="0" u="none">
                <a:solidFill>
                  <a:srgbClr val="7F7F7F"/>
                </a:solidFill>
                <a:latin typeface="Arial"/>
                <a:ea typeface="SimSun" pitchFamily="2" charset="-122"/>
                <a:cs typeface="Arial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6606DE33-7EE6-48B0-B1C3-4D390C60F514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smtClean="0"/>
              <a:t>  </a:t>
            </a:r>
            <a:r>
              <a:rPr lang="en-US" altLang="zh-SG" dirty="0" smtClean="0"/>
              <a:t/>
            </a:r>
            <a:br>
              <a:rPr lang="en-US" altLang="zh-SG" dirty="0" smtClean="0"/>
            </a:br>
            <a:endParaRPr lang="en-US" altLang="zh-SG" dirty="0"/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68376"/>
            <a:ext cx="8610600" cy="51847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text format of master</a:t>
            </a:r>
            <a:endParaRPr lang="en-US" altLang="zh-SG" dirty="0" smtClean="0"/>
          </a:p>
          <a:p>
            <a:pPr lvl="1"/>
            <a:r>
              <a:rPr lang="en-US" dirty="0" smtClean="0"/>
              <a:t>Third level</a:t>
            </a:r>
          </a:p>
        </p:txBody>
      </p:sp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12" cstate="print"/>
          <a:srcRect l="67751" t="4707" r="5081" b="68340"/>
          <a:stretch>
            <a:fillRect/>
          </a:stretch>
        </p:blipFill>
        <p:spPr bwMode="auto">
          <a:xfrm>
            <a:off x="7633278" y="221775"/>
            <a:ext cx="689207" cy="619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67"/>
          <p:cNvSpPr>
            <a:spLocks noChangeArrowheads="1"/>
          </p:cNvSpPr>
          <p:nvPr userDrawn="1"/>
        </p:nvSpPr>
        <p:spPr bwMode="auto">
          <a:xfrm>
            <a:off x="381000" y="6559779"/>
            <a:ext cx="1905000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7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cs typeface="Arial"/>
              </a:rPr>
              <a:t>FSS2020 Strategy Execution Framework and Programme Management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8002457" y="6498700"/>
            <a:ext cx="985825" cy="286011"/>
          </a:xfrm>
          <a:prstGeom prst="rect">
            <a:avLst/>
          </a:prstGeom>
        </p:spPr>
      </p:pic>
      <p:sp>
        <p:nvSpPr>
          <p:cNvPr id="8" name="Rectangle 4"/>
          <p:cNvSpPr txBox="1">
            <a:spLocks noChangeArrowheads="1"/>
          </p:cNvSpPr>
          <p:nvPr userDrawn="1"/>
        </p:nvSpPr>
        <p:spPr>
          <a:xfrm>
            <a:off x="3861723" y="6700713"/>
            <a:ext cx="1847479" cy="154765"/>
          </a:xfrm>
          <a:prstGeom prst="rect">
            <a:avLst/>
          </a:prstGeom>
          <a:ln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SG" sz="900" b="1" dirty="0" smtClean="0">
                <a:solidFill>
                  <a:srgbClr val="008000"/>
                </a:solidFill>
                <a:cs typeface="Arial" pitchFamily="34" charset="0"/>
              </a:rPr>
              <a:t>- Version: 14 June 2013 -</a:t>
            </a:r>
            <a:endParaRPr lang="en-US" altLang="zh-SG" sz="1050" b="1" dirty="0">
              <a:solidFill>
                <a:srgbClr val="008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422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0" r:id="rId1"/>
    <p:sldLayoutId id="2147484201" r:id="rId2"/>
    <p:sldLayoutId id="2147484202" r:id="rId3"/>
    <p:sldLayoutId id="2147484203" r:id="rId4"/>
    <p:sldLayoutId id="2147484204" r:id="rId5"/>
    <p:sldLayoutId id="2147484205" r:id="rId6"/>
    <p:sldLayoutId id="2147484206" r:id="rId7"/>
    <p:sldLayoutId id="2147484207" r:id="rId8"/>
    <p:sldLayoutId id="2147484208" r:id="rId9"/>
    <p:sldLayoutId id="2147484209" r:id="rId10"/>
  </p:sldLayoutIdLst>
  <p:transition spd="slow"/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0" i="1" u="none">
          <a:solidFill>
            <a:srgbClr val="008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charset="2"/>
        <a:buChar char="q"/>
        <a:defRPr sz="1400" b="0" i="0">
          <a:solidFill>
            <a:srgbClr val="003300"/>
          </a:solidFill>
          <a:latin typeface="Arial"/>
          <a:ea typeface="+mn-ea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Courier New"/>
        <a:buChar char="o"/>
        <a:defRPr sz="1200" b="0" i="0">
          <a:solidFill>
            <a:srgbClr val="003300"/>
          </a:solidFill>
          <a:latin typeface="Arial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1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05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381913" y="228600"/>
            <a:ext cx="8077199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zh-SG" dirty="0" smtClean="0"/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14801" y="6498672"/>
            <a:ext cx="1454151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b="0" i="0" u="none">
                <a:solidFill>
                  <a:srgbClr val="7F7F7F"/>
                </a:solidFill>
                <a:latin typeface="Arial"/>
                <a:ea typeface="SimSun" pitchFamily="2" charset="-122"/>
                <a:cs typeface="Arial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6606DE33-7EE6-48B0-B1C3-4D390C60F514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smtClean="0"/>
              <a:t>  </a:t>
            </a:r>
            <a:r>
              <a:rPr lang="en-US" altLang="zh-SG" dirty="0" smtClean="0"/>
              <a:t/>
            </a:r>
            <a:br>
              <a:rPr lang="en-US" altLang="zh-SG" dirty="0" smtClean="0"/>
            </a:br>
            <a:endParaRPr lang="en-US" altLang="zh-SG" dirty="0"/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68376"/>
            <a:ext cx="8610600" cy="51847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text format of master</a:t>
            </a:r>
            <a:endParaRPr lang="en-US" altLang="zh-SG" dirty="0" smtClean="0"/>
          </a:p>
          <a:p>
            <a:pPr lvl="1"/>
            <a:r>
              <a:rPr lang="en-US" dirty="0" smtClean="0"/>
              <a:t>Third level</a:t>
            </a:r>
          </a:p>
        </p:txBody>
      </p:sp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12" cstate="print"/>
          <a:srcRect l="67751" t="4707" r="5081" b="68340"/>
          <a:stretch>
            <a:fillRect/>
          </a:stretch>
        </p:blipFill>
        <p:spPr bwMode="auto">
          <a:xfrm>
            <a:off x="7633278" y="221743"/>
            <a:ext cx="689207" cy="619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67"/>
          <p:cNvSpPr>
            <a:spLocks noChangeArrowheads="1"/>
          </p:cNvSpPr>
          <p:nvPr userDrawn="1"/>
        </p:nvSpPr>
        <p:spPr bwMode="auto">
          <a:xfrm>
            <a:off x="381000" y="6559779"/>
            <a:ext cx="1905000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7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cs typeface="Arial"/>
              </a:rPr>
              <a:t>FSS2020 Strategy Execution Framework and Programme Management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8002442" y="6498671"/>
            <a:ext cx="985825" cy="286011"/>
          </a:xfrm>
          <a:prstGeom prst="rect">
            <a:avLst/>
          </a:prstGeom>
        </p:spPr>
      </p:pic>
      <p:sp>
        <p:nvSpPr>
          <p:cNvPr id="8" name="Rectangle 4"/>
          <p:cNvSpPr txBox="1">
            <a:spLocks noChangeArrowheads="1"/>
          </p:cNvSpPr>
          <p:nvPr userDrawn="1"/>
        </p:nvSpPr>
        <p:spPr>
          <a:xfrm>
            <a:off x="3861723" y="6700685"/>
            <a:ext cx="1847479" cy="154765"/>
          </a:xfrm>
          <a:prstGeom prst="rect">
            <a:avLst/>
          </a:prstGeom>
          <a:ln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SG" sz="900" b="1" dirty="0" smtClean="0">
                <a:solidFill>
                  <a:srgbClr val="008000"/>
                </a:solidFill>
                <a:cs typeface="Arial" pitchFamily="34" charset="0"/>
              </a:rPr>
              <a:t>- Version: 14 June 2013 -</a:t>
            </a:r>
            <a:endParaRPr lang="en-US" altLang="zh-SG" sz="1050" b="1" dirty="0">
              <a:solidFill>
                <a:srgbClr val="008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0366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1" r:id="rId1"/>
    <p:sldLayoutId id="2147484212" r:id="rId2"/>
    <p:sldLayoutId id="2147484213" r:id="rId3"/>
    <p:sldLayoutId id="2147484214" r:id="rId4"/>
    <p:sldLayoutId id="2147484215" r:id="rId5"/>
    <p:sldLayoutId id="2147484216" r:id="rId6"/>
    <p:sldLayoutId id="2147484217" r:id="rId7"/>
    <p:sldLayoutId id="2147484218" r:id="rId8"/>
    <p:sldLayoutId id="2147484219" r:id="rId9"/>
    <p:sldLayoutId id="2147484220" r:id="rId10"/>
  </p:sldLayoutIdLst>
  <p:transition spd="slow"/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0" i="1" u="none">
          <a:solidFill>
            <a:srgbClr val="008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charset="2"/>
        <a:buChar char="q"/>
        <a:defRPr sz="1400" b="0" i="0">
          <a:solidFill>
            <a:srgbClr val="003300"/>
          </a:solidFill>
          <a:latin typeface="Arial"/>
          <a:ea typeface="+mn-ea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Courier New"/>
        <a:buChar char="o"/>
        <a:defRPr sz="1200" b="0" i="0">
          <a:solidFill>
            <a:srgbClr val="003300"/>
          </a:solidFill>
          <a:latin typeface="Arial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1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05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381913" y="228600"/>
            <a:ext cx="8077199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zh-SG" dirty="0" smtClean="0"/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14801" y="6498642"/>
            <a:ext cx="1454151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b="0" i="0" u="none">
                <a:solidFill>
                  <a:srgbClr val="7F7F7F"/>
                </a:solidFill>
                <a:latin typeface="Arial"/>
                <a:ea typeface="SimSun" pitchFamily="2" charset="-122"/>
                <a:cs typeface="Arial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6606DE33-7EE6-48B0-B1C3-4D390C60F514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smtClean="0"/>
              <a:t>  </a:t>
            </a:r>
            <a:r>
              <a:rPr lang="en-US" altLang="zh-SG" dirty="0" smtClean="0"/>
              <a:t/>
            </a:r>
            <a:br>
              <a:rPr lang="en-US" altLang="zh-SG" dirty="0" smtClean="0"/>
            </a:br>
            <a:endParaRPr lang="en-US" altLang="zh-SG" dirty="0"/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68376"/>
            <a:ext cx="8610600" cy="51847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text format of master</a:t>
            </a:r>
            <a:endParaRPr lang="en-US" altLang="zh-SG" dirty="0" smtClean="0"/>
          </a:p>
          <a:p>
            <a:pPr lvl="1"/>
            <a:r>
              <a:rPr lang="en-US" dirty="0" smtClean="0"/>
              <a:t>Third level</a:t>
            </a:r>
          </a:p>
        </p:txBody>
      </p:sp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12" cstate="print"/>
          <a:srcRect l="67751" t="4707" r="5081" b="68340"/>
          <a:stretch>
            <a:fillRect/>
          </a:stretch>
        </p:blipFill>
        <p:spPr bwMode="auto">
          <a:xfrm>
            <a:off x="7633278" y="221722"/>
            <a:ext cx="689207" cy="619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67"/>
          <p:cNvSpPr>
            <a:spLocks noChangeArrowheads="1"/>
          </p:cNvSpPr>
          <p:nvPr userDrawn="1"/>
        </p:nvSpPr>
        <p:spPr bwMode="auto">
          <a:xfrm>
            <a:off x="381000" y="6559779"/>
            <a:ext cx="1905000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7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cs typeface="Arial"/>
              </a:rPr>
              <a:t>FSS2020 Strategy Execution Framework and Programme Management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8002428" y="6498641"/>
            <a:ext cx="985825" cy="286011"/>
          </a:xfrm>
          <a:prstGeom prst="rect">
            <a:avLst/>
          </a:prstGeom>
        </p:spPr>
      </p:pic>
      <p:sp>
        <p:nvSpPr>
          <p:cNvPr id="8" name="Rectangle 4"/>
          <p:cNvSpPr txBox="1">
            <a:spLocks noChangeArrowheads="1"/>
          </p:cNvSpPr>
          <p:nvPr userDrawn="1"/>
        </p:nvSpPr>
        <p:spPr>
          <a:xfrm>
            <a:off x="3861723" y="6700655"/>
            <a:ext cx="1847479" cy="154765"/>
          </a:xfrm>
          <a:prstGeom prst="rect">
            <a:avLst/>
          </a:prstGeom>
          <a:ln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SG" sz="900" b="1" dirty="0" smtClean="0">
                <a:solidFill>
                  <a:srgbClr val="008000"/>
                </a:solidFill>
                <a:cs typeface="Arial" pitchFamily="34" charset="0"/>
              </a:rPr>
              <a:t>- Version: 14 June 2013 -</a:t>
            </a:r>
            <a:endParaRPr lang="en-US" altLang="zh-SG" sz="1050" b="1" dirty="0">
              <a:solidFill>
                <a:srgbClr val="008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2614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2" r:id="rId1"/>
    <p:sldLayoutId id="2147484223" r:id="rId2"/>
    <p:sldLayoutId id="2147484224" r:id="rId3"/>
    <p:sldLayoutId id="2147484225" r:id="rId4"/>
    <p:sldLayoutId id="2147484226" r:id="rId5"/>
    <p:sldLayoutId id="2147484227" r:id="rId6"/>
    <p:sldLayoutId id="2147484228" r:id="rId7"/>
    <p:sldLayoutId id="2147484229" r:id="rId8"/>
    <p:sldLayoutId id="2147484230" r:id="rId9"/>
    <p:sldLayoutId id="2147484231" r:id="rId10"/>
  </p:sldLayoutIdLst>
  <p:transition spd="slow"/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0" i="1" u="none">
          <a:solidFill>
            <a:srgbClr val="008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charset="2"/>
        <a:buChar char="q"/>
        <a:defRPr sz="1400" b="0" i="0">
          <a:solidFill>
            <a:srgbClr val="003300"/>
          </a:solidFill>
          <a:latin typeface="Arial"/>
          <a:ea typeface="+mn-ea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Courier New"/>
        <a:buChar char="o"/>
        <a:defRPr sz="1200" b="0" i="0">
          <a:solidFill>
            <a:srgbClr val="003300"/>
          </a:solidFill>
          <a:latin typeface="Arial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1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05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381853" y="228600"/>
            <a:ext cx="8077199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zh-SG" dirty="0" smtClean="0"/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14801" y="6498610"/>
            <a:ext cx="1454151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b="0" i="0" u="none">
                <a:solidFill>
                  <a:srgbClr val="7F7F7F"/>
                </a:solidFill>
                <a:latin typeface="Arial"/>
                <a:ea typeface="SimSun" pitchFamily="2" charset="-122"/>
                <a:cs typeface="Arial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6606DE33-7EE6-48B0-B1C3-4D390C60F514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smtClean="0"/>
              <a:t>  </a:t>
            </a:r>
            <a:r>
              <a:rPr lang="en-US" altLang="zh-SG" dirty="0" smtClean="0"/>
              <a:t/>
            </a:r>
            <a:br>
              <a:rPr lang="en-US" altLang="zh-SG" dirty="0" smtClean="0"/>
            </a:br>
            <a:endParaRPr lang="en-US" altLang="zh-SG" dirty="0"/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68376"/>
            <a:ext cx="8610600" cy="51847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text format of master</a:t>
            </a:r>
            <a:endParaRPr lang="en-US" altLang="zh-SG" dirty="0" smtClean="0"/>
          </a:p>
          <a:p>
            <a:pPr lvl="1"/>
            <a:r>
              <a:rPr lang="en-US" dirty="0" smtClean="0"/>
              <a:t>Third level</a:t>
            </a:r>
          </a:p>
        </p:txBody>
      </p:sp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12" cstate="print"/>
          <a:srcRect l="67751" t="4707" r="5081" b="68340"/>
          <a:stretch>
            <a:fillRect/>
          </a:stretch>
        </p:blipFill>
        <p:spPr bwMode="auto">
          <a:xfrm>
            <a:off x="7633278" y="221690"/>
            <a:ext cx="689207" cy="619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67"/>
          <p:cNvSpPr>
            <a:spLocks noChangeArrowheads="1"/>
          </p:cNvSpPr>
          <p:nvPr userDrawn="1"/>
        </p:nvSpPr>
        <p:spPr bwMode="auto">
          <a:xfrm>
            <a:off x="381000" y="6559779"/>
            <a:ext cx="1905000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7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cs typeface="Arial"/>
              </a:rPr>
              <a:t>FSS2020 Strategy Execution Framework and Programme Management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8002412" y="6498610"/>
            <a:ext cx="985825" cy="286011"/>
          </a:xfrm>
          <a:prstGeom prst="rect">
            <a:avLst/>
          </a:prstGeom>
        </p:spPr>
      </p:pic>
      <p:sp>
        <p:nvSpPr>
          <p:cNvPr id="8" name="Rectangle 4"/>
          <p:cNvSpPr txBox="1">
            <a:spLocks noChangeArrowheads="1"/>
          </p:cNvSpPr>
          <p:nvPr userDrawn="1"/>
        </p:nvSpPr>
        <p:spPr>
          <a:xfrm>
            <a:off x="3861723" y="6700623"/>
            <a:ext cx="1847479" cy="154765"/>
          </a:xfrm>
          <a:prstGeom prst="rect">
            <a:avLst/>
          </a:prstGeom>
          <a:ln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SG" sz="900" b="1" dirty="0" smtClean="0">
                <a:solidFill>
                  <a:srgbClr val="008000"/>
                </a:solidFill>
                <a:cs typeface="Arial" pitchFamily="34" charset="0"/>
              </a:rPr>
              <a:t>- Version: 14 June 2013 -</a:t>
            </a:r>
            <a:endParaRPr lang="en-US" altLang="zh-SG" sz="1050" b="1" dirty="0">
              <a:solidFill>
                <a:srgbClr val="008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8786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3" r:id="rId1"/>
    <p:sldLayoutId id="2147484234" r:id="rId2"/>
    <p:sldLayoutId id="2147484235" r:id="rId3"/>
    <p:sldLayoutId id="2147484236" r:id="rId4"/>
    <p:sldLayoutId id="2147484237" r:id="rId5"/>
    <p:sldLayoutId id="2147484238" r:id="rId6"/>
    <p:sldLayoutId id="2147484239" r:id="rId7"/>
    <p:sldLayoutId id="2147484240" r:id="rId8"/>
    <p:sldLayoutId id="2147484241" r:id="rId9"/>
    <p:sldLayoutId id="2147484242" r:id="rId10"/>
  </p:sldLayoutIdLst>
  <p:transition spd="slow"/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0" i="1" u="none">
          <a:solidFill>
            <a:srgbClr val="008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charset="2"/>
        <a:buChar char="q"/>
        <a:defRPr sz="1400" b="0" i="0">
          <a:solidFill>
            <a:srgbClr val="003300"/>
          </a:solidFill>
          <a:latin typeface="Arial"/>
          <a:ea typeface="+mn-ea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Courier New"/>
        <a:buChar char="o"/>
        <a:defRPr sz="1200" b="0" i="0">
          <a:solidFill>
            <a:srgbClr val="003300"/>
          </a:solidFill>
          <a:latin typeface="Arial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1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05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381853" y="228600"/>
            <a:ext cx="8077199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zh-SG" dirty="0" smtClean="0"/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14801" y="6498576"/>
            <a:ext cx="1454151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b="0" i="0" u="none">
                <a:solidFill>
                  <a:srgbClr val="7F7F7F"/>
                </a:solidFill>
                <a:latin typeface="Arial"/>
                <a:ea typeface="SimSun" pitchFamily="2" charset="-122"/>
                <a:cs typeface="Arial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6606DE33-7EE6-48B0-B1C3-4D390C60F514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smtClean="0"/>
              <a:t>  </a:t>
            </a:r>
            <a:r>
              <a:rPr lang="en-US" altLang="zh-SG" dirty="0" smtClean="0"/>
              <a:t/>
            </a:r>
            <a:br>
              <a:rPr lang="en-US" altLang="zh-SG" dirty="0" smtClean="0"/>
            </a:br>
            <a:endParaRPr lang="en-US" altLang="zh-SG" dirty="0"/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68376"/>
            <a:ext cx="8610600" cy="51847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text format of master</a:t>
            </a:r>
            <a:endParaRPr lang="en-US" altLang="zh-SG" dirty="0" smtClean="0"/>
          </a:p>
          <a:p>
            <a:pPr lvl="1"/>
            <a:r>
              <a:rPr lang="en-US" dirty="0" smtClean="0"/>
              <a:t>Third level</a:t>
            </a:r>
          </a:p>
        </p:txBody>
      </p:sp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12" cstate="print"/>
          <a:srcRect l="67751" t="4707" r="5081" b="68340"/>
          <a:stretch>
            <a:fillRect/>
          </a:stretch>
        </p:blipFill>
        <p:spPr bwMode="auto">
          <a:xfrm>
            <a:off x="7633278" y="221652"/>
            <a:ext cx="689207" cy="619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67"/>
          <p:cNvSpPr>
            <a:spLocks noChangeArrowheads="1"/>
          </p:cNvSpPr>
          <p:nvPr userDrawn="1"/>
        </p:nvSpPr>
        <p:spPr bwMode="auto">
          <a:xfrm>
            <a:off x="381000" y="6559779"/>
            <a:ext cx="1905000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7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cs typeface="Arial"/>
              </a:rPr>
              <a:t>FSS2020 Strategy Execution Framework and Programme Management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8002394" y="6498575"/>
            <a:ext cx="985825" cy="286011"/>
          </a:xfrm>
          <a:prstGeom prst="rect">
            <a:avLst/>
          </a:prstGeom>
        </p:spPr>
      </p:pic>
      <p:sp>
        <p:nvSpPr>
          <p:cNvPr id="8" name="Rectangle 4"/>
          <p:cNvSpPr txBox="1">
            <a:spLocks noChangeArrowheads="1"/>
          </p:cNvSpPr>
          <p:nvPr userDrawn="1"/>
        </p:nvSpPr>
        <p:spPr>
          <a:xfrm>
            <a:off x="3861723" y="6700589"/>
            <a:ext cx="1847479" cy="154765"/>
          </a:xfrm>
          <a:prstGeom prst="rect">
            <a:avLst/>
          </a:prstGeom>
          <a:ln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SG" sz="900" b="1" dirty="0" smtClean="0">
                <a:solidFill>
                  <a:srgbClr val="008000"/>
                </a:solidFill>
                <a:cs typeface="Arial" pitchFamily="34" charset="0"/>
              </a:rPr>
              <a:t>- Version: 14 June 2013 -</a:t>
            </a:r>
            <a:endParaRPr lang="en-US" altLang="zh-SG" sz="1050" b="1" dirty="0">
              <a:solidFill>
                <a:srgbClr val="008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9874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4" r:id="rId1"/>
    <p:sldLayoutId id="2147484245" r:id="rId2"/>
    <p:sldLayoutId id="2147484246" r:id="rId3"/>
    <p:sldLayoutId id="2147484247" r:id="rId4"/>
    <p:sldLayoutId id="2147484248" r:id="rId5"/>
    <p:sldLayoutId id="2147484249" r:id="rId6"/>
    <p:sldLayoutId id="2147484250" r:id="rId7"/>
    <p:sldLayoutId id="2147484251" r:id="rId8"/>
    <p:sldLayoutId id="2147484252" r:id="rId9"/>
    <p:sldLayoutId id="2147484253" r:id="rId10"/>
  </p:sldLayoutIdLst>
  <p:transition spd="slow"/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0" i="1" u="none">
          <a:solidFill>
            <a:srgbClr val="008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charset="2"/>
        <a:buChar char="q"/>
        <a:defRPr sz="1400" b="0" i="0">
          <a:solidFill>
            <a:srgbClr val="003300"/>
          </a:solidFill>
          <a:latin typeface="Arial"/>
          <a:ea typeface="+mn-ea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Courier New"/>
        <a:buChar char="o"/>
        <a:defRPr sz="1200" b="0" i="0">
          <a:solidFill>
            <a:srgbClr val="003300"/>
          </a:solidFill>
          <a:latin typeface="Arial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1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05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381853" y="228600"/>
            <a:ext cx="8077199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zh-SG" dirty="0" smtClean="0"/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14801" y="6498540"/>
            <a:ext cx="1454151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b="0" i="0" u="none">
                <a:solidFill>
                  <a:srgbClr val="7F7F7F"/>
                </a:solidFill>
                <a:latin typeface="Arial"/>
                <a:ea typeface="SimSun" pitchFamily="2" charset="-122"/>
                <a:cs typeface="Arial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6606DE33-7EE6-48B0-B1C3-4D390C60F514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smtClean="0"/>
              <a:t>  </a:t>
            </a:r>
            <a:r>
              <a:rPr lang="en-US" altLang="zh-SG" dirty="0" smtClean="0"/>
              <a:t/>
            </a:r>
            <a:br>
              <a:rPr lang="en-US" altLang="zh-SG" dirty="0" smtClean="0"/>
            </a:br>
            <a:endParaRPr lang="en-US" altLang="zh-SG" dirty="0"/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68376"/>
            <a:ext cx="8610600" cy="51847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text format of master</a:t>
            </a:r>
            <a:endParaRPr lang="en-US" altLang="zh-SG" dirty="0" smtClean="0"/>
          </a:p>
          <a:p>
            <a:pPr lvl="1"/>
            <a:r>
              <a:rPr lang="en-US" dirty="0" smtClean="0"/>
              <a:t>Third level</a:t>
            </a:r>
          </a:p>
        </p:txBody>
      </p:sp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12" cstate="print"/>
          <a:srcRect l="67751" t="4707" r="5081" b="68340"/>
          <a:stretch>
            <a:fillRect/>
          </a:stretch>
        </p:blipFill>
        <p:spPr bwMode="auto">
          <a:xfrm>
            <a:off x="7633278" y="221615"/>
            <a:ext cx="689207" cy="619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67"/>
          <p:cNvSpPr>
            <a:spLocks noChangeArrowheads="1"/>
          </p:cNvSpPr>
          <p:nvPr userDrawn="1"/>
        </p:nvSpPr>
        <p:spPr bwMode="auto">
          <a:xfrm>
            <a:off x="381000" y="6559779"/>
            <a:ext cx="1905000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7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cs typeface="Arial"/>
              </a:rPr>
              <a:t>FSS2020 Strategy Execution Framework and Programme Management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8002377" y="6498539"/>
            <a:ext cx="985825" cy="286011"/>
          </a:xfrm>
          <a:prstGeom prst="rect">
            <a:avLst/>
          </a:prstGeom>
        </p:spPr>
      </p:pic>
      <p:sp>
        <p:nvSpPr>
          <p:cNvPr id="8" name="Rectangle 4"/>
          <p:cNvSpPr txBox="1">
            <a:spLocks noChangeArrowheads="1"/>
          </p:cNvSpPr>
          <p:nvPr userDrawn="1"/>
        </p:nvSpPr>
        <p:spPr>
          <a:xfrm>
            <a:off x="3861723" y="6700553"/>
            <a:ext cx="1847479" cy="154765"/>
          </a:xfrm>
          <a:prstGeom prst="rect">
            <a:avLst/>
          </a:prstGeom>
          <a:ln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SG" sz="900" b="1" dirty="0" smtClean="0">
                <a:solidFill>
                  <a:srgbClr val="008000"/>
                </a:solidFill>
                <a:cs typeface="Arial" pitchFamily="34" charset="0"/>
              </a:rPr>
              <a:t>- Version: 14 June 2013 -</a:t>
            </a:r>
            <a:endParaRPr lang="en-US" altLang="zh-SG" sz="1050" b="1" dirty="0">
              <a:solidFill>
                <a:srgbClr val="008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2183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5" r:id="rId1"/>
    <p:sldLayoutId id="2147484256" r:id="rId2"/>
    <p:sldLayoutId id="2147484257" r:id="rId3"/>
    <p:sldLayoutId id="2147484258" r:id="rId4"/>
    <p:sldLayoutId id="2147484259" r:id="rId5"/>
    <p:sldLayoutId id="2147484260" r:id="rId6"/>
    <p:sldLayoutId id="2147484261" r:id="rId7"/>
    <p:sldLayoutId id="2147484262" r:id="rId8"/>
    <p:sldLayoutId id="2147484263" r:id="rId9"/>
    <p:sldLayoutId id="2147484264" r:id="rId10"/>
  </p:sldLayoutIdLst>
  <p:transition spd="slow"/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0" i="1" u="none">
          <a:solidFill>
            <a:srgbClr val="008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charset="2"/>
        <a:buChar char="q"/>
        <a:defRPr sz="1400" b="0" i="0">
          <a:solidFill>
            <a:srgbClr val="003300"/>
          </a:solidFill>
          <a:latin typeface="Arial"/>
          <a:ea typeface="+mn-ea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Courier New"/>
        <a:buChar char="o"/>
        <a:defRPr sz="1200" b="0" i="0">
          <a:solidFill>
            <a:srgbClr val="003300"/>
          </a:solidFill>
          <a:latin typeface="Arial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1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05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381853" y="228600"/>
            <a:ext cx="8077199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zh-SG" dirty="0" smtClean="0"/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14801" y="6498502"/>
            <a:ext cx="1454151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b="0" i="0" u="none">
                <a:solidFill>
                  <a:srgbClr val="7F7F7F"/>
                </a:solidFill>
                <a:latin typeface="Arial"/>
                <a:ea typeface="SimSun" pitchFamily="2" charset="-122"/>
                <a:cs typeface="Arial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6606DE33-7EE6-48B0-B1C3-4D390C60F514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smtClean="0"/>
              <a:t>  </a:t>
            </a:r>
            <a:r>
              <a:rPr lang="en-US" altLang="zh-SG" dirty="0" smtClean="0"/>
              <a:t/>
            </a:r>
            <a:br>
              <a:rPr lang="en-US" altLang="zh-SG" dirty="0" smtClean="0"/>
            </a:br>
            <a:endParaRPr lang="en-US" altLang="zh-SG" dirty="0"/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68376"/>
            <a:ext cx="8610600" cy="51847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text format of master</a:t>
            </a:r>
            <a:endParaRPr lang="en-US" altLang="zh-SG" dirty="0" smtClean="0"/>
          </a:p>
          <a:p>
            <a:pPr lvl="1"/>
            <a:r>
              <a:rPr lang="en-US" dirty="0" smtClean="0"/>
              <a:t>Third level</a:t>
            </a:r>
          </a:p>
        </p:txBody>
      </p:sp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12" cstate="print"/>
          <a:srcRect l="67751" t="4707" r="5081" b="68340"/>
          <a:stretch>
            <a:fillRect/>
          </a:stretch>
        </p:blipFill>
        <p:spPr bwMode="auto">
          <a:xfrm>
            <a:off x="7633278" y="221615"/>
            <a:ext cx="689207" cy="619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67"/>
          <p:cNvSpPr>
            <a:spLocks noChangeArrowheads="1"/>
          </p:cNvSpPr>
          <p:nvPr userDrawn="1"/>
        </p:nvSpPr>
        <p:spPr bwMode="auto">
          <a:xfrm>
            <a:off x="381000" y="6559779"/>
            <a:ext cx="1905000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7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cs typeface="Arial"/>
              </a:rPr>
              <a:t>FSS2020 Strategy Execution Framework and Programme Management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8002357" y="6498502"/>
            <a:ext cx="985825" cy="286011"/>
          </a:xfrm>
          <a:prstGeom prst="rect">
            <a:avLst/>
          </a:prstGeom>
        </p:spPr>
      </p:pic>
      <p:sp>
        <p:nvSpPr>
          <p:cNvPr id="8" name="Rectangle 4"/>
          <p:cNvSpPr txBox="1">
            <a:spLocks noChangeArrowheads="1"/>
          </p:cNvSpPr>
          <p:nvPr userDrawn="1"/>
        </p:nvSpPr>
        <p:spPr>
          <a:xfrm>
            <a:off x="3861723" y="6700515"/>
            <a:ext cx="1847479" cy="154765"/>
          </a:xfrm>
          <a:prstGeom prst="rect">
            <a:avLst/>
          </a:prstGeom>
          <a:ln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SG" sz="900" b="1" dirty="0" smtClean="0">
                <a:solidFill>
                  <a:srgbClr val="008000"/>
                </a:solidFill>
                <a:cs typeface="Arial" pitchFamily="34" charset="0"/>
              </a:rPr>
              <a:t>- Version: 14 June 2013 -</a:t>
            </a:r>
            <a:endParaRPr lang="en-US" altLang="zh-SG" sz="1050" b="1" dirty="0">
              <a:solidFill>
                <a:srgbClr val="008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9498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6" r:id="rId1"/>
    <p:sldLayoutId id="2147484267" r:id="rId2"/>
    <p:sldLayoutId id="2147484268" r:id="rId3"/>
    <p:sldLayoutId id="2147484269" r:id="rId4"/>
    <p:sldLayoutId id="2147484270" r:id="rId5"/>
    <p:sldLayoutId id="2147484271" r:id="rId6"/>
    <p:sldLayoutId id="2147484272" r:id="rId7"/>
    <p:sldLayoutId id="2147484273" r:id="rId8"/>
    <p:sldLayoutId id="2147484274" r:id="rId9"/>
    <p:sldLayoutId id="2147484275" r:id="rId10"/>
  </p:sldLayoutIdLst>
  <p:transition spd="slow"/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0" i="1" u="none">
          <a:solidFill>
            <a:srgbClr val="008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charset="2"/>
        <a:buChar char="q"/>
        <a:defRPr sz="1400" b="0" i="0">
          <a:solidFill>
            <a:srgbClr val="003300"/>
          </a:solidFill>
          <a:latin typeface="Arial"/>
          <a:ea typeface="+mn-ea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Courier New"/>
        <a:buChar char="o"/>
        <a:defRPr sz="1200" b="0" i="0">
          <a:solidFill>
            <a:srgbClr val="003300"/>
          </a:solidFill>
          <a:latin typeface="Arial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1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05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381853" y="228600"/>
            <a:ext cx="8077199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zh-SG" dirty="0" smtClean="0"/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14801" y="6498462"/>
            <a:ext cx="1454151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b="0" i="0" u="none">
                <a:solidFill>
                  <a:srgbClr val="7F7F7F"/>
                </a:solidFill>
                <a:latin typeface="Arial"/>
                <a:ea typeface="SimSun" pitchFamily="2" charset="-122"/>
                <a:cs typeface="Arial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6606DE33-7EE6-48B0-B1C3-4D390C60F514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smtClean="0"/>
              <a:t>  </a:t>
            </a:r>
            <a:r>
              <a:rPr lang="en-US" altLang="zh-SG" dirty="0" smtClean="0"/>
              <a:t/>
            </a:r>
            <a:br>
              <a:rPr lang="en-US" altLang="zh-SG" dirty="0" smtClean="0"/>
            </a:br>
            <a:endParaRPr lang="en-US" altLang="zh-SG" dirty="0"/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68376"/>
            <a:ext cx="8610600" cy="51847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text format of master</a:t>
            </a:r>
            <a:endParaRPr lang="en-US" altLang="zh-SG" dirty="0" smtClean="0"/>
          </a:p>
          <a:p>
            <a:pPr lvl="1"/>
            <a:r>
              <a:rPr lang="en-US" dirty="0" smtClean="0"/>
              <a:t>Third level</a:t>
            </a:r>
          </a:p>
        </p:txBody>
      </p:sp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12" cstate="print"/>
          <a:srcRect l="67751" t="4707" r="5081" b="68340"/>
          <a:stretch>
            <a:fillRect/>
          </a:stretch>
        </p:blipFill>
        <p:spPr bwMode="auto">
          <a:xfrm>
            <a:off x="7633278" y="221615"/>
            <a:ext cx="689207" cy="619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67"/>
          <p:cNvSpPr>
            <a:spLocks noChangeArrowheads="1"/>
          </p:cNvSpPr>
          <p:nvPr userDrawn="1"/>
        </p:nvSpPr>
        <p:spPr bwMode="auto">
          <a:xfrm>
            <a:off x="381000" y="6559779"/>
            <a:ext cx="1905000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7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cs typeface="Arial"/>
              </a:rPr>
              <a:t>FSS2020 Strategy Execution Framework and Programme Management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8002337" y="6498461"/>
            <a:ext cx="985825" cy="286011"/>
          </a:xfrm>
          <a:prstGeom prst="rect">
            <a:avLst/>
          </a:prstGeom>
        </p:spPr>
      </p:pic>
      <p:sp>
        <p:nvSpPr>
          <p:cNvPr id="8" name="Rectangle 4"/>
          <p:cNvSpPr txBox="1">
            <a:spLocks noChangeArrowheads="1"/>
          </p:cNvSpPr>
          <p:nvPr userDrawn="1"/>
        </p:nvSpPr>
        <p:spPr>
          <a:xfrm>
            <a:off x="3861723" y="6700475"/>
            <a:ext cx="1847479" cy="154765"/>
          </a:xfrm>
          <a:prstGeom prst="rect">
            <a:avLst/>
          </a:prstGeom>
          <a:ln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SG" sz="900" b="1" dirty="0" smtClean="0">
                <a:solidFill>
                  <a:srgbClr val="008000"/>
                </a:solidFill>
                <a:cs typeface="Arial" pitchFamily="34" charset="0"/>
              </a:rPr>
              <a:t>- Version: 14 June 2013 -</a:t>
            </a:r>
            <a:endParaRPr lang="en-US" altLang="zh-SG" sz="1050" b="1" dirty="0">
              <a:solidFill>
                <a:srgbClr val="008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6622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7" r:id="rId1"/>
    <p:sldLayoutId id="2147484278" r:id="rId2"/>
    <p:sldLayoutId id="2147484279" r:id="rId3"/>
    <p:sldLayoutId id="2147484280" r:id="rId4"/>
    <p:sldLayoutId id="2147484281" r:id="rId5"/>
    <p:sldLayoutId id="2147484282" r:id="rId6"/>
    <p:sldLayoutId id="2147484283" r:id="rId7"/>
    <p:sldLayoutId id="2147484284" r:id="rId8"/>
    <p:sldLayoutId id="2147484285" r:id="rId9"/>
    <p:sldLayoutId id="2147484286" r:id="rId10"/>
  </p:sldLayoutIdLst>
  <p:transition spd="slow"/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0" i="1" u="none">
          <a:solidFill>
            <a:srgbClr val="008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charset="2"/>
        <a:buChar char="q"/>
        <a:defRPr sz="1400" b="0" i="0">
          <a:solidFill>
            <a:srgbClr val="003300"/>
          </a:solidFill>
          <a:latin typeface="Arial"/>
          <a:ea typeface="+mn-ea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Courier New"/>
        <a:buChar char="o"/>
        <a:defRPr sz="1200" b="0" i="0">
          <a:solidFill>
            <a:srgbClr val="003300"/>
          </a:solidFill>
          <a:latin typeface="Arial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1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05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381853" y="228600"/>
            <a:ext cx="8077199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zh-SG" dirty="0" smtClean="0"/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14801" y="6498420"/>
            <a:ext cx="1454151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b="0" i="0" u="none">
                <a:solidFill>
                  <a:srgbClr val="7F7F7F"/>
                </a:solidFill>
                <a:latin typeface="Arial"/>
                <a:ea typeface="SimSun" pitchFamily="2" charset="-122"/>
                <a:cs typeface="Arial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6606DE33-7EE6-48B0-B1C3-4D390C60F514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smtClean="0"/>
              <a:t>  </a:t>
            </a:r>
            <a:r>
              <a:rPr lang="en-US" altLang="zh-SG" dirty="0" smtClean="0"/>
              <a:t/>
            </a:r>
            <a:br>
              <a:rPr lang="en-US" altLang="zh-SG" dirty="0" smtClean="0"/>
            </a:br>
            <a:endParaRPr lang="en-US" altLang="zh-SG" dirty="0"/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68376"/>
            <a:ext cx="8610600" cy="51847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text format of master</a:t>
            </a:r>
            <a:endParaRPr lang="en-US" altLang="zh-SG" dirty="0" smtClean="0"/>
          </a:p>
          <a:p>
            <a:pPr lvl="1"/>
            <a:r>
              <a:rPr lang="en-US" dirty="0" smtClean="0"/>
              <a:t>Third level</a:t>
            </a:r>
          </a:p>
        </p:txBody>
      </p:sp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12" cstate="print"/>
          <a:srcRect l="67751" t="4707" r="5081" b="68340"/>
          <a:stretch>
            <a:fillRect/>
          </a:stretch>
        </p:blipFill>
        <p:spPr bwMode="auto">
          <a:xfrm>
            <a:off x="7633278" y="221615"/>
            <a:ext cx="689207" cy="619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67"/>
          <p:cNvSpPr>
            <a:spLocks noChangeArrowheads="1"/>
          </p:cNvSpPr>
          <p:nvPr userDrawn="1"/>
        </p:nvSpPr>
        <p:spPr bwMode="auto">
          <a:xfrm>
            <a:off x="381000" y="6559779"/>
            <a:ext cx="1905000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7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cs typeface="Arial"/>
              </a:rPr>
              <a:t>FSS2020 Strategy Execution Framework and Programme Management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8002317" y="6498419"/>
            <a:ext cx="985825" cy="286011"/>
          </a:xfrm>
          <a:prstGeom prst="rect">
            <a:avLst/>
          </a:prstGeom>
        </p:spPr>
      </p:pic>
      <p:sp>
        <p:nvSpPr>
          <p:cNvPr id="8" name="Rectangle 4"/>
          <p:cNvSpPr txBox="1">
            <a:spLocks noChangeArrowheads="1"/>
          </p:cNvSpPr>
          <p:nvPr userDrawn="1"/>
        </p:nvSpPr>
        <p:spPr>
          <a:xfrm>
            <a:off x="3861723" y="6700433"/>
            <a:ext cx="1847479" cy="154765"/>
          </a:xfrm>
          <a:prstGeom prst="rect">
            <a:avLst/>
          </a:prstGeom>
          <a:ln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SG" sz="900" b="1" dirty="0" smtClean="0">
                <a:solidFill>
                  <a:srgbClr val="008000"/>
                </a:solidFill>
                <a:cs typeface="Arial" pitchFamily="34" charset="0"/>
              </a:rPr>
              <a:t>- Version: 14 June 2013 -</a:t>
            </a:r>
            <a:endParaRPr lang="en-US" altLang="zh-SG" sz="1050" b="1" dirty="0">
              <a:solidFill>
                <a:srgbClr val="008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5118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8" r:id="rId1"/>
    <p:sldLayoutId id="2147484289" r:id="rId2"/>
    <p:sldLayoutId id="2147484290" r:id="rId3"/>
    <p:sldLayoutId id="2147484291" r:id="rId4"/>
    <p:sldLayoutId id="2147484292" r:id="rId5"/>
    <p:sldLayoutId id="2147484293" r:id="rId6"/>
    <p:sldLayoutId id="2147484294" r:id="rId7"/>
    <p:sldLayoutId id="2147484295" r:id="rId8"/>
    <p:sldLayoutId id="2147484296" r:id="rId9"/>
    <p:sldLayoutId id="2147484297" r:id="rId10"/>
  </p:sldLayoutIdLst>
  <p:transition spd="slow"/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0" i="1" u="none">
          <a:solidFill>
            <a:srgbClr val="008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charset="2"/>
        <a:buChar char="q"/>
        <a:defRPr sz="1400" b="0" i="0">
          <a:solidFill>
            <a:srgbClr val="003300"/>
          </a:solidFill>
          <a:latin typeface="Arial"/>
          <a:ea typeface="+mn-ea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Courier New"/>
        <a:buChar char="o"/>
        <a:defRPr sz="1200" b="0" i="0">
          <a:solidFill>
            <a:srgbClr val="003300"/>
          </a:solidFill>
          <a:latin typeface="Arial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1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05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381853" y="228600"/>
            <a:ext cx="8077199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zh-SG" dirty="0" smtClean="0"/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14801" y="6498376"/>
            <a:ext cx="1454151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b="0" i="0" u="none">
                <a:solidFill>
                  <a:srgbClr val="7F7F7F"/>
                </a:solidFill>
                <a:latin typeface="Arial"/>
                <a:ea typeface="SimSun" pitchFamily="2" charset="-122"/>
                <a:cs typeface="Arial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6606DE33-7EE6-48B0-B1C3-4D390C60F514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smtClean="0"/>
              <a:t>  </a:t>
            </a:r>
            <a:r>
              <a:rPr lang="en-US" altLang="zh-SG" dirty="0" smtClean="0"/>
              <a:t/>
            </a:r>
            <a:br>
              <a:rPr lang="en-US" altLang="zh-SG" dirty="0" smtClean="0"/>
            </a:br>
            <a:endParaRPr lang="en-US" altLang="zh-SG" dirty="0"/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68376"/>
            <a:ext cx="8610600" cy="51847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text format of master</a:t>
            </a:r>
            <a:endParaRPr lang="en-US" altLang="zh-SG" dirty="0" smtClean="0"/>
          </a:p>
          <a:p>
            <a:pPr lvl="1"/>
            <a:r>
              <a:rPr lang="en-US" dirty="0" smtClean="0"/>
              <a:t>Third level</a:t>
            </a:r>
          </a:p>
        </p:txBody>
      </p:sp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12" cstate="print"/>
          <a:srcRect l="67751" t="4707" r="5081" b="68340"/>
          <a:stretch>
            <a:fillRect/>
          </a:stretch>
        </p:blipFill>
        <p:spPr bwMode="auto">
          <a:xfrm>
            <a:off x="7633278" y="221615"/>
            <a:ext cx="689207" cy="619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67"/>
          <p:cNvSpPr>
            <a:spLocks noChangeArrowheads="1"/>
          </p:cNvSpPr>
          <p:nvPr userDrawn="1"/>
        </p:nvSpPr>
        <p:spPr bwMode="auto">
          <a:xfrm>
            <a:off x="381000" y="6559779"/>
            <a:ext cx="1905000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7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cs typeface="Arial"/>
              </a:rPr>
              <a:t>FSS2020 Strategy Execution Framework and Programme Management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8002294" y="6498376"/>
            <a:ext cx="985825" cy="286011"/>
          </a:xfrm>
          <a:prstGeom prst="rect">
            <a:avLst/>
          </a:prstGeom>
        </p:spPr>
      </p:pic>
      <p:sp>
        <p:nvSpPr>
          <p:cNvPr id="8" name="Rectangle 4"/>
          <p:cNvSpPr txBox="1">
            <a:spLocks noChangeArrowheads="1"/>
          </p:cNvSpPr>
          <p:nvPr userDrawn="1"/>
        </p:nvSpPr>
        <p:spPr>
          <a:xfrm>
            <a:off x="3861723" y="6700389"/>
            <a:ext cx="1847479" cy="154765"/>
          </a:xfrm>
          <a:prstGeom prst="rect">
            <a:avLst/>
          </a:prstGeom>
          <a:ln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SG" sz="900" b="1" dirty="0" smtClean="0">
                <a:solidFill>
                  <a:srgbClr val="008000"/>
                </a:solidFill>
                <a:cs typeface="Arial" pitchFamily="34" charset="0"/>
              </a:rPr>
              <a:t>- Version: 14 June 2013 -</a:t>
            </a:r>
            <a:endParaRPr lang="en-US" altLang="zh-SG" sz="1050" b="1" dirty="0">
              <a:solidFill>
                <a:srgbClr val="008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8322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9" r:id="rId1"/>
    <p:sldLayoutId id="2147484300" r:id="rId2"/>
    <p:sldLayoutId id="2147484301" r:id="rId3"/>
    <p:sldLayoutId id="2147484302" r:id="rId4"/>
    <p:sldLayoutId id="2147484303" r:id="rId5"/>
    <p:sldLayoutId id="2147484304" r:id="rId6"/>
    <p:sldLayoutId id="2147484305" r:id="rId7"/>
    <p:sldLayoutId id="2147484306" r:id="rId8"/>
    <p:sldLayoutId id="2147484307" r:id="rId9"/>
    <p:sldLayoutId id="2147484308" r:id="rId10"/>
  </p:sldLayoutIdLst>
  <p:transition spd="slow"/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0" i="1" u="none">
          <a:solidFill>
            <a:srgbClr val="008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charset="2"/>
        <a:buChar char="q"/>
        <a:defRPr sz="1400" b="0" i="0">
          <a:solidFill>
            <a:srgbClr val="003300"/>
          </a:solidFill>
          <a:latin typeface="Arial"/>
          <a:ea typeface="+mn-ea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Courier New"/>
        <a:buChar char="o"/>
        <a:defRPr sz="1200" b="0" i="0">
          <a:solidFill>
            <a:srgbClr val="003300"/>
          </a:solidFill>
          <a:latin typeface="Arial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1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05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gray">
          <a:xfrm>
            <a:off x="0" y="0"/>
            <a:ext cx="9144000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1657351" y="246706"/>
            <a:ext cx="724779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zh-SG" smtClean="0"/>
          </a:p>
        </p:txBody>
      </p:sp>
      <p:sp>
        <p:nvSpPr>
          <p:cNvPr id="2161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630009" y="6400800"/>
            <a:ext cx="351838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 u="none" smtClean="0">
                <a:latin typeface="Arial" charset="0"/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CFB9F86A-03D7-4843-A2E3-7A8A8271E313}" type="datetime3">
              <a:rPr lang="en-US" altLang="zh-SG" smtClean="0">
                <a:solidFill>
                  <a:srgbClr val="000000"/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12 August 2016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2161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67" y="6384925"/>
            <a:ext cx="3518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 u="none" smtClean="0">
                <a:latin typeface="Arial" charset="0"/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19853" y="6388565"/>
            <a:ext cx="211015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u="none" smtClean="0"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66E9A8D6-11A3-4EA0-B319-F0BE1A3BFB51}" type="slidenum">
              <a:rPr lang="zh-SG" altLang="en-US">
                <a:solidFill>
                  <a:srgbClr val="000000"/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9585" y="1214439"/>
            <a:ext cx="7879375" cy="493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text format of master</a:t>
            </a:r>
            <a:endParaRPr lang="en-US" altLang="zh-SG" smtClean="0"/>
          </a:p>
          <a:p>
            <a:pPr lvl="1"/>
            <a:r>
              <a:rPr lang="en-US" smtClean="0"/>
              <a:t>Second level</a:t>
            </a:r>
            <a:endParaRPr lang="en-US" altLang="zh-SG" smtClean="0"/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altLang="zh-SG" smtClean="0"/>
              <a:t>Fourth Level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403" y="1074738"/>
            <a:ext cx="914546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u="sng">
              <a:solidFill>
                <a:srgbClr val="000000"/>
              </a:solidFill>
            </a:endParaRPr>
          </a:p>
        </p:txBody>
      </p:sp>
      <p:grpSp>
        <p:nvGrpSpPr>
          <p:cNvPr id="1033" name="Group 10"/>
          <p:cNvGrpSpPr>
            <a:grpSpLocks/>
          </p:cNvGrpSpPr>
          <p:nvPr/>
        </p:nvGrpSpPr>
        <p:grpSpPr bwMode="auto">
          <a:xfrm>
            <a:off x="1466" y="968377"/>
            <a:ext cx="989135" cy="5883275"/>
            <a:chOff x="0" y="2458"/>
            <a:chExt cx="2142" cy="1858"/>
          </a:xfrm>
        </p:grpSpPr>
        <p:sp>
          <p:nvSpPr>
            <p:cNvPr id="2161675" name="Freeform 11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u="sng">
                <a:solidFill>
                  <a:srgbClr val="000000"/>
                </a:solidFill>
              </a:endParaRPr>
            </a:p>
          </p:txBody>
        </p:sp>
        <p:sp>
          <p:nvSpPr>
            <p:cNvPr id="2161676" name="Freeform 12"/>
            <p:cNvSpPr>
              <a:spLocks/>
            </p:cNvSpPr>
            <p:nvPr/>
          </p:nvSpPr>
          <p:spPr bwMode="hidden">
            <a:xfrm>
              <a:off x="0" y="2458"/>
              <a:ext cx="1853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u="sng">
                <a:solidFill>
                  <a:srgbClr val="000000"/>
                </a:solidFill>
              </a:endParaRPr>
            </a:p>
          </p:txBody>
        </p:sp>
        <p:sp>
          <p:nvSpPr>
            <p:cNvPr id="2161677" name="Freeform 13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u="sng">
                <a:solidFill>
                  <a:srgbClr val="000000"/>
                </a:solidFill>
              </a:endParaRPr>
            </a:p>
          </p:txBody>
        </p:sp>
        <p:sp>
          <p:nvSpPr>
            <p:cNvPr id="2161678" name="Freeform 14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u="sng">
                <a:solidFill>
                  <a:srgbClr val="000000"/>
                </a:solidFill>
              </a:endParaRPr>
            </a:p>
          </p:txBody>
        </p:sp>
        <p:sp>
          <p:nvSpPr>
            <p:cNvPr id="1040" name="Oval 15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u="sng">
                <a:solidFill>
                  <a:srgbClr val="000000"/>
                </a:solidFill>
              </a:endParaRPr>
            </a:p>
          </p:txBody>
        </p:sp>
        <p:sp>
          <p:nvSpPr>
            <p:cNvPr id="1041" name="Oval 16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u="sng">
                <a:solidFill>
                  <a:srgbClr val="000000"/>
                </a:solidFill>
              </a:endParaRPr>
            </a:p>
          </p:txBody>
        </p:sp>
        <p:sp>
          <p:nvSpPr>
            <p:cNvPr id="1042" name="Oval 17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u="sng">
                <a:solidFill>
                  <a:srgbClr val="000000"/>
                </a:solidFill>
              </a:endParaRPr>
            </a:p>
          </p:txBody>
        </p:sp>
      </p:grpSp>
      <p:sp>
        <p:nvSpPr>
          <p:cNvPr id="1034" name="Text Box 18"/>
          <p:cNvSpPr txBox="1">
            <a:spLocks noChangeArrowheads="1"/>
          </p:cNvSpPr>
          <p:nvPr/>
        </p:nvSpPr>
        <p:spPr bwMode="auto">
          <a:xfrm rot="-5400000">
            <a:off x="-2296564" y="4118253"/>
            <a:ext cx="50371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u="none">
                <a:solidFill>
                  <a:srgbClr val="777777"/>
                </a:solidFill>
              </a:rPr>
              <a:t>Financial System Strategy  2020</a:t>
            </a:r>
          </a:p>
        </p:txBody>
      </p:sp>
      <p:pic>
        <p:nvPicPr>
          <p:cNvPr id="1035" name="Picture 21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14653" y="15876"/>
            <a:ext cx="1144467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3491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ransition spd="slow">
    <p:pull/>
  </p:transition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 b="1">
          <a:solidFill>
            <a:srgbClr val="0033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b="1">
          <a:solidFill>
            <a:srgbClr val="00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6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40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381853" y="228600"/>
            <a:ext cx="8077199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zh-SG" dirty="0" smtClean="0"/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14801" y="6498330"/>
            <a:ext cx="1454151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b="0" i="0" u="none">
                <a:solidFill>
                  <a:srgbClr val="7F7F7F"/>
                </a:solidFill>
                <a:latin typeface="Arial"/>
                <a:ea typeface="SimSun" pitchFamily="2" charset="-122"/>
                <a:cs typeface="Arial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6606DE33-7EE6-48B0-B1C3-4D390C60F514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smtClean="0"/>
              <a:t>  </a:t>
            </a:r>
            <a:r>
              <a:rPr lang="en-US" altLang="zh-SG" dirty="0" smtClean="0"/>
              <a:t/>
            </a:r>
            <a:br>
              <a:rPr lang="en-US" altLang="zh-SG" dirty="0" smtClean="0"/>
            </a:br>
            <a:endParaRPr lang="en-US" altLang="zh-SG" dirty="0"/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68376"/>
            <a:ext cx="8610600" cy="51847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text format of master</a:t>
            </a:r>
            <a:endParaRPr lang="en-US" altLang="zh-SG" dirty="0" smtClean="0"/>
          </a:p>
          <a:p>
            <a:pPr lvl="1"/>
            <a:r>
              <a:rPr lang="en-US" dirty="0" smtClean="0"/>
              <a:t>Third level</a:t>
            </a:r>
          </a:p>
        </p:txBody>
      </p:sp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12" cstate="print"/>
          <a:srcRect l="67751" t="4707" r="5081" b="68340"/>
          <a:stretch>
            <a:fillRect/>
          </a:stretch>
        </p:blipFill>
        <p:spPr bwMode="auto">
          <a:xfrm>
            <a:off x="7633274" y="221615"/>
            <a:ext cx="689207" cy="619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67"/>
          <p:cNvSpPr>
            <a:spLocks noChangeArrowheads="1"/>
          </p:cNvSpPr>
          <p:nvPr userDrawn="1"/>
        </p:nvSpPr>
        <p:spPr bwMode="auto">
          <a:xfrm>
            <a:off x="381000" y="6559779"/>
            <a:ext cx="1905000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7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cs typeface="Arial"/>
              </a:rPr>
              <a:t>FSS2020 Strategy Execution Framework and Programme Management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8002272" y="6498329"/>
            <a:ext cx="985825" cy="286011"/>
          </a:xfrm>
          <a:prstGeom prst="rect">
            <a:avLst/>
          </a:prstGeom>
        </p:spPr>
      </p:pic>
      <p:sp>
        <p:nvSpPr>
          <p:cNvPr id="8" name="Rectangle 4"/>
          <p:cNvSpPr txBox="1">
            <a:spLocks noChangeArrowheads="1"/>
          </p:cNvSpPr>
          <p:nvPr userDrawn="1"/>
        </p:nvSpPr>
        <p:spPr>
          <a:xfrm>
            <a:off x="3861723" y="6700343"/>
            <a:ext cx="1847479" cy="154765"/>
          </a:xfrm>
          <a:prstGeom prst="rect">
            <a:avLst/>
          </a:prstGeom>
          <a:ln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SG" sz="900" b="1" dirty="0" smtClean="0">
                <a:solidFill>
                  <a:srgbClr val="008000"/>
                </a:solidFill>
                <a:cs typeface="Arial" pitchFamily="34" charset="0"/>
              </a:rPr>
              <a:t>- Version: 14 June 2013 -</a:t>
            </a:r>
            <a:endParaRPr lang="en-US" altLang="zh-SG" sz="1050" b="1" dirty="0">
              <a:solidFill>
                <a:srgbClr val="008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0466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0" r:id="rId1"/>
    <p:sldLayoutId id="2147484311" r:id="rId2"/>
    <p:sldLayoutId id="2147484312" r:id="rId3"/>
    <p:sldLayoutId id="2147484313" r:id="rId4"/>
    <p:sldLayoutId id="2147484314" r:id="rId5"/>
    <p:sldLayoutId id="2147484315" r:id="rId6"/>
    <p:sldLayoutId id="2147484316" r:id="rId7"/>
    <p:sldLayoutId id="2147484317" r:id="rId8"/>
    <p:sldLayoutId id="2147484318" r:id="rId9"/>
    <p:sldLayoutId id="2147484319" r:id="rId10"/>
  </p:sldLayoutIdLst>
  <p:transition spd="slow"/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0" i="1" u="none">
          <a:solidFill>
            <a:srgbClr val="008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charset="2"/>
        <a:buChar char="q"/>
        <a:defRPr sz="1400" b="0" i="0">
          <a:solidFill>
            <a:srgbClr val="003300"/>
          </a:solidFill>
          <a:latin typeface="Arial"/>
          <a:ea typeface="+mn-ea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Courier New"/>
        <a:buChar char="o"/>
        <a:defRPr sz="1200" b="0" i="0">
          <a:solidFill>
            <a:srgbClr val="003300"/>
          </a:solidFill>
          <a:latin typeface="Arial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1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05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381853" y="228600"/>
            <a:ext cx="8077199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zh-SG" dirty="0" smtClean="0"/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14801" y="6498282"/>
            <a:ext cx="1454151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b="0" i="0" u="none">
                <a:solidFill>
                  <a:srgbClr val="7F7F7F"/>
                </a:solidFill>
                <a:latin typeface="Arial"/>
                <a:ea typeface="SimSun" pitchFamily="2" charset="-122"/>
                <a:cs typeface="Arial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6606DE33-7EE6-48B0-B1C3-4D390C60F514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smtClean="0"/>
              <a:t>  </a:t>
            </a:r>
            <a:r>
              <a:rPr lang="en-US" altLang="zh-SG" dirty="0" smtClean="0"/>
              <a:t/>
            </a:r>
            <a:br>
              <a:rPr lang="en-US" altLang="zh-SG" dirty="0" smtClean="0"/>
            </a:br>
            <a:endParaRPr lang="en-US" altLang="zh-SG" dirty="0"/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68376"/>
            <a:ext cx="8610600" cy="51847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text format of master</a:t>
            </a:r>
            <a:endParaRPr lang="en-US" altLang="zh-SG" dirty="0" smtClean="0"/>
          </a:p>
          <a:p>
            <a:pPr lvl="1"/>
            <a:r>
              <a:rPr lang="en-US" dirty="0" smtClean="0"/>
              <a:t>Third level</a:t>
            </a:r>
          </a:p>
        </p:txBody>
      </p:sp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12" cstate="print"/>
          <a:srcRect l="67751" t="4707" r="5081" b="68340"/>
          <a:stretch>
            <a:fillRect/>
          </a:stretch>
        </p:blipFill>
        <p:spPr bwMode="auto">
          <a:xfrm>
            <a:off x="7633250" y="221615"/>
            <a:ext cx="689207" cy="619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67"/>
          <p:cNvSpPr>
            <a:spLocks noChangeArrowheads="1"/>
          </p:cNvSpPr>
          <p:nvPr userDrawn="1"/>
        </p:nvSpPr>
        <p:spPr bwMode="auto">
          <a:xfrm>
            <a:off x="381000" y="6559779"/>
            <a:ext cx="1905000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7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cs typeface="Arial"/>
              </a:rPr>
              <a:t>FSS2020 Strategy Execution Framework and Programme Management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8002248" y="6498281"/>
            <a:ext cx="985825" cy="286011"/>
          </a:xfrm>
          <a:prstGeom prst="rect">
            <a:avLst/>
          </a:prstGeom>
        </p:spPr>
      </p:pic>
      <p:sp>
        <p:nvSpPr>
          <p:cNvPr id="8" name="Rectangle 4"/>
          <p:cNvSpPr txBox="1">
            <a:spLocks noChangeArrowheads="1"/>
          </p:cNvSpPr>
          <p:nvPr userDrawn="1"/>
        </p:nvSpPr>
        <p:spPr>
          <a:xfrm>
            <a:off x="3861723" y="6700295"/>
            <a:ext cx="1847479" cy="154765"/>
          </a:xfrm>
          <a:prstGeom prst="rect">
            <a:avLst/>
          </a:prstGeom>
          <a:ln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SG" sz="900" b="1" dirty="0" smtClean="0">
                <a:solidFill>
                  <a:srgbClr val="008000"/>
                </a:solidFill>
                <a:cs typeface="Arial" pitchFamily="34" charset="0"/>
              </a:rPr>
              <a:t>- Version: 14 June 2013 -</a:t>
            </a:r>
            <a:endParaRPr lang="en-US" altLang="zh-SG" sz="1050" b="1" dirty="0">
              <a:solidFill>
                <a:srgbClr val="008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1135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1" r:id="rId1"/>
    <p:sldLayoutId id="2147484322" r:id="rId2"/>
    <p:sldLayoutId id="2147484323" r:id="rId3"/>
    <p:sldLayoutId id="2147484324" r:id="rId4"/>
    <p:sldLayoutId id="2147484325" r:id="rId5"/>
    <p:sldLayoutId id="2147484326" r:id="rId6"/>
    <p:sldLayoutId id="2147484327" r:id="rId7"/>
    <p:sldLayoutId id="2147484328" r:id="rId8"/>
    <p:sldLayoutId id="2147484329" r:id="rId9"/>
    <p:sldLayoutId id="2147484330" r:id="rId10"/>
  </p:sldLayoutIdLst>
  <p:transition spd="slow"/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0" i="1" u="none">
          <a:solidFill>
            <a:srgbClr val="008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charset="2"/>
        <a:buChar char="q"/>
        <a:defRPr sz="1400" b="0" i="0">
          <a:solidFill>
            <a:srgbClr val="003300"/>
          </a:solidFill>
          <a:latin typeface="Arial"/>
          <a:ea typeface="+mn-ea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Courier New"/>
        <a:buChar char="o"/>
        <a:defRPr sz="1200" b="0" i="0">
          <a:solidFill>
            <a:srgbClr val="003300"/>
          </a:solidFill>
          <a:latin typeface="Arial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1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05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381853" y="228600"/>
            <a:ext cx="8077199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zh-SG" dirty="0" smtClean="0"/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14801" y="6498232"/>
            <a:ext cx="1454151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b="0" i="0" u="none">
                <a:solidFill>
                  <a:srgbClr val="7F7F7F"/>
                </a:solidFill>
                <a:latin typeface="Arial"/>
                <a:ea typeface="SimSun" pitchFamily="2" charset="-122"/>
                <a:cs typeface="Arial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6606DE33-7EE6-48B0-B1C3-4D390C60F514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smtClean="0"/>
              <a:t>  </a:t>
            </a:r>
            <a:r>
              <a:rPr lang="en-US" altLang="zh-SG" dirty="0" smtClean="0"/>
              <a:t/>
            </a:r>
            <a:br>
              <a:rPr lang="en-US" altLang="zh-SG" dirty="0" smtClean="0"/>
            </a:br>
            <a:endParaRPr lang="en-US" altLang="zh-SG" dirty="0"/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68376"/>
            <a:ext cx="8610600" cy="51847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text format of master</a:t>
            </a:r>
            <a:endParaRPr lang="en-US" altLang="zh-SG" dirty="0" smtClean="0"/>
          </a:p>
          <a:p>
            <a:pPr lvl="1"/>
            <a:r>
              <a:rPr lang="en-US" dirty="0" smtClean="0"/>
              <a:t>Third level</a:t>
            </a:r>
          </a:p>
        </p:txBody>
      </p:sp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12" cstate="print"/>
          <a:srcRect l="67751" t="4707" r="5081" b="68340"/>
          <a:stretch>
            <a:fillRect/>
          </a:stretch>
        </p:blipFill>
        <p:spPr bwMode="auto">
          <a:xfrm>
            <a:off x="7633177" y="221615"/>
            <a:ext cx="689207" cy="619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67"/>
          <p:cNvSpPr>
            <a:spLocks noChangeArrowheads="1"/>
          </p:cNvSpPr>
          <p:nvPr userDrawn="1"/>
        </p:nvSpPr>
        <p:spPr bwMode="auto">
          <a:xfrm>
            <a:off x="381000" y="6559779"/>
            <a:ext cx="1905000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7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cs typeface="Arial"/>
              </a:rPr>
              <a:t>FSS2020 Strategy Execution Framework and Programme Management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8002222" y="6498232"/>
            <a:ext cx="985825" cy="286011"/>
          </a:xfrm>
          <a:prstGeom prst="rect">
            <a:avLst/>
          </a:prstGeom>
        </p:spPr>
      </p:pic>
      <p:sp>
        <p:nvSpPr>
          <p:cNvPr id="8" name="Rectangle 4"/>
          <p:cNvSpPr txBox="1">
            <a:spLocks noChangeArrowheads="1"/>
          </p:cNvSpPr>
          <p:nvPr userDrawn="1"/>
        </p:nvSpPr>
        <p:spPr>
          <a:xfrm>
            <a:off x="3861723" y="6700245"/>
            <a:ext cx="1847479" cy="154765"/>
          </a:xfrm>
          <a:prstGeom prst="rect">
            <a:avLst/>
          </a:prstGeom>
          <a:ln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SG" sz="900" b="1" dirty="0" smtClean="0">
                <a:solidFill>
                  <a:srgbClr val="008000"/>
                </a:solidFill>
                <a:cs typeface="Arial" pitchFamily="34" charset="0"/>
              </a:rPr>
              <a:t>- Version: 14 June 2013 -</a:t>
            </a:r>
            <a:endParaRPr lang="en-US" altLang="zh-SG" sz="1050" b="1" dirty="0">
              <a:solidFill>
                <a:srgbClr val="008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393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2" r:id="rId1"/>
    <p:sldLayoutId id="2147484333" r:id="rId2"/>
    <p:sldLayoutId id="2147484334" r:id="rId3"/>
    <p:sldLayoutId id="2147484335" r:id="rId4"/>
    <p:sldLayoutId id="2147484336" r:id="rId5"/>
    <p:sldLayoutId id="2147484337" r:id="rId6"/>
    <p:sldLayoutId id="2147484338" r:id="rId7"/>
    <p:sldLayoutId id="2147484339" r:id="rId8"/>
    <p:sldLayoutId id="2147484340" r:id="rId9"/>
    <p:sldLayoutId id="2147484341" r:id="rId10"/>
  </p:sldLayoutIdLst>
  <p:transition spd="slow"/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0" i="1" u="none">
          <a:solidFill>
            <a:srgbClr val="008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charset="2"/>
        <a:buChar char="q"/>
        <a:defRPr sz="1400" b="0" i="0">
          <a:solidFill>
            <a:srgbClr val="003300"/>
          </a:solidFill>
          <a:latin typeface="Arial"/>
          <a:ea typeface="+mn-ea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Courier New"/>
        <a:buChar char="o"/>
        <a:defRPr sz="1200" b="0" i="0">
          <a:solidFill>
            <a:srgbClr val="003300"/>
          </a:solidFill>
          <a:latin typeface="Arial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1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05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381853" y="228600"/>
            <a:ext cx="8077199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zh-SG" dirty="0" smtClean="0"/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14801" y="6498180"/>
            <a:ext cx="1454151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b="0" i="0" u="none">
                <a:solidFill>
                  <a:srgbClr val="7F7F7F"/>
                </a:solidFill>
                <a:latin typeface="Arial"/>
                <a:ea typeface="SimSun" pitchFamily="2" charset="-122"/>
                <a:cs typeface="Arial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6606DE33-7EE6-48B0-B1C3-4D390C60F514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smtClean="0"/>
              <a:t>  </a:t>
            </a:r>
            <a:r>
              <a:rPr lang="en-US" altLang="zh-SG" dirty="0" smtClean="0"/>
              <a:t/>
            </a:r>
            <a:br>
              <a:rPr lang="en-US" altLang="zh-SG" dirty="0" smtClean="0"/>
            </a:br>
            <a:endParaRPr lang="en-US" altLang="zh-SG" dirty="0"/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68376"/>
            <a:ext cx="8610600" cy="51847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text format of master</a:t>
            </a:r>
            <a:endParaRPr lang="en-US" altLang="zh-SG" dirty="0" smtClean="0"/>
          </a:p>
          <a:p>
            <a:pPr lvl="1"/>
            <a:r>
              <a:rPr lang="en-US" dirty="0" smtClean="0"/>
              <a:t>Third level</a:t>
            </a:r>
          </a:p>
        </p:txBody>
      </p:sp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12" cstate="print"/>
          <a:srcRect l="67751" t="4707" r="5081" b="68340"/>
          <a:stretch>
            <a:fillRect/>
          </a:stretch>
        </p:blipFill>
        <p:spPr bwMode="auto">
          <a:xfrm>
            <a:off x="7633177" y="221615"/>
            <a:ext cx="689207" cy="619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67"/>
          <p:cNvSpPr>
            <a:spLocks noChangeArrowheads="1"/>
          </p:cNvSpPr>
          <p:nvPr userDrawn="1"/>
        </p:nvSpPr>
        <p:spPr bwMode="auto">
          <a:xfrm>
            <a:off x="381000" y="6559779"/>
            <a:ext cx="1905000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7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cs typeface="Arial"/>
              </a:rPr>
              <a:t>FSS2020 Strategy Execution Framework and Programme Management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8002197" y="6498179"/>
            <a:ext cx="985825" cy="286011"/>
          </a:xfrm>
          <a:prstGeom prst="rect">
            <a:avLst/>
          </a:prstGeom>
        </p:spPr>
      </p:pic>
      <p:sp>
        <p:nvSpPr>
          <p:cNvPr id="8" name="Rectangle 4"/>
          <p:cNvSpPr txBox="1">
            <a:spLocks noChangeArrowheads="1"/>
          </p:cNvSpPr>
          <p:nvPr userDrawn="1"/>
        </p:nvSpPr>
        <p:spPr>
          <a:xfrm>
            <a:off x="3861723" y="6700193"/>
            <a:ext cx="1847479" cy="154765"/>
          </a:xfrm>
          <a:prstGeom prst="rect">
            <a:avLst/>
          </a:prstGeom>
          <a:ln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SG" sz="900" b="1" dirty="0" smtClean="0">
                <a:solidFill>
                  <a:srgbClr val="008000"/>
                </a:solidFill>
                <a:cs typeface="Arial" pitchFamily="34" charset="0"/>
              </a:rPr>
              <a:t>- Version: 14 June 2013 -</a:t>
            </a:r>
            <a:endParaRPr lang="en-US" altLang="zh-SG" sz="1050" b="1" dirty="0">
              <a:solidFill>
                <a:srgbClr val="008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4165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3" r:id="rId1"/>
    <p:sldLayoutId id="2147484344" r:id="rId2"/>
    <p:sldLayoutId id="2147484345" r:id="rId3"/>
    <p:sldLayoutId id="2147484346" r:id="rId4"/>
    <p:sldLayoutId id="2147484347" r:id="rId5"/>
    <p:sldLayoutId id="2147484348" r:id="rId6"/>
    <p:sldLayoutId id="2147484349" r:id="rId7"/>
    <p:sldLayoutId id="2147484350" r:id="rId8"/>
    <p:sldLayoutId id="2147484351" r:id="rId9"/>
    <p:sldLayoutId id="2147484352" r:id="rId10"/>
  </p:sldLayoutIdLst>
  <p:transition spd="slow"/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0" i="1" u="none">
          <a:solidFill>
            <a:srgbClr val="008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charset="2"/>
        <a:buChar char="q"/>
        <a:defRPr sz="1400" b="0" i="0">
          <a:solidFill>
            <a:srgbClr val="003300"/>
          </a:solidFill>
          <a:latin typeface="Arial"/>
          <a:ea typeface="+mn-ea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Courier New"/>
        <a:buChar char="o"/>
        <a:defRPr sz="1200" b="0" i="0">
          <a:solidFill>
            <a:srgbClr val="003300"/>
          </a:solidFill>
          <a:latin typeface="Arial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1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05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381853" y="228600"/>
            <a:ext cx="8077199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zh-SG" dirty="0" smtClean="0"/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14801" y="6498126"/>
            <a:ext cx="1454151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b="0" i="0" u="none">
                <a:solidFill>
                  <a:srgbClr val="7F7F7F"/>
                </a:solidFill>
                <a:latin typeface="Arial"/>
                <a:ea typeface="SimSun" pitchFamily="2" charset="-122"/>
                <a:cs typeface="Arial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6606DE33-7EE6-48B0-B1C3-4D390C60F514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smtClean="0"/>
              <a:t>  </a:t>
            </a:r>
            <a:r>
              <a:rPr lang="en-US" altLang="zh-SG" dirty="0" smtClean="0"/>
              <a:t/>
            </a:r>
            <a:br>
              <a:rPr lang="en-US" altLang="zh-SG" dirty="0" smtClean="0"/>
            </a:br>
            <a:endParaRPr lang="en-US" altLang="zh-SG" dirty="0"/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68376"/>
            <a:ext cx="8610600" cy="51847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text format of master</a:t>
            </a:r>
            <a:endParaRPr lang="en-US" altLang="zh-SG" dirty="0" smtClean="0"/>
          </a:p>
          <a:p>
            <a:pPr lvl="1"/>
            <a:r>
              <a:rPr lang="en-US" dirty="0" smtClean="0"/>
              <a:t>Third level</a:t>
            </a:r>
          </a:p>
        </p:txBody>
      </p:sp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12" cstate="print"/>
          <a:srcRect l="67751" t="4707" r="5081" b="68340"/>
          <a:stretch>
            <a:fillRect/>
          </a:stretch>
        </p:blipFill>
        <p:spPr bwMode="auto">
          <a:xfrm>
            <a:off x="7633171" y="221615"/>
            <a:ext cx="689207" cy="619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67"/>
          <p:cNvSpPr>
            <a:spLocks noChangeArrowheads="1"/>
          </p:cNvSpPr>
          <p:nvPr userDrawn="1"/>
        </p:nvSpPr>
        <p:spPr bwMode="auto">
          <a:xfrm>
            <a:off x="381000" y="6559779"/>
            <a:ext cx="1905000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7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cs typeface="Arial"/>
              </a:rPr>
              <a:t>FSS2020 Strategy Execution Framework and Programme Management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8002169" y="6498125"/>
            <a:ext cx="985825" cy="286011"/>
          </a:xfrm>
          <a:prstGeom prst="rect">
            <a:avLst/>
          </a:prstGeom>
        </p:spPr>
      </p:pic>
      <p:sp>
        <p:nvSpPr>
          <p:cNvPr id="8" name="Rectangle 4"/>
          <p:cNvSpPr txBox="1">
            <a:spLocks noChangeArrowheads="1"/>
          </p:cNvSpPr>
          <p:nvPr userDrawn="1"/>
        </p:nvSpPr>
        <p:spPr>
          <a:xfrm>
            <a:off x="3861723" y="6700139"/>
            <a:ext cx="1847479" cy="154765"/>
          </a:xfrm>
          <a:prstGeom prst="rect">
            <a:avLst/>
          </a:prstGeom>
          <a:ln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SG" sz="900" b="1" dirty="0" smtClean="0">
                <a:solidFill>
                  <a:srgbClr val="008000"/>
                </a:solidFill>
                <a:cs typeface="Arial" pitchFamily="34" charset="0"/>
              </a:rPr>
              <a:t>- Version: 14 June 2013 -</a:t>
            </a:r>
            <a:endParaRPr lang="en-US" altLang="zh-SG" sz="1050" b="1" dirty="0">
              <a:solidFill>
                <a:srgbClr val="008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5644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4" r:id="rId1"/>
    <p:sldLayoutId id="2147484355" r:id="rId2"/>
    <p:sldLayoutId id="2147484356" r:id="rId3"/>
    <p:sldLayoutId id="2147484357" r:id="rId4"/>
    <p:sldLayoutId id="2147484358" r:id="rId5"/>
    <p:sldLayoutId id="2147484359" r:id="rId6"/>
    <p:sldLayoutId id="2147484360" r:id="rId7"/>
    <p:sldLayoutId id="2147484361" r:id="rId8"/>
    <p:sldLayoutId id="2147484362" r:id="rId9"/>
    <p:sldLayoutId id="2147484363" r:id="rId10"/>
  </p:sldLayoutIdLst>
  <p:transition spd="slow"/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0" i="1" u="none">
          <a:solidFill>
            <a:srgbClr val="008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charset="2"/>
        <a:buChar char="q"/>
        <a:defRPr sz="1400" b="0" i="0">
          <a:solidFill>
            <a:srgbClr val="003300"/>
          </a:solidFill>
          <a:latin typeface="Arial"/>
          <a:ea typeface="+mn-ea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Courier New"/>
        <a:buChar char="o"/>
        <a:defRPr sz="1200" b="0" i="0">
          <a:solidFill>
            <a:srgbClr val="003300"/>
          </a:solidFill>
          <a:latin typeface="Arial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1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05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381853" y="228600"/>
            <a:ext cx="8077199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zh-SG" dirty="0" smtClean="0"/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14801" y="6498070"/>
            <a:ext cx="1454151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b="0" i="0" u="none">
                <a:solidFill>
                  <a:srgbClr val="7F7F7F"/>
                </a:solidFill>
                <a:latin typeface="Arial"/>
                <a:ea typeface="SimSun" pitchFamily="2" charset="-122"/>
                <a:cs typeface="Arial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6606DE33-7EE6-48B0-B1C3-4D390C60F514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smtClean="0"/>
              <a:t>  </a:t>
            </a:r>
            <a:r>
              <a:rPr lang="en-US" altLang="zh-SG" dirty="0" smtClean="0"/>
              <a:t/>
            </a:r>
            <a:br>
              <a:rPr lang="en-US" altLang="zh-SG" dirty="0" smtClean="0"/>
            </a:br>
            <a:endParaRPr lang="en-US" altLang="zh-SG" dirty="0"/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68376"/>
            <a:ext cx="8610600" cy="51847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text format of master</a:t>
            </a:r>
            <a:endParaRPr lang="en-US" altLang="zh-SG" dirty="0" smtClean="0"/>
          </a:p>
          <a:p>
            <a:pPr lvl="1"/>
            <a:r>
              <a:rPr lang="en-US" dirty="0" smtClean="0"/>
              <a:t>Third level</a:t>
            </a:r>
          </a:p>
        </p:txBody>
      </p:sp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12" cstate="print"/>
          <a:srcRect l="67751" t="4707" r="5081" b="68340"/>
          <a:stretch>
            <a:fillRect/>
          </a:stretch>
        </p:blipFill>
        <p:spPr bwMode="auto">
          <a:xfrm>
            <a:off x="7633143" y="221615"/>
            <a:ext cx="689207" cy="619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67"/>
          <p:cNvSpPr>
            <a:spLocks noChangeArrowheads="1"/>
          </p:cNvSpPr>
          <p:nvPr userDrawn="1"/>
        </p:nvSpPr>
        <p:spPr bwMode="auto">
          <a:xfrm>
            <a:off x="381000" y="6559779"/>
            <a:ext cx="1905000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7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cs typeface="Arial"/>
              </a:rPr>
              <a:t>FSS2020 Strategy Execution Framework and Programme Management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8002141" y="6498070"/>
            <a:ext cx="985825" cy="286011"/>
          </a:xfrm>
          <a:prstGeom prst="rect">
            <a:avLst/>
          </a:prstGeom>
        </p:spPr>
      </p:pic>
      <p:sp>
        <p:nvSpPr>
          <p:cNvPr id="8" name="Rectangle 4"/>
          <p:cNvSpPr txBox="1">
            <a:spLocks noChangeArrowheads="1"/>
          </p:cNvSpPr>
          <p:nvPr userDrawn="1"/>
        </p:nvSpPr>
        <p:spPr>
          <a:xfrm>
            <a:off x="3861723" y="6700083"/>
            <a:ext cx="1847479" cy="154765"/>
          </a:xfrm>
          <a:prstGeom prst="rect">
            <a:avLst/>
          </a:prstGeom>
          <a:ln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SG" sz="900" b="1" dirty="0" smtClean="0">
                <a:solidFill>
                  <a:srgbClr val="008000"/>
                </a:solidFill>
                <a:cs typeface="Arial" pitchFamily="34" charset="0"/>
              </a:rPr>
              <a:t>- Version: 14 June 2013 -</a:t>
            </a:r>
            <a:endParaRPr lang="en-US" altLang="zh-SG" sz="1050" b="1" dirty="0">
              <a:solidFill>
                <a:srgbClr val="008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7848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5" r:id="rId1"/>
    <p:sldLayoutId id="2147484366" r:id="rId2"/>
    <p:sldLayoutId id="2147484367" r:id="rId3"/>
    <p:sldLayoutId id="2147484368" r:id="rId4"/>
    <p:sldLayoutId id="2147484369" r:id="rId5"/>
    <p:sldLayoutId id="2147484370" r:id="rId6"/>
    <p:sldLayoutId id="2147484371" r:id="rId7"/>
    <p:sldLayoutId id="2147484372" r:id="rId8"/>
    <p:sldLayoutId id="2147484373" r:id="rId9"/>
    <p:sldLayoutId id="2147484374" r:id="rId10"/>
  </p:sldLayoutIdLst>
  <p:transition spd="slow"/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0" i="1" u="none">
          <a:solidFill>
            <a:srgbClr val="008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charset="2"/>
        <a:buChar char="q"/>
        <a:defRPr sz="1400" b="0" i="0">
          <a:solidFill>
            <a:srgbClr val="003300"/>
          </a:solidFill>
          <a:latin typeface="Arial"/>
          <a:ea typeface="+mn-ea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Courier New"/>
        <a:buChar char="o"/>
        <a:defRPr sz="1200" b="0" i="0">
          <a:solidFill>
            <a:srgbClr val="003300"/>
          </a:solidFill>
          <a:latin typeface="Arial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1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05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381853" y="228600"/>
            <a:ext cx="8077199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zh-SG" dirty="0" smtClean="0"/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14801" y="6498012"/>
            <a:ext cx="1454151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b="0" i="0" u="none">
                <a:solidFill>
                  <a:srgbClr val="7F7F7F"/>
                </a:solidFill>
                <a:latin typeface="Arial"/>
                <a:ea typeface="SimSun" pitchFamily="2" charset="-122"/>
                <a:cs typeface="Arial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6606DE33-7EE6-48B0-B1C3-4D390C60F514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smtClean="0"/>
              <a:t>  </a:t>
            </a:r>
            <a:r>
              <a:rPr lang="en-US" altLang="zh-SG" dirty="0" smtClean="0"/>
              <a:t/>
            </a:r>
            <a:br>
              <a:rPr lang="en-US" altLang="zh-SG" dirty="0" smtClean="0"/>
            </a:br>
            <a:endParaRPr lang="en-US" altLang="zh-SG" dirty="0"/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68376"/>
            <a:ext cx="8610600" cy="51847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text format of master</a:t>
            </a:r>
            <a:endParaRPr lang="en-US" altLang="zh-SG" dirty="0" smtClean="0"/>
          </a:p>
          <a:p>
            <a:pPr lvl="1"/>
            <a:r>
              <a:rPr lang="en-US" dirty="0" smtClean="0"/>
              <a:t>Third level</a:t>
            </a:r>
          </a:p>
        </p:txBody>
      </p:sp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12" cstate="print"/>
          <a:srcRect l="67751" t="4707" r="5081" b="68340"/>
          <a:stretch>
            <a:fillRect/>
          </a:stretch>
        </p:blipFill>
        <p:spPr bwMode="auto">
          <a:xfrm>
            <a:off x="7633114" y="221615"/>
            <a:ext cx="689207" cy="619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67"/>
          <p:cNvSpPr>
            <a:spLocks noChangeArrowheads="1"/>
          </p:cNvSpPr>
          <p:nvPr userDrawn="1"/>
        </p:nvSpPr>
        <p:spPr bwMode="auto">
          <a:xfrm>
            <a:off x="381000" y="6559779"/>
            <a:ext cx="1905000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7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cs typeface="Arial"/>
              </a:rPr>
              <a:t>FSS2020 Strategy Execution Framework and Programme Management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8002113" y="6498011"/>
            <a:ext cx="985825" cy="286011"/>
          </a:xfrm>
          <a:prstGeom prst="rect">
            <a:avLst/>
          </a:prstGeom>
        </p:spPr>
      </p:pic>
      <p:sp>
        <p:nvSpPr>
          <p:cNvPr id="8" name="Rectangle 4"/>
          <p:cNvSpPr txBox="1">
            <a:spLocks noChangeArrowheads="1"/>
          </p:cNvSpPr>
          <p:nvPr userDrawn="1"/>
        </p:nvSpPr>
        <p:spPr>
          <a:xfrm>
            <a:off x="3861723" y="6700025"/>
            <a:ext cx="1847479" cy="154765"/>
          </a:xfrm>
          <a:prstGeom prst="rect">
            <a:avLst/>
          </a:prstGeom>
          <a:ln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SG" sz="900" b="1" dirty="0" smtClean="0">
                <a:solidFill>
                  <a:srgbClr val="008000"/>
                </a:solidFill>
                <a:cs typeface="Arial" pitchFamily="34" charset="0"/>
              </a:rPr>
              <a:t>- Version: 14 June 2013 -</a:t>
            </a:r>
            <a:endParaRPr lang="en-US" altLang="zh-SG" sz="1050" b="1" dirty="0">
              <a:solidFill>
                <a:srgbClr val="008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5079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6" r:id="rId1"/>
    <p:sldLayoutId id="2147484377" r:id="rId2"/>
    <p:sldLayoutId id="2147484378" r:id="rId3"/>
    <p:sldLayoutId id="2147484379" r:id="rId4"/>
    <p:sldLayoutId id="2147484380" r:id="rId5"/>
    <p:sldLayoutId id="2147484381" r:id="rId6"/>
    <p:sldLayoutId id="2147484382" r:id="rId7"/>
    <p:sldLayoutId id="2147484383" r:id="rId8"/>
    <p:sldLayoutId id="2147484384" r:id="rId9"/>
    <p:sldLayoutId id="2147484385" r:id="rId10"/>
  </p:sldLayoutIdLst>
  <p:transition spd="slow"/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0" i="1" u="none">
          <a:solidFill>
            <a:srgbClr val="008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charset="2"/>
        <a:buChar char="q"/>
        <a:defRPr sz="1400" b="0" i="0">
          <a:solidFill>
            <a:srgbClr val="003300"/>
          </a:solidFill>
          <a:latin typeface="Arial"/>
          <a:ea typeface="+mn-ea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Courier New"/>
        <a:buChar char="o"/>
        <a:defRPr sz="1200" b="0" i="0">
          <a:solidFill>
            <a:srgbClr val="003300"/>
          </a:solidFill>
          <a:latin typeface="Arial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1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05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gray">
          <a:xfrm>
            <a:off x="0" y="0"/>
            <a:ext cx="9144000" cy="927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429468" y="230077"/>
            <a:ext cx="8476511" cy="69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zh-SG" dirty="0" smtClean="0"/>
          </a:p>
        </p:txBody>
      </p:sp>
      <p:sp>
        <p:nvSpPr>
          <p:cNvPr id="2161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331747"/>
            <a:ext cx="5943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EC971C0E-C980-469C-9BE6-A74CD85201F4}" type="datetime3">
              <a:rPr lang="en-US" altLang="zh-SG" smtClean="0">
                <a:cs typeface="Arial" charset="0"/>
              </a:rPr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t>12 August 2016</a:t>
            </a:fld>
            <a:endParaRPr lang="en-US" altLang="zh-SG" dirty="0">
              <a:cs typeface="Arial" charset="0"/>
            </a:endParaRPr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1" y="6615708"/>
            <a:ext cx="1453737" cy="3206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i="0" u="none">
                <a:solidFill>
                  <a:srgbClr val="000000"/>
                </a:solidFill>
                <a:latin typeface="Verdana" pitchFamily="34" charset="0"/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AE78A651-CEB4-462B-A030-D829410EA226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dirty="0" smtClean="0"/>
              <a:t>  </a:t>
            </a:r>
            <a:r>
              <a:rPr lang="en-US" altLang="zh-SG" sz="1000" dirty="0" smtClean="0">
                <a:latin typeface="Arial" pitchFamily="34" charset="0"/>
              </a:rPr>
              <a:t/>
            </a:r>
            <a:br>
              <a:rPr lang="en-US" altLang="zh-SG" sz="1000" dirty="0" smtClean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7707" y="968376"/>
            <a:ext cx="8140519" cy="518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text format of master</a:t>
            </a:r>
            <a:endParaRPr lang="en-US" altLang="zh-SG" dirty="0" smtClean="0"/>
          </a:p>
          <a:p>
            <a:pPr lvl="1"/>
            <a:r>
              <a:rPr lang="en-US" dirty="0" smtClean="0"/>
              <a:t>Second level</a:t>
            </a:r>
            <a:endParaRPr lang="en-US" altLang="zh-SG" dirty="0" smtClean="0"/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altLang="zh-SG" dirty="0" smtClean="0"/>
              <a:t>Fourth Level</a:t>
            </a:r>
          </a:p>
        </p:txBody>
      </p:sp>
      <p:grpSp>
        <p:nvGrpSpPr>
          <p:cNvPr id="1033" name="Group 10"/>
          <p:cNvGrpSpPr>
            <a:grpSpLocks/>
          </p:cNvGrpSpPr>
          <p:nvPr/>
        </p:nvGrpSpPr>
        <p:grpSpPr bwMode="auto">
          <a:xfrm>
            <a:off x="1589" y="968381"/>
            <a:ext cx="855575" cy="5889623"/>
            <a:chOff x="0" y="2458"/>
            <a:chExt cx="2142" cy="1858"/>
          </a:xfrm>
        </p:grpSpPr>
        <p:sp>
          <p:nvSpPr>
            <p:cNvPr id="2161675" name="Freeform 11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61676" name="Freeform 12"/>
            <p:cNvSpPr>
              <a:spLocks/>
            </p:cNvSpPr>
            <p:nvPr/>
          </p:nvSpPr>
          <p:spPr bwMode="hidden">
            <a:xfrm>
              <a:off x="0" y="2458"/>
              <a:ext cx="1853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61677" name="Freeform 13"/>
            <p:cNvSpPr>
              <a:spLocks/>
            </p:cNvSpPr>
            <p:nvPr/>
          </p:nvSpPr>
          <p:spPr bwMode="ltGray">
            <a:xfrm>
              <a:off x="0" y="2735"/>
              <a:ext cx="1747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61678" name="Freeform 14"/>
            <p:cNvSpPr>
              <a:spLocks/>
            </p:cNvSpPr>
            <p:nvPr/>
          </p:nvSpPr>
          <p:spPr bwMode="ltGray">
            <a:xfrm>
              <a:off x="0" y="2544"/>
              <a:ext cx="1747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40" name="Oval 15"/>
            <p:cNvSpPr>
              <a:spLocks noChangeArrowheads="1"/>
            </p:cNvSpPr>
            <p:nvPr/>
          </p:nvSpPr>
          <p:spPr bwMode="ltGray">
            <a:xfrm>
              <a:off x="210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i="1" u="sng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41" name="Oval 16"/>
            <p:cNvSpPr>
              <a:spLocks noChangeArrowheads="1"/>
            </p:cNvSpPr>
            <p:nvPr/>
          </p:nvSpPr>
          <p:spPr bwMode="ltGray">
            <a:xfrm>
              <a:off x="1537" y="3884"/>
              <a:ext cx="93" cy="92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i="1" u="sng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42" name="Oval 17"/>
            <p:cNvSpPr>
              <a:spLocks noChangeArrowheads="1"/>
            </p:cNvSpPr>
            <p:nvPr/>
          </p:nvSpPr>
          <p:spPr bwMode="ltGray">
            <a:xfrm>
              <a:off x="791" y="2723"/>
              <a:ext cx="120" cy="121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i="1" u="sng">
                <a:solidFill>
                  <a:srgbClr val="000000"/>
                </a:solidFill>
                <a:cs typeface="Arial" charset="0"/>
              </a:endParaRPr>
            </a:p>
          </p:txBody>
        </p:sp>
      </p:grpSp>
      <p:pic>
        <p:nvPicPr>
          <p:cNvPr id="20" name="Picture 13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4379" b="34495" l="67342" r="94976">
                        <a14:foregroundMark x1="79092" y1="13941" x2="79092" y2="13941"/>
                        <a14:foregroundMark x1="80389" y1="21358" x2="80389" y2="21358"/>
                        <a14:foregroundMark x1="77715" y1="14567" x2="77715" y2="14567"/>
                        <a14:foregroundMark x1="87439" y1="22609" x2="87439" y2="22609"/>
                        <a14:foregroundMark x1="83387" y1="22878" x2="83387" y2="22878"/>
                        <a14:foregroundMark x1="79903" y1="18141" x2="79903" y2="18141"/>
                        <a14:foregroundMark x1="76013" y1="15996" x2="76013" y2="15996"/>
                        <a14:foregroundMark x1="76175" y1="15907" x2="76175" y2="15907"/>
                        <a14:foregroundMark x1="76094" y1="15818" x2="76094" y2="15818"/>
                        <a14:foregroundMark x1="77147" y1="18945" x2="77147" y2="18945"/>
                        <a14:foregroundMark x1="78768" y1="20554" x2="78768" y2="20554"/>
                        <a14:foregroundMark x1="84441" y1="13673" x2="84441" y2="13673"/>
                        <a14:foregroundMark x1="81605" y1="14120" x2="81605" y2="14120"/>
                        <a14:foregroundMark x1="82496" y1="15192" x2="82496" y2="15192"/>
                        <a14:foregroundMark x1="81686" y1="11528" x2="81686" y2="11528"/>
                        <a14:backgroundMark x1="80551" y1="13226" x2="80551" y2="13226"/>
                        <a14:backgroundMark x1="80551" y1="13226" x2="80551" y2="13226"/>
                        <a14:backgroundMark x1="80551" y1="13226" x2="80551" y2="13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44817" y="5932993"/>
            <a:ext cx="945785" cy="850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41349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7" r:id="rId1"/>
    <p:sldLayoutId id="2147484388" r:id="rId2"/>
    <p:sldLayoutId id="2147484389" r:id="rId3"/>
    <p:sldLayoutId id="2147484390" r:id="rId4"/>
    <p:sldLayoutId id="2147484391" r:id="rId5"/>
    <p:sldLayoutId id="2147484392" r:id="rId6"/>
    <p:sldLayoutId id="2147484393" r:id="rId7"/>
    <p:sldLayoutId id="2147484394" r:id="rId8"/>
    <p:sldLayoutId id="2147484395" r:id="rId9"/>
    <p:sldLayoutId id="2147484396" r:id="rId10"/>
  </p:sldLayoutIdLst>
  <p:transition spd="slow">
    <p:pull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Calibri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Calibri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Calibri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Calibri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Tx/>
        <a:buBlip>
          <a:blip r:embed="rId14"/>
        </a:buBlip>
        <a:defRPr sz="2000" b="1">
          <a:solidFill>
            <a:srgbClr val="0033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Tx/>
        <a:buBlip>
          <a:blip r:embed="rId15"/>
        </a:buBlip>
        <a:defRPr sz="2800" b="1">
          <a:solidFill>
            <a:srgbClr val="00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6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40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381853" y="228600"/>
            <a:ext cx="8077199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zh-SG" dirty="0" smtClean="0"/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14801" y="6497952"/>
            <a:ext cx="1454151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b="0" i="0" u="none">
                <a:solidFill>
                  <a:srgbClr val="7F7F7F"/>
                </a:solidFill>
                <a:latin typeface="Arial"/>
                <a:ea typeface="SimSun" pitchFamily="2" charset="-122"/>
                <a:cs typeface="Arial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6606DE33-7EE6-48B0-B1C3-4D390C60F514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smtClean="0"/>
              <a:t>  </a:t>
            </a:r>
            <a:r>
              <a:rPr lang="en-US" altLang="zh-SG" dirty="0" smtClean="0"/>
              <a:t/>
            </a:r>
            <a:br>
              <a:rPr lang="en-US" altLang="zh-SG" dirty="0" smtClean="0"/>
            </a:br>
            <a:endParaRPr lang="en-US" altLang="zh-SG" dirty="0"/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68376"/>
            <a:ext cx="8610600" cy="51847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text format of master</a:t>
            </a:r>
            <a:endParaRPr lang="en-US" altLang="zh-SG" dirty="0" smtClean="0"/>
          </a:p>
          <a:p>
            <a:pPr lvl="1"/>
            <a:r>
              <a:rPr lang="en-US" dirty="0" smtClean="0"/>
              <a:t>Third level</a:t>
            </a:r>
          </a:p>
        </p:txBody>
      </p:sp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12" cstate="print"/>
          <a:srcRect l="67751" t="4707" r="5081" b="68340"/>
          <a:stretch>
            <a:fillRect/>
          </a:stretch>
        </p:blipFill>
        <p:spPr bwMode="auto">
          <a:xfrm>
            <a:off x="8466166" y="0"/>
            <a:ext cx="677839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67"/>
          <p:cNvSpPr>
            <a:spLocks noChangeArrowheads="1"/>
          </p:cNvSpPr>
          <p:nvPr userDrawn="1"/>
        </p:nvSpPr>
        <p:spPr bwMode="auto">
          <a:xfrm>
            <a:off x="381000" y="6559779"/>
            <a:ext cx="1905000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7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cs typeface="Arial"/>
              </a:rPr>
              <a:t>FSS2020 Strategy Execution Framework and Programme Management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8002082" y="6497951"/>
            <a:ext cx="985825" cy="28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1116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8" r:id="rId1"/>
    <p:sldLayoutId id="2147484399" r:id="rId2"/>
    <p:sldLayoutId id="2147484400" r:id="rId3"/>
    <p:sldLayoutId id="2147484401" r:id="rId4"/>
    <p:sldLayoutId id="2147484402" r:id="rId5"/>
    <p:sldLayoutId id="2147484403" r:id="rId6"/>
    <p:sldLayoutId id="2147484404" r:id="rId7"/>
    <p:sldLayoutId id="2147484405" r:id="rId8"/>
    <p:sldLayoutId id="2147484406" r:id="rId9"/>
    <p:sldLayoutId id="2147484407" r:id="rId10"/>
  </p:sldLayoutIdLst>
  <p:transition spd="slow"/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0" i="1" u="none">
          <a:solidFill>
            <a:srgbClr val="008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charset="2"/>
        <a:buChar char="q"/>
        <a:defRPr sz="1400" b="0" i="0">
          <a:solidFill>
            <a:srgbClr val="003300"/>
          </a:solidFill>
          <a:latin typeface="Arial"/>
          <a:ea typeface="+mn-ea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Courier New"/>
        <a:buChar char="o"/>
        <a:defRPr sz="1200" b="0" i="0">
          <a:solidFill>
            <a:srgbClr val="003300"/>
          </a:solidFill>
          <a:latin typeface="Arial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1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05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381853" y="228600"/>
            <a:ext cx="8077199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zh-SG" dirty="0" smtClean="0"/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14801" y="6497890"/>
            <a:ext cx="1454151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b="0" i="0" u="none">
                <a:solidFill>
                  <a:srgbClr val="7F7F7F"/>
                </a:solidFill>
                <a:latin typeface="Arial"/>
                <a:ea typeface="SimSun" pitchFamily="2" charset="-122"/>
                <a:cs typeface="Arial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6606DE33-7EE6-48B0-B1C3-4D390C60F514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smtClean="0"/>
              <a:t>  </a:t>
            </a:r>
            <a:r>
              <a:rPr lang="en-US" altLang="zh-SG" dirty="0" smtClean="0"/>
              <a:t/>
            </a:r>
            <a:br>
              <a:rPr lang="en-US" altLang="zh-SG" dirty="0" smtClean="0"/>
            </a:br>
            <a:endParaRPr lang="en-US" altLang="zh-SG" dirty="0"/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68376"/>
            <a:ext cx="8610600" cy="51847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text format of master</a:t>
            </a:r>
            <a:endParaRPr lang="en-US" altLang="zh-SG" dirty="0" smtClean="0"/>
          </a:p>
          <a:p>
            <a:pPr lvl="1"/>
            <a:r>
              <a:rPr lang="en-US" dirty="0" smtClean="0"/>
              <a:t>Third level</a:t>
            </a:r>
          </a:p>
        </p:txBody>
      </p:sp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12" cstate="print"/>
          <a:srcRect l="67751" t="4707" r="5081" b="68340"/>
          <a:stretch>
            <a:fillRect/>
          </a:stretch>
        </p:blipFill>
        <p:spPr bwMode="auto">
          <a:xfrm>
            <a:off x="8466166" y="0"/>
            <a:ext cx="677839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67"/>
          <p:cNvSpPr>
            <a:spLocks noChangeArrowheads="1"/>
          </p:cNvSpPr>
          <p:nvPr/>
        </p:nvSpPr>
        <p:spPr bwMode="auto">
          <a:xfrm>
            <a:off x="381000" y="6559779"/>
            <a:ext cx="1905000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7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cs typeface="Arial"/>
              </a:rPr>
              <a:t>FSS2020 Strategy Execution Framework and Programme Management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002052" y="6497890"/>
            <a:ext cx="985825" cy="28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4689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9" r:id="rId1"/>
    <p:sldLayoutId id="2147484410" r:id="rId2"/>
    <p:sldLayoutId id="2147484411" r:id="rId3"/>
    <p:sldLayoutId id="2147484412" r:id="rId4"/>
    <p:sldLayoutId id="2147484413" r:id="rId5"/>
    <p:sldLayoutId id="2147484414" r:id="rId6"/>
    <p:sldLayoutId id="2147484415" r:id="rId7"/>
    <p:sldLayoutId id="2147484416" r:id="rId8"/>
    <p:sldLayoutId id="2147484417" r:id="rId9"/>
    <p:sldLayoutId id="2147484418" r:id="rId10"/>
  </p:sldLayoutIdLst>
  <p:transition spd="slow"/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0" i="1" u="none">
          <a:solidFill>
            <a:srgbClr val="008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charset="2"/>
        <a:buChar char="q"/>
        <a:defRPr sz="1400" b="0" i="0">
          <a:solidFill>
            <a:srgbClr val="003300"/>
          </a:solidFill>
          <a:latin typeface="Arial"/>
          <a:ea typeface="+mn-ea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Courier New"/>
        <a:buChar char="o"/>
        <a:defRPr sz="1200" b="0" i="0">
          <a:solidFill>
            <a:srgbClr val="003300"/>
          </a:solidFill>
          <a:latin typeface="Arial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1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05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gray">
          <a:xfrm>
            <a:off x="0" y="0"/>
            <a:ext cx="9144000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1657351" y="246695"/>
            <a:ext cx="724779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zh-SG" smtClean="0"/>
          </a:p>
        </p:txBody>
      </p:sp>
      <p:sp>
        <p:nvSpPr>
          <p:cNvPr id="2161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630009" y="6400800"/>
            <a:ext cx="351838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 u="none" smtClean="0">
                <a:latin typeface="Arial" charset="0"/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1DFD524E-BA7C-4435-9EC4-7471929F8F81}" type="datetime3">
              <a:rPr lang="en-US" altLang="zh-SG" smtClean="0">
                <a:solidFill>
                  <a:srgbClr val="000000"/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12 August 2016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2161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67" y="6384925"/>
            <a:ext cx="3518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 u="none" smtClean="0">
                <a:latin typeface="Arial" charset="0"/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19853" y="6388555"/>
            <a:ext cx="211015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u="none" smtClean="0"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66E9A8D6-11A3-4EA0-B319-F0BE1A3BFB51}" type="slidenum">
              <a:rPr lang="zh-SG" altLang="en-US">
                <a:solidFill>
                  <a:srgbClr val="000000"/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9585" y="1214439"/>
            <a:ext cx="7879375" cy="493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text format of master</a:t>
            </a:r>
            <a:endParaRPr lang="en-US" altLang="zh-SG" smtClean="0"/>
          </a:p>
          <a:p>
            <a:pPr lvl="1"/>
            <a:r>
              <a:rPr lang="en-US" smtClean="0"/>
              <a:t>Second level</a:t>
            </a:r>
            <a:endParaRPr lang="en-US" altLang="zh-SG" smtClean="0"/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altLang="zh-SG" smtClean="0"/>
              <a:t>Fourth Level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403" y="1074738"/>
            <a:ext cx="914546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u="sng">
              <a:solidFill>
                <a:srgbClr val="000000"/>
              </a:solidFill>
            </a:endParaRPr>
          </a:p>
        </p:txBody>
      </p:sp>
      <p:grpSp>
        <p:nvGrpSpPr>
          <p:cNvPr id="1033" name="Group 10"/>
          <p:cNvGrpSpPr>
            <a:grpSpLocks/>
          </p:cNvGrpSpPr>
          <p:nvPr/>
        </p:nvGrpSpPr>
        <p:grpSpPr bwMode="auto">
          <a:xfrm>
            <a:off x="1466" y="968377"/>
            <a:ext cx="989135" cy="5883275"/>
            <a:chOff x="0" y="2458"/>
            <a:chExt cx="2142" cy="1858"/>
          </a:xfrm>
        </p:grpSpPr>
        <p:sp>
          <p:nvSpPr>
            <p:cNvPr id="2161675" name="Freeform 11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u="sng">
                <a:solidFill>
                  <a:srgbClr val="000000"/>
                </a:solidFill>
              </a:endParaRPr>
            </a:p>
          </p:txBody>
        </p:sp>
        <p:sp>
          <p:nvSpPr>
            <p:cNvPr id="2161676" name="Freeform 12"/>
            <p:cNvSpPr>
              <a:spLocks/>
            </p:cNvSpPr>
            <p:nvPr/>
          </p:nvSpPr>
          <p:spPr bwMode="hidden">
            <a:xfrm>
              <a:off x="0" y="2458"/>
              <a:ext cx="1853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u="sng">
                <a:solidFill>
                  <a:srgbClr val="000000"/>
                </a:solidFill>
              </a:endParaRPr>
            </a:p>
          </p:txBody>
        </p:sp>
        <p:sp>
          <p:nvSpPr>
            <p:cNvPr id="2161677" name="Freeform 13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u="sng">
                <a:solidFill>
                  <a:srgbClr val="000000"/>
                </a:solidFill>
              </a:endParaRPr>
            </a:p>
          </p:txBody>
        </p:sp>
        <p:sp>
          <p:nvSpPr>
            <p:cNvPr id="2161678" name="Freeform 14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u="sng">
                <a:solidFill>
                  <a:srgbClr val="000000"/>
                </a:solidFill>
              </a:endParaRPr>
            </a:p>
          </p:txBody>
        </p:sp>
        <p:sp>
          <p:nvSpPr>
            <p:cNvPr id="1040" name="Oval 15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u="sng">
                <a:solidFill>
                  <a:srgbClr val="000000"/>
                </a:solidFill>
              </a:endParaRPr>
            </a:p>
          </p:txBody>
        </p:sp>
        <p:sp>
          <p:nvSpPr>
            <p:cNvPr id="1041" name="Oval 16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u="sng">
                <a:solidFill>
                  <a:srgbClr val="000000"/>
                </a:solidFill>
              </a:endParaRPr>
            </a:p>
          </p:txBody>
        </p:sp>
        <p:sp>
          <p:nvSpPr>
            <p:cNvPr id="1042" name="Oval 17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u="sng">
                <a:solidFill>
                  <a:srgbClr val="000000"/>
                </a:solidFill>
              </a:endParaRPr>
            </a:p>
          </p:txBody>
        </p:sp>
      </p:grpSp>
      <p:sp>
        <p:nvSpPr>
          <p:cNvPr id="1034" name="Text Box 18"/>
          <p:cNvSpPr txBox="1">
            <a:spLocks noChangeArrowheads="1"/>
          </p:cNvSpPr>
          <p:nvPr/>
        </p:nvSpPr>
        <p:spPr bwMode="auto">
          <a:xfrm rot="-5400000">
            <a:off x="-2296564" y="4118253"/>
            <a:ext cx="50371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u="none">
                <a:solidFill>
                  <a:srgbClr val="777777"/>
                </a:solidFill>
              </a:rPr>
              <a:t>Financial System Strategy  2020</a:t>
            </a:r>
          </a:p>
        </p:txBody>
      </p:sp>
      <p:pic>
        <p:nvPicPr>
          <p:cNvPr id="1035" name="Picture 21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14653" y="15876"/>
            <a:ext cx="1144467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30769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ransition spd="slow">
    <p:pull/>
  </p:transition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 b="1">
          <a:solidFill>
            <a:srgbClr val="0033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b="1">
          <a:solidFill>
            <a:srgbClr val="00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6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40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381781" y="228600"/>
            <a:ext cx="8077199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zh-SG" dirty="0" smtClean="0"/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14801" y="6497828"/>
            <a:ext cx="1454151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b="0" i="0" u="none">
                <a:solidFill>
                  <a:srgbClr val="7F7F7F"/>
                </a:solidFill>
                <a:latin typeface="Arial"/>
                <a:ea typeface="SimSun" pitchFamily="2" charset="-122"/>
                <a:cs typeface="Arial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6606DE33-7EE6-48B0-B1C3-4D390C60F514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smtClean="0"/>
              <a:t>  </a:t>
            </a:r>
            <a:r>
              <a:rPr lang="en-US" altLang="zh-SG" dirty="0" smtClean="0"/>
              <a:t/>
            </a:r>
            <a:br>
              <a:rPr lang="en-US" altLang="zh-SG" dirty="0" smtClean="0"/>
            </a:br>
            <a:endParaRPr lang="en-US" altLang="zh-SG" dirty="0"/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68376"/>
            <a:ext cx="8610600" cy="51847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text format of master</a:t>
            </a:r>
            <a:endParaRPr lang="en-US" altLang="zh-SG" dirty="0" smtClean="0"/>
          </a:p>
          <a:p>
            <a:pPr lvl="1"/>
            <a:r>
              <a:rPr lang="en-US" dirty="0" smtClean="0"/>
              <a:t>Third level</a:t>
            </a:r>
          </a:p>
        </p:txBody>
      </p:sp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12" cstate="print"/>
          <a:srcRect l="67751" t="4707" r="5081" b="68340"/>
          <a:stretch>
            <a:fillRect/>
          </a:stretch>
        </p:blipFill>
        <p:spPr bwMode="auto">
          <a:xfrm>
            <a:off x="7632877" y="221615"/>
            <a:ext cx="689207" cy="619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67"/>
          <p:cNvSpPr>
            <a:spLocks noChangeArrowheads="1"/>
          </p:cNvSpPr>
          <p:nvPr/>
        </p:nvSpPr>
        <p:spPr bwMode="auto">
          <a:xfrm>
            <a:off x="381000" y="6559779"/>
            <a:ext cx="1905000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7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cs typeface="Arial"/>
              </a:rPr>
              <a:t>FSS2020 Strategy Execution Framework and Programme Management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002021" y="6497828"/>
            <a:ext cx="985825" cy="286011"/>
          </a:xfrm>
          <a:prstGeom prst="rect">
            <a:avLst/>
          </a:prstGeom>
        </p:spPr>
      </p:pic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3861723" y="6699841"/>
            <a:ext cx="1847479" cy="154765"/>
          </a:xfrm>
          <a:prstGeom prst="rect">
            <a:avLst/>
          </a:prstGeom>
          <a:ln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SG" sz="900" b="1" dirty="0" smtClean="0">
                <a:solidFill>
                  <a:srgbClr val="008000"/>
                </a:solidFill>
                <a:cs typeface="Arial" pitchFamily="34" charset="0"/>
              </a:rPr>
              <a:t>- Version: 14 June 2013 -</a:t>
            </a:r>
            <a:endParaRPr lang="en-US" altLang="zh-SG" sz="1050" b="1" dirty="0">
              <a:solidFill>
                <a:srgbClr val="008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7433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0" r:id="rId1"/>
    <p:sldLayoutId id="2147484421" r:id="rId2"/>
    <p:sldLayoutId id="2147484422" r:id="rId3"/>
    <p:sldLayoutId id="2147484423" r:id="rId4"/>
    <p:sldLayoutId id="2147484424" r:id="rId5"/>
    <p:sldLayoutId id="2147484425" r:id="rId6"/>
    <p:sldLayoutId id="2147484426" r:id="rId7"/>
    <p:sldLayoutId id="2147484427" r:id="rId8"/>
    <p:sldLayoutId id="2147484428" r:id="rId9"/>
    <p:sldLayoutId id="2147484429" r:id="rId10"/>
  </p:sldLayoutIdLst>
  <p:transition spd="slow"/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0" i="1" u="none">
          <a:solidFill>
            <a:srgbClr val="008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charset="2"/>
        <a:buChar char="q"/>
        <a:defRPr sz="1400" b="0" i="0">
          <a:solidFill>
            <a:srgbClr val="003300"/>
          </a:solidFill>
          <a:latin typeface="Arial"/>
          <a:ea typeface="+mn-ea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Courier New"/>
        <a:buChar char="o"/>
        <a:defRPr sz="1200" b="0" i="0">
          <a:solidFill>
            <a:srgbClr val="003300"/>
          </a:solidFill>
          <a:latin typeface="Arial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1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05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381781" y="228600"/>
            <a:ext cx="8077199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zh-SG" dirty="0" smtClean="0"/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14801" y="6497762"/>
            <a:ext cx="1454151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b="0" i="0" u="none">
                <a:solidFill>
                  <a:srgbClr val="7F7F7F"/>
                </a:solidFill>
                <a:latin typeface="Arial"/>
                <a:ea typeface="SimSun" pitchFamily="2" charset="-122"/>
                <a:cs typeface="Arial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6606DE33-7EE6-48B0-B1C3-4D390C60F514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smtClean="0"/>
              <a:t>  </a:t>
            </a:r>
            <a:r>
              <a:rPr lang="en-US" altLang="zh-SG" dirty="0" smtClean="0"/>
              <a:t/>
            </a:r>
            <a:br>
              <a:rPr lang="en-US" altLang="zh-SG" dirty="0" smtClean="0"/>
            </a:br>
            <a:endParaRPr lang="en-US" altLang="zh-SG" dirty="0"/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68376"/>
            <a:ext cx="8610600" cy="51847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text format of master</a:t>
            </a:r>
            <a:endParaRPr lang="en-US" altLang="zh-SG" dirty="0" smtClean="0"/>
          </a:p>
          <a:p>
            <a:pPr lvl="1"/>
            <a:r>
              <a:rPr lang="en-US" dirty="0" smtClean="0"/>
              <a:t>Third level</a:t>
            </a:r>
          </a:p>
        </p:txBody>
      </p:sp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12" cstate="print"/>
          <a:srcRect l="67751" t="4707" r="5081" b="68340"/>
          <a:stretch>
            <a:fillRect/>
          </a:stretch>
        </p:blipFill>
        <p:spPr bwMode="auto">
          <a:xfrm>
            <a:off x="7632877" y="221545"/>
            <a:ext cx="689207" cy="619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67"/>
          <p:cNvSpPr>
            <a:spLocks noChangeArrowheads="1"/>
          </p:cNvSpPr>
          <p:nvPr/>
        </p:nvSpPr>
        <p:spPr bwMode="auto">
          <a:xfrm>
            <a:off x="381000" y="6559779"/>
            <a:ext cx="1905000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7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cs typeface="Arial"/>
              </a:rPr>
              <a:t>FSS2020 Strategy Execution Framework and Programme Management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001988" y="6497762"/>
            <a:ext cx="985825" cy="286011"/>
          </a:xfrm>
          <a:prstGeom prst="rect">
            <a:avLst/>
          </a:prstGeom>
        </p:spPr>
      </p:pic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3861723" y="6699775"/>
            <a:ext cx="1847479" cy="154765"/>
          </a:xfrm>
          <a:prstGeom prst="rect">
            <a:avLst/>
          </a:prstGeom>
          <a:ln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SG" sz="900" b="1" dirty="0" smtClean="0">
                <a:solidFill>
                  <a:srgbClr val="008000"/>
                </a:solidFill>
                <a:cs typeface="Arial" pitchFamily="34" charset="0"/>
              </a:rPr>
              <a:t>- Version: 14 June 2013 -</a:t>
            </a:r>
            <a:endParaRPr lang="en-US" altLang="zh-SG" sz="1050" b="1" dirty="0">
              <a:solidFill>
                <a:srgbClr val="008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0392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1" r:id="rId1"/>
    <p:sldLayoutId id="2147484432" r:id="rId2"/>
    <p:sldLayoutId id="2147484433" r:id="rId3"/>
    <p:sldLayoutId id="2147484434" r:id="rId4"/>
    <p:sldLayoutId id="2147484435" r:id="rId5"/>
    <p:sldLayoutId id="2147484436" r:id="rId6"/>
    <p:sldLayoutId id="2147484437" r:id="rId7"/>
    <p:sldLayoutId id="2147484438" r:id="rId8"/>
    <p:sldLayoutId id="2147484439" r:id="rId9"/>
    <p:sldLayoutId id="2147484440" r:id="rId10"/>
  </p:sldLayoutIdLst>
  <p:transition spd="slow"/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0" i="1" u="none">
          <a:solidFill>
            <a:srgbClr val="008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charset="2"/>
        <a:buChar char="q"/>
        <a:defRPr sz="1400" b="0" i="0">
          <a:solidFill>
            <a:srgbClr val="003300"/>
          </a:solidFill>
          <a:latin typeface="Arial"/>
          <a:ea typeface="+mn-ea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Courier New"/>
        <a:buChar char="o"/>
        <a:defRPr sz="1200" b="0" i="0">
          <a:solidFill>
            <a:srgbClr val="003300"/>
          </a:solidFill>
          <a:latin typeface="Arial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1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05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381781" y="228600"/>
            <a:ext cx="8077199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zh-SG" dirty="0" smtClean="0"/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14801" y="6497694"/>
            <a:ext cx="1454151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b="0" i="0" u="none">
                <a:solidFill>
                  <a:srgbClr val="7F7F7F"/>
                </a:solidFill>
                <a:latin typeface="Arial"/>
                <a:ea typeface="SimSun" pitchFamily="2" charset="-122"/>
                <a:cs typeface="Arial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6606DE33-7EE6-48B0-B1C3-4D390C60F514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smtClean="0"/>
              <a:t>  </a:t>
            </a:r>
            <a:r>
              <a:rPr lang="en-US" altLang="zh-SG" dirty="0" smtClean="0"/>
              <a:t/>
            </a:r>
            <a:br>
              <a:rPr lang="en-US" altLang="zh-SG" dirty="0" smtClean="0"/>
            </a:br>
            <a:endParaRPr lang="en-US" altLang="zh-SG" dirty="0"/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68376"/>
            <a:ext cx="8610600" cy="51847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text format of master</a:t>
            </a:r>
            <a:endParaRPr lang="en-US" altLang="zh-SG" dirty="0" smtClean="0"/>
          </a:p>
          <a:p>
            <a:pPr lvl="1"/>
            <a:r>
              <a:rPr lang="en-US" dirty="0" smtClean="0"/>
              <a:t>Third level</a:t>
            </a:r>
          </a:p>
        </p:txBody>
      </p:sp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11" cstate="print"/>
          <a:srcRect l="67751" t="4707" r="5081" b="68340"/>
          <a:stretch>
            <a:fillRect/>
          </a:stretch>
        </p:blipFill>
        <p:spPr bwMode="auto">
          <a:xfrm>
            <a:off x="8466166" y="0"/>
            <a:ext cx="677839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67"/>
          <p:cNvSpPr>
            <a:spLocks noChangeArrowheads="1"/>
          </p:cNvSpPr>
          <p:nvPr userDrawn="1"/>
        </p:nvSpPr>
        <p:spPr bwMode="auto">
          <a:xfrm>
            <a:off x="381000" y="6559779"/>
            <a:ext cx="1905000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7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cs typeface="Arial"/>
              </a:rPr>
              <a:t>FSS2020 Strategy Execution Framework and Programme Management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8001953" y="6497693"/>
            <a:ext cx="985825" cy="28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9741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3" r:id="rId1"/>
    <p:sldLayoutId id="2147484444" r:id="rId2"/>
    <p:sldLayoutId id="2147484445" r:id="rId3"/>
    <p:sldLayoutId id="2147484446" r:id="rId4"/>
    <p:sldLayoutId id="2147484447" r:id="rId5"/>
    <p:sldLayoutId id="2147484448" r:id="rId6"/>
    <p:sldLayoutId id="2147484449" r:id="rId7"/>
    <p:sldLayoutId id="2147484450" r:id="rId8"/>
    <p:sldLayoutId id="2147484451" r:id="rId9"/>
  </p:sldLayoutIdLst>
  <p:transition spd="slow"/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0" i="1" u="none">
          <a:solidFill>
            <a:srgbClr val="008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charset="2"/>
        <a:buChar char="q"/>
        <a:defRPr sz="1400" b="0" i="0">
          <a:solidFill>
            <a:srgbClr val="003300"/>
          </a:solidFill>
          <a:latin typeface="Arial"/>
          <a:ea typeface="+mn-ea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Courier New"/>
        <a:buChar char="o"/>
        <a:defRPr sz="1200" b="0" i="0">
          <a:solidFill>
            <a:srgbClr val="003300"/>
          </a:solidFill>
          <a:latin typeface="Arial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1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05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381781" y="228600"/>
            <a:ext cx="8077199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zh-SG" dirty="0" smtClean="0"/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14801" y="6497628"/>
            <a:ext cx="1454151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b="0" i="0" u="none">
                <a:solidFill>
                  <a:srgbClr val="7F7F7F"/>
                </a:solidFill>
                <a:latin typeface="Arial"/>
                <a:ea typeface="SimSun" pitchFamily="2" charset="-122"/>
                <a:cs typeface="Arial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6606DE33-7EE6-48B0-B1C3-4D390C60F514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smtClean="0"/>
              <a:t>  </a:t>
            </a:r>
            <a:r>
              <a:rPr lang="en-US" altLang="zh-SG" dirty="0" smtClean="0"/>
              <a:t/>
            </a:r>
            <a:br>
              <a:rPr lang="en-US" altLang="zh-SG" dirty="0" smtClean="0"/>
            </a:br>
            <a:endParaRPr lang="en-US" altLang="zh-SG" dirty="0"/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68376"/>
            <a:ext cx="8610600" cy="51847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text format of master</a:t>
            </a:r>
            <a:endParaRPr lang="en-US" altLang="zh-SG" dirty="0" smtClean="0"/>
          </a:p>
          <a:p>
            <a:pPr lvl="1"/>
            <a:r>
              <a:rPr lang="en-US" dirty="0" smtClean="0"/>
              <a:t>Third level</a:t>
            </a:r>
          </a:p>
        </p:txBody>
      </p:sp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12" cstate="print"/>
          <a:srcRect l="67751" t="4707" r="5081" b="68340"/>
          <a:stretch>
            <a:fillRect/>
          </a:stretch>
        </p:blipFill>
        <p:spPr bwMode="auto">
          <a:xfrm>
            <a:off x="7632733" y="221545"/>
            <a:ext cx="689207" cy="619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67"/>
          <p:cNvSpPr>
            <a:spLocks noChangeArrowheads="1"/>
          </p:cNvSpPr>
          <p:nvPr userDrawn="1"/>
        </p:nvSpPr>
        <p:spPr bwMode="auto">
          <a:xfrm>
            <a:off x="381000" y="6559779"/>
            <a:ext cx="1905000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7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cs typeface="Arial"/>
              </a:rPr>
              <a:t>FSS2020 Strategy Execution Framework and Programme Management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8001921" y="6497627"/>
            <a:ext cx="985825" cy="28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6086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3" r:id="rId1"/>
    <p:sldLayoutId id="2147484454" r:id="rId2"/>
    <p:sldLayoutId id="2147484455" r:id="rId3"/>
    <p:sldLayoutId id="2147484456" r:id="rId4"/>
    <p:sldLayoutId id="2147484457" r:id="rId5"/>
    <p:sldLayoutId id="2147484458" r:id="rId6"/>
    <p:sldLayoutId id="2147484459" r:id="rId7"/>
    <p:sldLayoutId id="2147484460" r:id="rId8"/>
    <p:sldLayoutId id="2147484461" r:id="rId9"/>
    <p:sldLayoutId id="2147484462" r:id="rId10"/>
  </p:sldLayoutIdLst>
  <p:transition spd="slow"/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0" i="1" u="none">
          <a:solidFill>
            <a:srgbClr val="008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charset="2"/>
        <a:buChar char="q"/>
        <a:defRPr sz="1400" b="0" i="0">
          <a:solidFill>
            <a:srgbClr val="003300"/>
          </a:solidFill>
          <a:latin typeface="Arial"/>
          <a:ea typeface="+mn-ea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Courier New"/>
        <a:buChar char="o"/>
        <a:defRPr sz="1200" b="0" i="0">
          <a:solidFill>
            <a:srgbClr val="003300"/>
          </a:solidFill>
          <a:latin typeface="Arial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1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05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gray">
          <a:xfrm>
            <a:off x="0" y="0"/>
            <a:ext cx="9144000" cy="927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1657351" y="245829"/>
            <a:ext cx="724779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zh-SG" smtClean="0"/>
          </a:p>
        </p:txBody>
      </p:sp>
      <p:sp>
        <p:nvSpPr>
          <p:cNvPr id="2161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630009" y="6400800"/>
            <a:ext cx="3518389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 u="none">
                <a:latin typeface="Arial" charset="0"/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2161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67" y="6384925"/>
            <a:ext cx="35183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 u="none">
                <a:latin typeface="Arial" charset="0"/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19853" y="6386671"/>
            <a:ext cx="2110155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u="none"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9DE5FD67-738B-49CF-B0EF-A3C990A35475}" type="slidenum">
              <a:rPr lang="zh-SG" altLang="en-US">
                <a:solidFill>
                  <a:srgbClr val="000000"/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9585" y="1214439"/>
            <a:ext cx="7879375" cy="493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text format of master</a:t>
            </a:r>
            <a:endParaRPr lang="en-US" altLang="zh-SG" smtClean="0"/>
          </a:p>
          <a:p>
            <a:pPr lvl="1"/>
            <a:r>
              <a:rPr lang="en-US" smtClean="0"/>
              <a:t>Second level</a:t>
            </a:r>
            <a:endParaRPr lang="en-US" altLang="zh-SG" smtClean="0"/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altLang="zh-SG" smtClean="0"/>
              <a:t>Fourth Level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403" y="1074738"/>
            <a:ext cx="914546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u="sng">
              <a:solidFill>
                <a:srgbClr val="000000"/>
              </a:solidFill>
            </a:endParaRPr>
          </a:p>
        </p:txBody>
      </p:sp>
      <p:grpSp>
        <p:nvGrpSpPr>
          <p:cNvPr id="1033" name="Group 10"/>
          <p:cNvGrpSpPr>
            <a:grpSpLocks/>
          </p:cNvGrpSpPr>
          <p:nvPr/>
        </p:nvGrpSpPr>
        <p:grpSpPr bwMode="auto">
          <a:xfrm>
            <a:off x="1466" y="968377"/>
            <a:ext cx="989135" cy="5883275"/>
            <a:chOff x="0" y="2458"/>
            <a:chExt cx="2142" cy="1858"/>
          </a:xfrm>
        </p:grpSpPr>
        <p:sp>
          <p:nvSpPr>
            <p:cNvPr id="2161675" name="Freeform 11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2161676" name="Freeform 12"/>
            <p:cNvSpPr>
              <a:spLocks/>
            </p:cNvSpPr>
            <p:nvPr/>
          </p:nvSpPr>
          <p:spPr bwMode="hidden">
            <a:xfrm>
              <a:off x="0" y="2458"/>
              <a:ext cx="1853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2161677" name="Freeform 13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2161678" name="Freeform 14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1040" name="Oval 15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u="sng">
                <a:solidFill>
                  <a:srgbClr val="000000"/>
                </a:solidFill>
              </a:endParaRPr>
            </a:p>
          </p:txBody>
        </p:sp>
        <p:sp>
          <p:nvSpPr>
            <p:cNvPr id="1041" name="Oval 16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u="sng">
                <a:solidFill>
                  <a:srgbClr val="000000"/>
                </a:solidFill>
              </a:endParaRPr>
            </a:p>
          </p:txBody>
        </p:sp>
        <p:sp>
          <p:nvSpPr>
            <p:cNvPr id="1042" name="Oval 17"/>
            <p:cNvSpPr>
              <a:spLocks noChangeArrowheads="1"/>
            </p:cNvSpPr>
            <p:nvPr/>
          </p:nvSpPr>
          <p:spPr bwMode="ltGray">
            <a:xfrm>
              <a:off x="790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u="sng">
                <a:solidFill>
                  <a:srgbClr val="000000"/>
                </a:solidFill>
              </a:endParaRPr>
            </a:p>
          </p:txBody>
        </p:sp>
      </p:grpSp>
      <p:sp>
        <p:nvSpPr>
          <p:cNvPr id="1034" name="Text Box 18"/>
          <p:cNvSpPr txBox="1">
            <a:spLocks noChangeArrowheads="1"/>
          </p:cNvSpPr>
          <p:nvPr/>
        </p:nvSpPr>
        <p:spPr bwMode="auto">
          <a:xfrm rot="-5400000">
            <a:off x="-2296564" y="4118253"/>
            <a:ext cx="50371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u="none">
                <a:solidFill>
                  <a:srgbClr val="777777"/>
                </a:solidFill>
              </a:rPr>
              <a:t>Financial System Strategy  2020</a:t>
            </a:r>
          </a:p>
        </p:txBody>
      </p:sp>
      <p:pic>
        <p:nvPicPr>
          <p:cNvPr id="1035" name="Picture 21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14653" y="15876"/>
            <a:ext cx="1144467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37695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8" r:id="rId1"/>
    <p:sldLayoutId id="2147484489" r:id="rId2"/>
    <p:sldLayoutId id="2147484490" r:id="rId3"/>
    <p:sldLayoutId id="2147484491" r:id="rId4"/>
    <p:sldLayoutId id="2147484492" r:id="rId5"/>
    <p:sldLayoutId id="2147484493" r:id="rId6"/>
    <p:sldLayoutId id="2147484494" r:id="rId7"/>
    <p:sldLayoutId id="2147484495" r:id="rId8"/>
    <p:sldLayoutId id="2147484496" r:id="rId9"/>
    <p:sldLayoutId id="2147484497" r:id="rId10"/>
    <p:sldLayoutId id="2147484498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 b="1">
          <a:solidFill>
            <a:srgbClr val="0033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b="1">
          <a:solidFill>
            <a:srgbClr val="00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6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40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1666" name="Rectangle 2"/>
          <p:cNvSpPr>
            <a:spLocks noChangeArrowheads="1"/>
          </p:cNvSpPr>
          <p:nvPr/>
        </p:nvSpPr>
        <p:spPr bwMode="gray">
          <a:xfrm>
            <a:off x="0" y="0"/>
            <a:ext cx="9144000" cy="9271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1657351" y="245775"/>
            <a:ext cx="7247792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zh-SG" smtClean="0"/>
          </a:p>
        </p:txBody>
      </p:sp>
      <p:sp>
        <p:nvSpPr>
          <p:cNvPr id="2161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630009" y="6400800"/>
            <a:ext cx="3518389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 u="none">
                <a:latin typeface="Arial" charset="0"/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2161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67" y="6384925"/>
            <a:ext cx="35183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 u="none">
                <a:latin typeface="Arial" charset="0"/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19853" y="6386615"/>
            <a:ext cx="2110155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u="none"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9A65AB00-7C43-40B1-9791-16929EAE7E49}" type="slidenum">
              <a:rPr lang="zh-SG" altLang="en-US">
                <a:solidFill>
                  <a:srgbClr val="000000"/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9585" y="1214439"/>
            <a:ext cx="7879375" cy="493871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text format of master</a:t>
            </a:r>
            <a:endParaRPr lang="en-US" altLang="zh-SG" smtClean="0"/>
          </a:p>
          <a:p>
            <a:pPr lvl="1"/>
            <a:r>
              <a:rPr lang="en-US" smtClean="0"/>
              <a:t>Second level</a:t>
            </a:r>
            <a:endParaRPr lang="en-US" altLang="zh-SG" smtClean="0"/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altLang="zh-SG" smtClean="0"/>
              <a:t>Fourth Level</a:t>
            </a:r>
          </a:p>
        </p:txBody>
      </p:sp>
      <p:sp>
        <p:nvSpPr>
          <p:cNvPr id="2161672" name="Line 8"/>
          <p:cNvSpPr>
            <a:spLocks noChangeShapeType="1"/>
          </p:cNvSpPr>
          <p:nvPr/>
        </p:nvSpPr>
        <p:spPr bwMode="auto">
          <a:xfrm>
            <a:off x="4403" y="1074738"/>
            <a:ext cx="914546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GB" u="sng">
              <a:solidFill>
                <a:srgbClr val="000000"/>
              </a:solidFill>
            </a:endParaRPr>
          </a:p>
        </p:txBody>
      </p:sp>
      <p:grpSp>
        <p:nvGrpSpPr>
          <p:cNvPr id="1033" name="Group 10"/>
          <p:cNvGrpSpPr>
            <a:grpSpLocks/>
          </p:cNvGrpSpPr>
          <p:nvPr/>
        </p:nvGrpSpPr>
        <p:grpSpPr bwMode="auto">
          <a:xfrm>
            <a:off x="1466" y="968377"/>
            <a:ext cx="989135" cy="5883275"/>
            <a:chOff x="0" y="2458"/>
            <a:chExt cx="2142" cy="1858"/>
          </a:xfrm>
        </p:grpSpPr>
        <p:sp>
          <p:nvSpPr>
            <p:cNvPr id="2161675" name="Freeform 11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2161676" name="Freeform 12"/>
            <p:cNvSpPr>
              <a:spLocks/>
            </p:cNvSpPr>
            <p:nvPr/>
          </p:nvSpPr>
          <p:spPr bwMode="hidden">
            <a:xfrm>
              <a:off x="0" y="2458"/>
              <a:ext cx="1853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2161677" name="Freeform 13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2161678" name="Freeform 14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2161679" name="Oval 15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2161680" name="Oval 16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2161681" name="Oval 17"/>
            <p:cNvSpPr>
              <a:spLocks noChangeArrowheads="1"/>
            </p:cNvSpPr>
            <p:nvPr/>
          </p:nvSpPr>
          <p:spPr bwMode="ltGray">
            <a:xfrm>
              <a:off x="790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</p:grpSp>
      <p:sp>
        <p:nvSpPr>
          <p:cNvPr id="2161682" name="Text Box 18"/>
          <p:cNvSpPr txBox="1">
            <a:spLocks noChangeArrowheads="1"/>
          </p:cNvSpPr>
          <p:nvPr/>
        </p:nvSpPr>
        <p:spPr bwMode="auto">
          <a:xfrm rot="-5400000">
            <a:off x="-2296564" y="4118253"/>
            <a:ext cx="503713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b="1">
                <a:solidFill>
                  <a:srgbClr val="777777"/>
                </a:solidFill>
              </a:rPr>
              <a:t>Financial System Strategy  2020</a:t>
            </a:r>
          </a:p>
        </p:txBody>
      </p:sp>
      <p:pic>
        <p:nvPicPr>
          <p:cNvPr id="1035" name="Picture 21"/>
          <p:cNvPicPr>
            <a:picLocks noChangeAspect="1" noChangeArrowheads="1"/>
          </p:cNvPicPr>
          <p:nvPr userDrawn="1"/>
        </p:nvPicPr>
        <p:blipFill>
          <a:blip r:embed="rId14"/>
          <a:srcRect l="67751" t="4707" r="5081" b="68340"/>
          <a:stretch>
            <a:fillRect/>
          </a:stretch>
        </p:blipFill>
        <p:spPr bwMode="auto">
          <a:xfrm>
            <a:off x="14653" y="15876"/>
            <a:ext cx="1144467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667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0" r:id="rId1"/>
    <p:sldLayoutId id="2147484501" r:id="rId2"/>
    <p:sldLayoutId id="2147484502" r:id="rId3"/>
    <p:sldLayoutId id="2147484503" r:id="rId4"/>
    <p:sldLayoutId id="2147484504" r:id="rId5"/>
    <p:sldLayoutId id="2147484505" r:id="rId6"/>
    <p:sldLayoutId id="2147484506" r:id="rId7"/>
    <p:sldLayoutId id="2147484507" r:id="rId8"/>
    <p:sldLayoutId id="2147484508" r:id="rId9"/>
    <p:sldLayoutId id="2147484509" r:id="rId10"/>
    <p:sldLayoutId id="2147484510" r:id="rId11"/>
    <p:sldLayoutId id="214748451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8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8000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8000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8000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8000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rgbClr val="008000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rgbClr val="008000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rgbClr val="008000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 b="1">
          <a:solidFill>
            <a:srgbClr val="0033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 b="1">
          <a:solidFill>
            <a:srgbClr val="00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6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40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gray">
          <a:xfrm>
            <a:off x="0" y="0"/>
            <a:ext cx="9144000" cy="927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429468" y="229895"/>
            <a:ext cx="8476511" cy="69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zh-SG" dirty="0" smtClean="0"/>
          </a:p>
        </p:txBody>
      </p:sp>
      <p:sp>
        <p:nvSpPr>
          <p:cNvPr id="2161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331747"/>
            <a:ext cx="5943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EC971C0E-C980-469C-9BE6-A74CD85201F4}" type="datetime3">
              <a:rPr lang="en-US" altLang="zh-SG" smtClean="0">
                <a:cs typeface="Arial" charset="0"/>
              </a:rPr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t>12 August 2016</a:t>
            </a:fld>
            <a:endParaRPr lang="en-US" altLang="zh-SG" dirty="0">
              <a:cs typeface="Arial" charset="0"/>
            </a:endParaRPr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1" y="6615212"/>
            <a:ext cx="1453737" cy="3206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i="0" u="none">
                <a:solidFill>
                  <a:srgbClr val="000000"/>
                </a:solidFill>
                <a:latin typeface="Verdana" pitchFamily="34" charset="0"/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AE78A651-CEB4-462B-A030-D829410EA226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dirty="0" smtClean="0"/>
              <a:t>  </a:t>
            </a:r>
            <a:r>
              <a:rPr lang="en-US" altLang="zh-SG" sz="1000" dirty="0" smtClean="0">
                <a:latin typeface="Arial" pitchFamily="34" charset="0"/>
              </a:rPr>
              <a:t/>
            </a:r>
            <a:br>
              <a:rPr lang="en-US" altLang="zh-SG" sz="1000" dirty="0" smtClean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7707" y="968376"/>
            <a:ext cx="8140519" cy="518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text format of master</a:t>
            </a:r>
            <a:endParaRPr lang="en-US" altLang="zh-SG" dirty="0" smtClean="0"/>
          </a:p>
          <a:p>
            <a:pPr lvl="1"/>
            <a:r>
              <a:rPr lang="en-US" dirty="0" smtClean="0"/>
              <a:t>Second level</a:t>
            </a:r>
            <a:endParaRPr lang="en-US" altLang="zh-SG" dirty="0" smtClean="0"/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altLang="zh-SG" dirty="0" smtClean="0"/>
              <a:t>Fourth Level</a:t>
            </a:r>
          </a:p>
        </p:txBody>
      </p:sp>
      <p:grpSp>
        <p:nvGrpSpPr>
          <p:cNvPr id="1033" name="Group 10"/>
          <p:cNvGrpSpPr>
            <a:grpSpLocks/>
          </p:cNvGrpSpPr>
          <p:nvPr/>
        </p:nvGrpSpPr>
        <p:grpSpPr bwMode="auto">
          <a:xfrm>
            <a:off x="1589" y="968381"/>
            <a:ext cx="855575" cy="5889623"/>
            <a:chOff x="0" y="2458"/>
            <a:chExt cx="2142" cy="1858"/>
          </a:xfrm>
        </p:grpSpPr>
        <p:sp>
          <p:nvSpPr>
            <p:cNvPr id="2161675" name="Freeform 11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61676" name="Freeform 12"/>
            <p:cNvSpPr>
              <a:spLocks/>
            </p:cNvSpPr>
            <p:nvPr/>
          </p:nvSpPr>
          <p:spPr bwMode="hidden">
            <a:xfrm>
              <a:off x="0" y="2458"/>
              <a:ext cx="1853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61677" name="Freeform 13"/>
            <p:cNvSpPr>
              <a:spLocks/>
            </p:cNvSpPr>
            <p:nvPr/>
          </p:nvSpPr>
          <p:spPr bwMode="ltGray">
            <a:xfrm>
              <a:off x="0" y="2735"/>
              <a:ext cx="1747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61678" name="Freeform 14"/>
            <p:cNvSpPr>
              <a:spLocks/>
            </p:cNvSpPr>
            <p:nvPr/>
          </p:nvSpPr>
          <p:spPr bwMode="ltGray">
            <a:xfrm>
              <a:off x="0" y="2544"/>
              <a:ext cx="1747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40" name="Oval 15"/>
            <p:cNvSpPr>
              <a:spLocks noChangeArrowheads="1"/>
            </p:cNvSpPr>
            <p:nvPr/>
          </p:nvSpPr>
          <p:spPr bwMode="ltGray">
            <a:xfrm>
              <a:off x="210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i="1" u="sng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41" name="Oval 16"/>
            <p:cNvSpPr>
              <a:spLocks noChangeArrowheads="1"/>
            </p:cNvSpPr>
            <p:nvPr/>
          </p:nvSpPr>
          <p:spPr bwMode="ltGray">
            <a:xfrm>
              <a:off x="1537" y="3884"/>
              <a:ext cx="93" cy="92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i="1" u="sng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42" name="Oval 17"/>
            <p:cNvSpPr>
              <a:spLocks noChangeArrowheads="1"/>
            </p:cNvSpPr>
            <p:nvPr/>
          </p:nvSpPr>
          <p:spPr bwMode="ltGray">
            <a:xfrm>
              <a:off x="791" y="2723"/>
              <a:ext cx="120" cy="121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i="1" u="sng">
                <a:solidFill>
                  <a:srgbClr val="000000"/>
                </a:solidFill>
                <a:cs typeface="Arial" charset="0"/>
              </a:endParaRPr>
            </a:p>
          </p:txBody>
        </p:sp>
      </p:grpSp>
      <p:pic>
        <p:nvPicPr>
          <p:cNvPr id="20" name="Picture 13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4379" b="34495" l="67342" r="94976">
                        <a14:foregroundMark x1="79092" y1="13941" x2="79092" y2="13941"/>
                        <a14:foregroundMark x1="80389" y1="21358" x2="80389" y2="21358"/>
                        <a14:foregroundMark x1="77715" y1="14567" x2="77715" y2="14567"/>
                        <a14:foregroundMark x1="87439" y1="22609" x2="87439" y2="22609"/>
                        <a14:foregroundMark x1="83387" y1="22878" x2="83387" y2="22878"/>
                        <a14:foregroundMark x1="79903" y1="18141" x2="79903" y2="18141"/>
                        <a14:foregroundMark x1="76013" y1="15996" x2="76013" y2="15996"/>
                        <a14:foregroundMark x1="76175" y1="15907" x2="76175" y2="15907"/>
                        <a14:foregroundMark x1="76094" y1="15818" x2="76094" y2="15818"/>
                        <a14:foregroundMark x1="77147" y1="18945" x2="77147" y2="18945"/>
                        <a14:foregroundMark x1="78768" y1="20554" x2="78768" y2="20554"/>
                        <a14:foregroundMark x1="84441" y1="13673" x2="84441" y2="13673"/>
                        <a14:foregroundMark x1="81605" y1="14120" x2="81605" y2="14120"/>
                        <a14:foregroundMark x1="82496" y1="15192" x2="82496" y2="15192"/>
                        <a14:foregroundMark x1="81686" y1="11528" x2="81686" y2="11528"/>
                        <a14:backgroundMark x1="80551" y1="13226" x2="80551" y2="13226"/>
                        <a14:backgroundMark x1="80551" y1="13226" x2="80551" y2="13226"/>
                        <a14:backgroundMark x1="80551" y1="13226" x2="80551" y2="13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44817" y="5932497"/>
            <a:ext cx="945785" cy="850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48009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3" r:id="rId1"/>
    <p:sldLayoutId id="2147484514" r:id="rId2"/>
    <p:sldLayoutId id="2147484515" r:id="rId3"/>
    <p:sldLayoutId id="2147484516" r:id="rId4"/>
    <p:sldLayoutId id="2147484517" r:id="rId5"/>
    <p:sldLayoutId id="2147484518" r:id="rId6"/>
    <p:sldLayoutId id="2147484519" r:id="rId7"/>
    <p:sldLayoutId id="2147484520" r:id="rId8"/>
    <p:sldLayoutId id="2147484521" r:id="rId9"/>
    <p:sldLayoutId id="2147484522" r:id="rId10"/>
  </p:sldLayoutIdLst>
  <p:transition spd="slow">
    <p:pull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Calibri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Calibri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Calibri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Calibri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Tx/>
        <a:buBlip>
          <a:blip r:embed="rId14"/>
        </a:buBlip>
        <a:defRPr sz="2000" b="1">
          <a:solidFill>
            <a:srgbClr val="0033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Tx/>
        <a:buBlip>
          <a:blip r:embed="rId15"/>
        </a:buBlip>
        <a:defRPr sz="2800" b="1">
          <a:solidFill>
            <a:srgbClr val="00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6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40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gray">
          <a:xfrm>
            <a:off x="0" y="0"/>
            <a:ext cx="9144000" cy="927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1657351" y="245717"/>
            <a:ext cx="724779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zh-SG" smtClean="0"/>
          </a:p>
        </p:txBody>
      </p:sp>
      <p:sp>
        <p:nvSpPr>
          <p:cNvPr id="2161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630009" y="6400800"/>
            <a:ext cx="3518389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 u="none">
                <a:latin typeface="Arial" charset="0"/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2161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67" y="6384925"/>
            <a:ext cx="35183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 u="none">
                <a:latin typeface="Arial" charset="0"/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19853" y="6386555"/>
            <a:ext cx="2110155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u="none"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709D1128-4F01-4ECF-90D9-16EA32BFC308}" type="slidenum">
              <a:rPr lang="zh-SG" altLang="en-US">
                <a:solidFill>
                  <a:srgbClr val="000000"/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9585" y="1214439"/>
            <a:ext cx="7879375" cy="493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text format of master</a:t>
            </a:r>
            <a:endParaRPr lang="en-US" altLang="zh-SG" smtClean="0"/>
          </a:p>
          <a:p>
            <a:pPr lvl="1"/>
            <a:r>
              <a:rPr lang="en-US" smtClean="0"/>
              <a:t>Second level</a:t>
            </a:r>
            <a:endParaRPr lang="en-US" altLang="zh-SG" smtClean="0"/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altLang="zh-SG" smtClean="0"/>
              <a:t>Fourth Level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403" y="1074738"/>
            <a:ext cx="914546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u="sng" smtClean="0">
              <a:solidFill>
                <a:srgbClr val="000000"/>
              </a:solidFill>
            </a:endParaRPr>
          </a:p>
        </p:txBody>
      </p:sp>
      <p:grpSp>
        <p:nvGrpSpPr>
          <p:cNvPr id="1033" name="Group 10"/>
          <p:cNvGrpSpPr>
            <a:grpSpLocks/>
          </p:cNvGrpSpPr>
          <p:nvPr/>
        </p:nvGrpSpPr>
        <p:grpSpPr bwMode="auto">
          <a:xfrm>
            <a:off x="1466" y="968377"/>
            <a:ext cx="989135" cy="5883275"/>
            <a:chOff x="0" y="2458"/>
            <a:chExt cx="2142" cy="1858"/>
          </a:xfrm>
        </p:grpSpPr>
        <p:sp>
          <p:nvSpPr>
            <p:cNvPr id="2161675" name="Freeform 11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2161676" name="Freeform 12"/>
            <p:cNvSpPr>
              <a:spLocks/>
            </p:cNvSpPr>
            <p:nvPr/>
          </p:nvSpPr>
          <p:spPr bwMode="hidden">
            <a:xfrm>
              <a:off x="0" y="2458"/>
              <a:ext cx="1853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2161677" name="Freeform 13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2161678" name="Freeform 14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1040" name="Oval 15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u="sng" smtClean="0">
                <a:solidFill>
                  <a:srgbClr val="000000"/>
                </a:solidFill>
              </a:endParaRPr>
            </a:p>
          </p:txBody>
        </p:sp>
        <p:sp>
          <p:nvSpPr>
            <p:cNvPr id="1041" name="Oval 16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u="sng" smtClean="0">
                <a:solidFill>
                  <a:srgbClr val="000000"/>
                </a:solidFill>
              </a:endParaRPr>
            </a:p>
          </p:txBody>
        </p:sp>
        <p:sp>
          <p:nvSpPr>
            <p:cNvPr id="1042" name="Oval 17"/>
            <p:cNvSpPr>
              <a:spLocks noChangeArrowheads="1"/>
            </p:cNvSpPr>
            <p:nvPr/>
          </p:nvSpPr>
          <p:spPr bwMode="ltGray">
            <a:xfrm>
              <a:off x="790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u="sng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034" name="Text Box 18"/>
          <p:cNvSpPr txBox="1">
            <a:spLocks noChangeArrowheads="1"/>
          </p:cNvSpPr>
          <p:nvPr/>
        </p:nvSpPr>
        <p:spPr bwMode="auto">
          <a:xfrm rot="16200000">
            <a:off x="-2296564" y="4118253"/>
            <a:ext cx="50371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b="1" u="none" smtClean="0">
                <a:solidFill>
                  <a:srgbClr val="777777"/>
                </a:solidFill>
              </a:rPr>
              <a:t>Financial System Strategy  2020</a:t>
            </a:r>
          </a:p>
        </p:txBody>
      </p:sp>
      <p:pic>
        <p:nvPicPr>
          <p:cNvPr id="1035" name="Picture 21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14653" y="15876"/>
            <a:ext cx="1144467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47374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4" r:id="rId1"/>
    <p:sldLayoutId id="2147484525" r:id="rId2"/>
    <p:sldLayoutId id="2147484526" r:id="rId3"/>
    <p:sldLayoutId id="2147484527" r:id="rId4"/>
    <p:sldLayoutId id="2147484528" r:id="rId5"/>
    <p:sldLayoutId id="2147484529" r:id="rId6"/>
    <p:sldLayoutId id="2147484530" r:id="rId7"/>
    <p:sldLayoutId id="2147484531" r:id="rId8"/>
    <p:sldLayoutId id="2147484532" r:id="rId9"/>
    <p:sldLayoutId id="2147484533" r:id="rId10"/>
    <p:sldLayoutId id="214748453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 b="1">
          <a:solidFill>
            <a:srgbClr val="0033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b="1">
          <a:solidFill>
            <a:srgbClr val="00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6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40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gray">
          <a:xfrm>
            <a:off x="0" y="0"/>
            <a:ext cx="9144000" cy="927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1657351" y="245653"/>
            <a:ext cx="724779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zh-SG" smtClean="0"/>
          </a:p>
        </p:txBody>
      </p:sp>
      <p:sp>
        <p:nvSpPr>
          <p:cNvPr id="2161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630009" y="6400800"/>
            <a:ext cx="3518389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 u="none">
                <a:latin typeface="Arial" charset="0"/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2161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67" y="6384925"/>
            <a:ext cx="35183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 u="none">
                <a:latin typeface="Arial" charset="0"/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19853" y="6386491"/>
            <a:ext cx="2110155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u="none"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709D1128-4F01-4ECF-90D9-16EA32BFC308}" type="slidenum">
              <a:rPr lang="zh-SG" altLang="en-US">
                <a:solidFill>
                  <a:srgbClr val="000000"/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9585" y="1214439"/>
            <a:ext cx="7879375" cy="493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text format of master</a:t>
            </a:r>
            <a:endParaRPr lang="en-US" altLang="zh-SG" smtClean="0"/>
          </a:p>
          <a:p>
            <a:pPr lvl="1"/>
            <a:r>
              <a:rPr lang="en-US" smtClean="0"/>
              <a:t>Second level</a:t>
            </a:r>
            <a:endParaRPr lang="en-US" altLang="zh-SG" smtClean="0"/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altLang="zh-SG" smtClean="0"/>
              <a:t>Fourth Level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403" y="1074738"/>
            <a:ext cx="914546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u="sng" smtClean="0">
              <a:solidFill>
                <a:srgbClr val="000000"/>
              </a:solidFill>
            </a:endParaRPr>
          </a:p>
        </p:txBody>
      </p:sp>
      <p:grpSp>
        <p:nvGrpSpPr>
          <p:cNvPr id="1033" name="Group 10"/>
          <p:cNvGrpSpPr>
            <a:grpSpLocks/>
          </p:cNvGrpSpPr>
          <p:nvPr/>
        </p:nvGrpSpPr>
        <p:grpSpPr bwMode="auto">
          <a:xfrm>
            <a:off x="1466" y="968377"/>
            <a:ext cx="989135" cy="5883275"/>
            <a:chOff x="0" y="2458"/>
            <a:chExt cx="2142" cy="1858"/>
          </a:xfrm>
        </p:grpSpPr>
        <p:sp>
          <p:nvSpPr>
            <p:cNvPr id="2161675" name="Freeform 11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2161676" name="Freeform 12"/>
            <p:cNvSpPr>
              <a:spLocks/>
            </p:cNvSpPr>
            <p:nvPr/>
          </p:nvSpPr>
          <p:spPr bwMode="hidden">
            <a:xfrm>
              <a:off x="0" y="2458"/>
              <a:ext cx="1853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2161677" name="Freeform 13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2161678" name="Freeform 14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1040" name="Oval 15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u="sng" smtClean="0">
                <a:solidFill>
                  <a:srgbClr val="000000"/>
                </a:solidFill>
              </a:endParaRPr>
            </a:p>
          </p:txBody>
        </p:sp>
        <p:sp>
          <p:nvSpPr>
            <p:cNvPr id="1041" name="Oval 16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u="sng" smtClean="0">
                <a:solidFill>
                  <a:srgbClr val="000000"/>
                </a:solidFill>
              </a:endParaRPr>
            </a:p>
          </p:txBody>
        </p:sp>
        <p:sp>
          <p:nvSpPr>
            <p:cNvPr id="1042" name="Oval 17"/>
            <p:cNvSpPr>
              <a:spLocks noChangeArrowheads="1"/>
            </p:cNvSpPr>
            <p:nvPr/>
          </p:nvSpPr>
          <p:spPr bwMode="ltGray">
            <a:xfrm>
              <a:off x="790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u="sng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034" name="Text Box 18"/>
          <p:cNvSpPr txBox="1">
            <a:spLocks noChangeArrowheads="1"/>
          </p:cNvSpPr>
          <p:nvPr/>
        </p:nvSpPr>
        <p:spPr bwMode="auto">
          <a:xfrm rot="16200000">
            <a:off x="-2296564" y="4118253"/>
            <a:ext cx="50371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b="1" u="none" smtClean="0">
                <a:solidFill>
                  <a:srgbClr val="777777"/>
                </a:solidFill>
              </a:rPr>
              <a:t>Financial System Strategy  2020</a:t>
            </a:r>
          </a:p>
        </p:txBody>
      </p:sp>
      <p:pic>
        <p:nvPicPr>
          <p:cNvPr id="1035" name="Picture 21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14653" y="15876"/>
            <a:ext cx="1144467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80002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6" r:id="rId1"/>
    <p:sldLayoutId id="2147484537" r:id="rId2"/>
    <p:sldLayoutId id="2147484538" r:id="rId3"/>
    <p:sldLayoutId id="2147484539" r:id="rId4"/>
    <p:sldLayoutId id="2147484540" r:id="rId5"/>
    <p:sldLayoutId id="2147484541" r:id="rId6"/>
    <p:sldLayoutId id="2147484542" r:id="rId7"/>
    <p:sldLayoutId id="2147484543" r:id="rId8"/>
    <p:sldLayoutId id="2147484544" r:id="rId9"/>
    <p:sldLayoutId id="2147484545" r:id="rId10"/>
    <p:sldLayoutId id="214748454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 b="1">
          <a:solidFill>
            <a:srgbClr val="0033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b="1">
          <a:solidFill>
            <a:srgbClr val="00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6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40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gray">
          <a:xfrm>
            <a:off x="0" y="0"/>
            <a:ext cx="9144000" cy="927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1657351" y="245588"/>
            <a:ext cx="724779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zh-SG" smtClean="0"/>
          </a:p>
        </p:txBody>
      </p:sp>
      <p:sp>
        <p:nvSpPr>
          <p:cNvPr id="2161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630009" y="6400800"/>
            <a:ext cx="3518389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 u="none">
                <a:latin typeface="Arial" charset="0"/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2161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67" y="6384925"/>
            <a:ext cx="35183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 u="none">
                <a:latin typeface="Arial" charset="0"/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19853" y="6386425"/>
            <a:ext cx="2110155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u="none"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709D1128-4F01-4ECF-90D9-16EA32BFC308}" type="slidenum">
              <a:rPr lang="zh-SG" altLang="en-US">
                <a:solidFill>
                  <a:srgbClr val="000000"/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9585" y="1214439"/>
            <a:ext cx="7879375" cy="493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text format of master</a:t>
            </a:r>
            <a:endParaRPr lang="en-US" altLang="zh-SG" smtClean="0"/>
          </a:p>
          <a:p>
            <a:pPr lvl="1"/>
            <a:r>
              <a:rPr lang="en-US" smtClean="0"/>
              <a:t>Second level</a:t>
            </a:r>
            <a:endParaRPr lang="en-US" altLang="zh-SG" smtClean="0"/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altLang="zh-SG" smtClean="0"/>
              <a:t>Fourth Level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403" y="1074738"/>
            <a:ext cx="914546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u="sng" smtClean="0">
              <a:solidFill>
                <a:srgbClr val="000000"/>
              </a:solidFill>
            </a:endParaRPr>
          </a:p>
        </p:txBody>
      </p:sp>
      <p:grpSp>
        <p:nvGrpSpPr>
          <p:cNvPr id="1033" name="Group 10"/>
          <p:cNvGrpSpPr>
            <a:grpSpLocks/>
          </p:cNvGrpSpPr>
          <p:nvPr/>
        </p:nvGrpSpPr>
        <p:grpSpPr bwMode="auto">
          <a:xfrm>
            <a:off x="1466" y="968377"/>
            <a:ext cx="989135" cy="5883275"/>
            <a:chOff x="0" y="2458"/>
            <a:chExt cx="2142" cy="1858"/>
          </a:xfrm>
        </p:grpSpPr>
        <p:sp>
          <p:nvSpPr>
            <p:cNvPr id="2161675" name="Freeform 11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2161676" name="Freeform 12"/>
            <p:cNvSpPr>
              <a:spLocks/>
            </p:cNvSpPr>
            <p:nvPr/>
          </p:nvSpPr>
          <p:spPr bwMode="hidden">
            <a:xfrm>
              <a:off x="0" y="2458"/>
              <a:ext cx="1853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2161677" name="Freeform 13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2161678" name="Freeform 14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1040" name="Oval 15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u="sng" smtClean="0">
                <a:solidFill>
                  <a:srgbClr val="000000"/>
                </a:solidFill>
              </a:endParaRPr>
            </a:p>
          </p:txBody>
        </p:sp>
        <p:sp>
          <p:nvSpPr>
            <p:cNvPr id="1041" name="Oval 16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u="sng" smtClean="0">
                <a:solidFill>
                  <a:srgbClr val="000000"/>
                </a:solidFill>
              </a:endParaRPr>
            </a:p>
          </p:txBody>
        </p:sp>
        <p:sp>
          <p:nvSpPr>
            <p:cNvPr id="1042" name="Oval 17"/>
            <p:cNvSpPr>
              <a:spLocks noChangeArrowheads="1"/>
            </p:cNvSpPr>
            <p:nvPr/>
          </p:nvSpPr>
          <p:spPr bwMode="ltGray">
            <a:xfrm>
              <a:off x="790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u="sng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034" name="Text Box 18"/>
          <p:cNvSpPr txBox="1">
            <a:spLocks noChangeArrowheads="1"/>
          </p:cNvSpPr>
          <p:nvPr/>
        </p:nvSpPr>
        <p:spPr bwMode="auto">
          <a:xfrm rot="16200000">
            <a:off x="-2296564" y="4118253"/>
            <a:ext cx="50371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b="1" u="none" smtClean="0">
                <a:solidFill>
                  <a:srgbClr val="777777"/>
                </a:solidFill>
              </a:rPr>
              <a:t>Financial System Strategy  2020</a:t>
            </a:r>
          </a:p>
        </p:txBody>
      </p:sp>
      <p:pic>
        <p:nvPicPr>
          <p:cNvPr id="1035" name="Picture 21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14653" y="15876"/>
            <a:ext cx="1144467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2856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8" r:id="rId1"/>
    <p:sldLayoutId id="2147484549" r:id="rId2"/>
    <p:sldLayoutId id="2147484550" r:id="rId3"/>
    <p:sldLayoutId id="2147484551" r:id="rId4"/>
    <p:sldLayoutId id="2147484552" r:id="rId5"/>
    <p:sldLayoutId id="2147484553" r:id="rId6"/>
    <p:sldLayoutId id="2147484554" r:id="rId7"/>
    <p:sldLayoutId id="2147484555" r:id="rId8"/>
    <p:sldLayoutId id="2147484556" r:id="rId9"/>
    <p:sldLayoutId id="2147484557" r:id="rId10"/>
    <p:sldLayoutId id="2147484558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 b="1">
          <a:solidFill>
            <a:srgbClr val="0033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b="1">
          <a:solidFill>
            <a:srgbClr val="00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6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40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gray">
          <a:xfrm>
            <a:off x="0" y="0"/>
            <a:ext cx="9144000" cy="927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1657351" y="246684"/>
            <a:ext cx="724779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zh-SG" smtClean="0"/>
          </a:p>
        </p:txBody>
      </p:sp>
      <p:sp>
        <p:nvSpPr>
          <p:cNvPr id="2161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630009" y="6400800"/>
            <a:ext cx="3518389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 u="none">
                <a:latin typeface="Arial" charset="0"/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2161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67" y="6384925"/>
            <a:ext cx="35183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 u="none">
                <a:latin typeface="Arial" charset="0"/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19853" y="6388545"/>
            <a:ext cx="2110155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u="none"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06C417FB-22C4-4AF6-AE2E-2523673224F1}" type="slidenum">
              <a:rPr lang="zh-SG" altLang="en-US">
                <a:solidFill>
                  <a:srgbClr val="000000"/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9585" y="1214439"/>
            <a:ext cx="7879375" cy="493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text format of master</a:t>
            </a:r>
            <a:endParaRPr lang="en-US" altLang="zh-SG" smtClean="0"/>
          </a:p>
          <a:p>
            <a:pPr lvl="1"/>
            <a:r>
              <a:rPr lang="en-US" smtClean="0"/>
              <a:t>Second level</a:t>
            </a:r>
            <a:endParaRPr lang="en-US" altLang="zh-SG" smtClean="0"/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altLang="zh-SG" smtClean="0"/>
              <a:t>Fourth Level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403" y="1074738"/>
            <a:ext cx="914546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u="sng">
              <a:solidFill>
                <a:srgbClr val="000000"/>
              </a:solidFill>
            </a:endParaRPr>
          </a:p>
        </p:txBody>
      </p:sp>
      <p:grpSp>
        <p:nvGrpSpPr>
          <p:cNvPr id="1033" name="Group 10"/>
          <p:cNvGrpSpPr>
            <a:grpSpLocks/>
          </p:cNvGrpSpPr>
          <p:nvPr/>
        </p:nvGrpSpPr>
        <p:grpSpPr bwMode="auto">
          <a:xfrm>
            <a:off x="1466" y="968377"/>
            <a:ext cx="989135" cy="5883275"/>
            <a:chOff x="0" y="2458"/>
            <a:chExt cx="2142" cy="1858"/>
          </a:xfrm>
        </p:grpSpPr>
        <p:sp>
          <p:nvSpPr>
            <p:cNvPr id="2161675" name="Freeform 11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u="sng">
                <a:solidFill>
                  <a:srgbClr val="000000"/>
                </a:solidFill>
              </a:endParaRPr>
            </a:p>
          </p:txBody>
        </p:sp>
        <p:sp>
          <p:nvSpPr>
            <p:cNvPr id="2161676" name="Freeform 12"/>
            <p:cNvSpPr>
              <a:spLocks/>
            </p:cNvSpPr>
            <p:nvPr/>
          </p:nvSpPr>
          <p:spPr bwMode="hidden">
            <a:xfrm>
              <a:off x="0" y="2458"/>
              <a:ext cx="1853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u="sng">
                <a:solidFill>
                  <a:srgbClr val="000000"/>
                </a:solidFill>
              </a:endParaRPr>
            </a:p>
          </p:txBody>
        </p:sp>
        <p:sp>
          <p:nvSpPr>
            <p:cNvPr id="2161677" name="Freeform 13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u="sng">
                <a:solidFill>
                  <a:srgbClr val="000000"/>
                </a:solidFill>
              </a:endParaRPr>
            </a:p>
          </p:txBody>
        </p:sp>
        <p:sp>
          <p:nvSpPr>
            <p:cNvPr id="2161678" name="Freeform 14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u="sng">
                <a:solidFill>
                  <a:srgbClr val="000000"/>
                </a:solidFill>
              </a:endParaRPr>
            </a:p>
          </p:txBody>
        </p:sp>
        <p:sp>
          <p:nvSpPr>
            <p:cNvPr id="1040" name="Oval 15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u="sng">
                <a:solidFill>
                  <a:srgbClr val="000000"/>
                </a:solidFill>
              </a:endParaRPr>
            </a:p>
          </p:txBody>
        </p:sp>
        <p:sp>
          <p:nvSpPr>
            <p:cNvPr id="1041" name="Oval 16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u="sng">
                <a:solidFill>
                  <a:srgbClr val="000000"/>
                </a:solidFill>
              </a:endParaRPr>
            </a:p>
          </p:txBody>
        </p:sp>
        <p:sp>
          <p:nvSpPr>
            <p:cNvPr id="1042" name="Oval 17"/>
            <p:cNvSpPr>
              <a:spLocks noChangeArrowheads="1"/>
            </p:cNvSpPr>
            <p:nvPr/>
          </p:nvSpPr>
          <p:spPr bwMode="ltGray">
            <a:xfrm>
              <a:off x="790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u="sng">
                <a:solidFill>
                  <a:srgbClr val="000000"/>
                </a:solidFill>
              </a:endParaRPr>
            </a:p>
          </p:txBody>
        </p:sp>
      </p:grpSp>
      <p:sp>
        <p:nvSpPr>
          <p:cNvPr id="1034" name="Text Box 18"/>
          <p:cNvSpPr txBox="1">
            <a:spLocks noChangeArrowheads="1"/>
          </p:cNvSpPr>
          <p:nvPr/>
        </p:nvSpPr>
        <p:spPr bwMode="auto">
          <a:xfrm rot="-5400000">
            <a:off x="-2296564" y="4118253"/>
            <a:ext cx="50371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b="1" u="none" smtClean="0">
                <a:solidFill>
                  <a:srgbClr val="777777"/>
                </a:solidFill>
              </a:rPr>
              <a:t>Financial System Strategy  2020</a:t>
            </a:r>
          </a:p>
        </p:txBody>
      </p:sp>
      <p:pic>
        <p:nvPicPr>
          <p:cNvPr id="1035" name="Picture 21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14653" y="15876"/>
            <a:ext cx="1144467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5366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 b="1">
          <a:solidFill>
            <a:srgbClr val="0033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 b="1">
          <a:solidFill>
            <a:srgbClr val="00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6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40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gray">
          <a:xfrm>
            <a:off x="0" y="0"/>
            <a:ext cx="9144000" cy="927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1657351" y="245519"/>
            <a:ext cx="724779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zh-SG" smtClean="0"/>
          </a:p>
        </p:txBody>
      </p:sp>
      <p:sp>
        <p:nvSpPr>
          <p:cNvPr id="2161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630009" y="6400800"/>
            <a:ext cx="3518389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 u="none">
                <a:latin typeface="Arial" charset="0"/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2161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67" y="6384925"/>
            <a:ext cx="35183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 u="none">
                <a:latin typeface="Arial" charset="0"/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19853" y="6386357"/>
            <a:ext cx="2110155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u="none"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709D1128-4F01-4ECF-90D9-16EA32BFC308}" type="slidenum">
              <a:rPr lang="zh-SG" altLang="en-US">
                <a:solidFill>
                  <a:srgbClr val="000000"/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9585" y="1214439"/>
            <a:ext cx="7879375" cy="493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text format of master</a:t>
            </a:r>
            <a:endParaRPr lang="en-US" altLang="zh-SG" smtClean="0"/>
          </a:p>
          <a:p>
            <a:pPr lvl="1"/>
            <a:r>
              <a:rPr lang="en-US" smtClean="0"/>
              <a:t>Second level</a:t>
            </a:r>
            <a:endParaRPr lang="en-US" altLang="zh-SG" smtClean="0"/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altLang="zh-SG" smtClean="0"/>
              <a:t>Fourth Level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403" y="1074738"/>
            <a:ext cx="914546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u="sng" smtClean="0">
              <a:solidFill>
                <a:srgbClr val="000000"/>
              </a:solidFill>
            </a:endParaRPr>
          </a:p>
        </p:txBody>
      </p:sp>
      <p:grpSp>
        <p:nvGrpSpPr>
          <p:cNvPr id="1033" name="Group 10"/>
          <p:cNvGrpSpPr>
            <a:grpSpLocks/>
          </p:cNvGrpSpPr>
          <p:nvPr/>
        </p:nvGrpSpPr>
        <p:grpSpPr bwMode="auto">
          <a:xfrm>
            <a:off x="1466" y="968377"/>
            <a:ext cx="989135" cy="5883275"/>
            <a:chOff x="0" y="2458"/>
            <a:chExt cx="2142" cy="1858"/>
          </a:xfrm>
        </p:grpSpPr>
        <p:sp>
          <p:nvSpPr>
            <p:cNvPr id="2161675" name="Freeform 11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2161676" name="Freeform 12"/>
            <p:cNvSpPr>
              <a:spLocks/>
            </p:cNvSpPr>
            <p:nvPr/>
          </p:nvSpPr>
          <p:spPr bwMode="hidden">
            <a:xfrm>
              <a:off x="0" y="2458"/>
              <a:ext cx="1853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2161677" name="Freeform 13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2161678" name="Freeform 14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1040" name="Oval 15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u="sng" smtClean="0">
                <a:solidFill>
                  <a:srgbClr val="000000"/>
                </a:solidFill>
              </a:endParaRPr>
            </a:p>
          </p:txBody>
        </p:sp>
        <p:sp>
          <p:nvSpPr>
            <p:cNvPr id="1041" name="Oval 16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u="sng" smtClean="0">
                <a:solidFill>
                  <a:srgbClr val="000000"/>
                </a:solidFill>
              </a:endParaRPr>
            </a:p>
          </p:txBody>
        </p:sp>
        <p:sp>
          <p:nvSpPr>
            <p:cNvPr id="1042" name="Oval 17"/>
            <p:cNvSpPr>
              <a:spLocks noChangeArrowheads="1"/>
            </p:cNvSpPr>
            <p:nvPr/>
          </p:nvSpPr>
          <p:spPr bwMode="ltGray">
            <a:xfrm>
              <a:off x="790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u="sng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034" name="Text Box 18"/>
          <p:cNvSpPr txBox="1">
            <a:spLocks noChangeArrowheads="1"/>
          </p:cNvSpPr>
          <p:nvPr/>
        </p:nvSpPr>
        <p:spPr bwMode="auto">
          <a:xfrm rot="16200000">
            <a:off x="-2296564" y="4118253"/>
            <a:ext cx="50371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b="1" u="none" smtClean="0">
                <a:solidFill>
                  <a:srgbClr val="777777"/>
                </a:solidFill>
              </a:rPr>
              <a:t>Financial System Strategy  2020</a:t>
            </a:r>
          </a:p>
        </p:txBody>
      </p:sp>
      <p:pic>
        <p:nvPicPr>
          <p:cNvPr id="1035" name="Picture 21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14653" y="15876"/>
            <a:ext cx="1144467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69464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60" r:id="rId1"/>
    <p:sldLayoutId id="2147484561" r:id="rId2"/>
    <p:sldLayoutId id="2147484562" r:id="rId3"/>
    <p:sldLayoutId id="2147484563" r:id="rId4"/>
    <p:sldLayoutId id="2147484564" r:id="rId5"/>
    <p:sldLayoutId id="2147484565" r:id="rId6"/>
    <p:sldLayoutId id="2147484566" r:id="rId7"/>
    <p:sldLayoutId id="2147484567" r:id="rId8"/>
    <p:sldLayoutId id="2147484568" r:id="rId9"/>
    <p:sldLayoutId id="2147484569" r:id="rId10"/>
    <p:sldLayoutId id="214748457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 b="1">
          <a:solidFill>
            <a:srgbClr val="0033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b="1">
          <a:solidFill>
            <a:srgbClr val="00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6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40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gray">
          <a:xfrm>
            <a:off x="0" y="0"/>
            <a:ext cx="9144000" cy="927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1657351" y="245449"/>
            <a:ext cx="724779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zh-SG" smtClean="0"/>
          </a:p>
        </p:txBody>
      </p:sp>
      <p:sp>
        <p:nvSpPr>
          <p:cNvPr id="2161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630009" y="6400800"/>
            <a:ext cx="3518389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 u="none">
                <a:latin typeface="Arial" charset="0"/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2161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67" y="6384925"/>
            <a:ext cx="35183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 u="none">
                <a:latin typeface="Arial" charset="0"/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19853" y="6386287"/>
            <a:ext cx="2110155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u="none"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709D1128-4F01-4ECF-90D9-16EA32BFC308}" type="slidenum">
              <a:rPr lang="zh-SG" altLang="en-US">
                <a:solidFill>
                  <a:srgbClr val="000000"/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9585" y="1214439"/>
            <a:ext cx="7879375" cy="493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text format of master</a:t>
            </a:r>
            <a:endParaRPr lang="en-US" altLang="zh-SG" smtClean="0"/>
          </a:p>
          <a:p>
            <a:pPr lvl="1"/>
            <a:r>
              <a:rPr lang="en-US" smtClean="0"/>
              <a:t>Second level</a:t>
            </a:r>
            <a:endParaRPr lang="en-US" altLang="zh-SG" smtClean="0"/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altLang="zh-SG" smtClean="0"/>
              <a:t>Fourth Level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403" y="1074738"/>
            <a:ext cx="914546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u="sng" smtClean="0">
              <a:solidFill>
                <a:srgbClr val="000000"/>
              </a:solidFill>
            </a:endParaRPr>
          </a:p>
        </p:txBody>
      </p:sp>
      <p:grpSp>
        <p:nvGrpSpPr>
          <p:cNvPr id="1033" name="Group 10"/>
          <p:cNvGrpSpPr>
            <a:grpSpLocks/>
          </p:cNvGrpSpPr>
          <p:nvPr/>
        </p:nvGrpSpPr>
        <p:grpSpPr bwMode="auto">
          <a:xfrm>
            <a:off x="1466" y="968377"/>
            <a:ext cx="989135" cy="5883275"/>
            <a:chOff x="0" y="2458"/>
            <a:chExt cx="2142" cy="1858"/>
          </a:xfrm>
        </p:grpSpPr>
        <p:sp>
          <p:nvSpPr>
            <p:cNvPr id="2161675" name="Freeform 11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2161676" name="Freeform 12"/>
            <p:cNvSpPr>
              <a:spLocks/>
            </p:cNvSpPr>
            <p:nvPr/>
          </p:nvSpPr>
          <p:spPr bwMode="hidden">
            <a:xfrm>
              <a:off x="0" y="2458"/>
              <a:ext cx="1853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2161677" name="Freeform 13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2161678" name="Freeform 14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1040" name="Oval 15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u="sng" smtClean="0">
                <a:solidFill>
                  <a:srgbClr val="000000"/>
                </a:solidFill>
              </a:endParaRPr>
            </a:p>
          </p:txBody>
        </p:sp>
        <p:sp>
          <p:nvSpPr>
            <p:cNvPr id="1041" name="Oval 16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u="sng" smtClean="0">
                <a:solidFill>
                  <a:srgbClr val="000000"/>
                </a:solidFill>
              </a:endParaRPr>
            </a:p>
          </p:txBody>
        </p:sp>
        <p:sp>
          <p:nvSpPr>
            <p:cNvPr id="1042" name="Oval 17"/>
            <p:cNvSpPr>
              <a:spLocks noChangeArrowheads="1"/>
            </p:cNvSpPr>
            <p:nvPr/>
          </p:nvSpPr>
          <p:spPr bwMode="ltGray">
            <a:xfrm>
              <a:off x="790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u="sng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034" name="Text Box 18"/>
          <p:cNvSpPr txBox="1">
            <a:spLocks noChangeArrowheads="1"/>
          </p:cNvSpPr>
          <p:nvPr/>
        </p:nvSpPr>
        <p:spPr bwMode="auto">
          <a:xfrm rot="16200000">
            <a:off x="-2296564" y="4118253"/>
            <a:ext cx="50371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b="1" u="none" smtClean="0">
                <a:solidFill>
                  <a:srgbClr val="777777"/>
                </a:solidFill>
              </a:rPr>
              <a:t>Financial System Strategy  2020</a:t>
            </a:r>
          </a:p>
        </p:txBody>
      </p:sp>
      <p:pic>
        <p:nvPicPr>
          <p:cNvPr id="1035" name="Picture 21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14653" y="15876"/>
            <a:ext cx="1144467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76739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72" r:id="rId1"/>
    <p:sldLayoutId id="2147484573" r:id="rId2"/>
    <p:sldLayoutId id="2147484574" r:id="rId3"/>
    <p:sldLayoutId id="2147484575" r:id="rId4"/>
    <p:sldLayoutId id="2147484576" r:id="rId5"/>
    <p:sldLayoutId id="2147484577" r:id="rId6"/>
    <p:sldLayoutId id="2147484578" r:id="rId7"/>
    <p:sldLayoutId id="2147484579" r:id="rId8"/>
    <p:sldLayoutId id="2147484580" r:id="rId9"/>
    <p:sldLayoutId id="2147484581" r:id="rId10"/>
    <p:sldLayoutId id="214748458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 b="1">
          <a:solidFill>
            <a:srgbClr val="0033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b="1">
          <a:solidFill>
            <a:srgbClr val="00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6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40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gray">
          <a:xfrm>
            <a:off x="0" y="0"/>
            <a:ext cx="9144000" cy="927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1657351" y="245379"/>
            <a:ext cx="724779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zh-SG" smtClean="0"/>
          </a:p>
        </p:txBody>
      </p:sp>
      <p:sp>
        <p:nvSpPr>
          <p:cNvPr id="2161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630009" y="6400800"/>
            <a:ext cx="3518389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 u="none">
                <a:latin typeface="Arial" charset="0"/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2161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67" y="6384925"/>
            <a:ext cx="35183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 u="none">
                <a:latin typeface="Arial" charset="0"/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19853" y="6386215"/>
            <a:ext cx="2110155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u="none"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709D1128-4F01-4ECF-90D9-16EA32BFC308}" type="slidenum">
              <a:rPr lang="zh-SG" altLang="en-US">
                <a:solidFill>
                  <a:srgbClr val="000000"/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9585" y="1214439"/>
            <a:ext cx="7879375" cy="493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text format of master</a:t>
            </a:r>
            <a:endParaRPr lang="en-US" altLang="zh-SG" smtClean="0"/>
          </a:p>
          <a:p>
            <a:pPr lvl="1"/>
            <a:r>
              <a:rPr lang="en-US" smtClean="0"/>
              <a:t>Second level</a:t>
            </a:r>
            <a:endParaRPr lang="en-US" altLang="zh-SG" smtClean="0"/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altLang="zh-SG" smtClean="0"/>
              <a:t>Fourth Level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403" y="1074738"/>
            <a:ext cx="914546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u="sng" smtClean="0">
              <a:solidFill>
                <a:srgbClr val="000000"/>
              </a:solidFill>
            </a:endParaRPr>
          </a:p>
        </p:txBody>
      </p:sp>
      <p:grpSp>
        <p:nvGrpSpPr>
          <p:cNvPr id="1033" name="Group 10"/>
          <p:cNvGrpSpPr>
            <a:grpSpLocks/>
          </p:cNvGrpSpPr>
          <p:nvPr/>
        </p:nvGrpSpPr>
        <p:grpSpPr bwMode="auto">
          <a:xfrm>
            <a:off x="1466" y="968377"/>
            <a:ext cx="989135" cy="5883275"/>
            <a:chOff x="0" y="2458"/>
            <a:chExt cx="2142" cy="1858"/>
          </a:xfrm>
        </p:grpSpPr>
        <p:sp>
          <p:nvSpPr>
            <p:cNvPr id="2161675" name="Freeform 11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2161676" name="Freeform 12"/>
            <p:cNvSpPr>
              <a:spLocks/>
            </p:cNvSpPr>
            <p:nvPr/>
          </p:nvSpPr>
          <p:spPr bwMode="hidden">
            <a:xfrm>
              <a:off x="0" y="2458"/>
              <a:ext cx="1853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2161677" name="Freeform 13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2161678" name="Freeform 14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1040" name="Oval 15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u="sng" smtClean="0">
                <a:solidFill>
                  <a:srgbClr val="000000"/>
                </a:solidFill>
              </a:endParaRPr>
            </a:p>
          </p:txBody>
        </p:sp>
        <p:sp>
          <p:nvSpPr>
            <p:cNvPr id="1041" name="Oval 16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u="sng" smtClean="0">
                <a:solidFill>
                  <a:srgbClr val="000000"/>
                </a:solidFill>
              </a:endParaRPr>
            </a:p>
          </p:txBody>
        </p:sp>
        <p:sp>
          <p:nvSpPr>
            <p:cNvPr id="1042" name="Oval 17"/>
            <p:cNvSpPr>
              <a:spLocks noChangeArrowheads="1"/>
            </p:cNvSpPr>
            <p:nvPr/>
          </p:nvSpPr>
          <p:spPr bwMode="ltGray">
            <a:xfrm>
              <a:off x="790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u="sng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034" name="Text Box 18"/>
          <p:cNvSpPr txBox="1">
            <a:spLocks noChangeArrowheads="1"/>
          </p:cNvSpPr>
          <p:nvPr/>
        </p:nvSpPr>
        <p:spPr bwMode="auto">
          <a:xfrm rot="16200000">
            <a:off x="-2296564" y="4118253"/>
            <a:ext cx="50371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b="1" u="none" smtClean="0">
                <a:solidFill>
                  <a:srgbClr val="777777"/>
                </a:solidFill>
              </a:rPr>
              <a:t>Financial System Strategy  2020</a:t>
            </a:r>
          </a:p>
        </p:txBody>
      </p:sp>
      <p:pic>
        <p:nvPicPr>
          <p:cNvPr id="1035" name="Picture 21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14653" y="15876"/>
            <a:ext cx="1144467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11679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84" r:id="rId1"/>
    <p:sldLayoutId id="2147484585" r:id="rId2"/>
    <p:sldLayoutId id="2147484586" r:id="rId3"/>
    <p:sldLayoutId id="2147484587" r:id="rId4"/>
    <p:sldLayoutId id="2147484588" r:id="rId5"/>
    <p:sldLayoutId id="2147484589" r:id="rId6"/>
    <p:sldLayoutId id="2147484590" r:id="rId7"/>
    <p:sldLayoutId id="2147484591" r:id="rId8"/>
    <p:sldLayoutId id="2147484592" r:id="rId9"/>
    <p:sldLayoutId id="2147484593" r:id="rId10"/>
    <p:sldLayoutId id="214748459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 b="1">
          <a:solidFill>
            <a:srgbClr val="0033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b="1">
          <a:solidFill>
            <a:srgbClr val="00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6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40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gray">
          <a:xfrm>
            <a:off x="0" y="0"/>
            <a:ext cx="9144000" cy="927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1657351" y="245304"/>
            <a:ext cx="724779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zh-SG" smtClean="0"/>
          </a:p>
        </p:txBody>
      </p:sp>
      <p:sp>
        <p:nvSpPr>
          <p:cNvPr id="2161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630009" y="6400800"/>
            <a:ext cx="3518389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 u="none">
                <a:latin typeface="Arial" charset="0"/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2161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67" y="6384925"/>
            <a:ext cx="35183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 u="none">
                <a:latin typeface="Arial" charset="0"/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19853" y="6386141"/>
            <a:ext cx="2110155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u="none"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709D1128-4F01-4ECF-90D9-16EA32BFC308}" type="slidenum">
              <a:rPr lang="zh-SG" altLang="en-US">
                <a:solidFill>
                  <a:srgbClr val="000000"/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9585" y="1214439"/>
            <a:ext cx="7879375" cy="493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text format of master</a:t>
            </a:r>
            <a:endParaRPr lang="en-US" altLang="zh-SG" smtClean="0"/>
          </a:p>
          <a:p>
            <a:pPr lvl="1"/>
            <a:r>
              <a:rPr lang="en-US" smtClean="0"/>
              <a:t>Second level</a:t>
            </a:r>
            <a:endParaRPr lang="en-US" altLang="zh-SG" smtClean="0"/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altLang="zh-SG" smtClean="0"/>
              <a:t>Fourth Level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403" y="1074738"/>
            <a:ext cx="914546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u="sng" smtClean="0">
              <a:solidFill>
                <a:srgbClr val="000000"/>
              </a:solidFill>
            </a:endParaRPr>
          </a:p>
        </p:txBody>
      </p:sp>
      <p:grpSp>
        <p:nvGrpSpPr>
          <p:cNvPr id="1033" name="Group 10"/>
          <p:cNvGrpSpPr>
            <a:grpSpLocks/>
          </p:cNvGrpSpPr>
          <p:nvPr/>
        </p:nvGrpSpPr>
        <p:grpSpPr bwMode="auto">
          <a:xfrm>
            <a:off x="1466" y="968377"/>
            <a:ext cx="989135" cy="5883275"/>
            <a:chOff x="0" y="2458"/>
            <a:chExt cx="2142" cy="1858"/>
          </a:xfrm>
        </p:grpSpPr>
        <p:sp>
          <p:nvSpPr>
            <p:cNvPr id="2161675" name="Freeform 11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2161676" name="Freeform 12"/>
            <p:cNvSpPr>
              <a:spLocks/>
            </p:cNvSpPr>
            <p:nvPr/>
          </p:nvSpPr>
          <p:spPr bwMode="hidden">
            <a:xfrm>
              <a:off x="0" y="2458"/>
              <a:ext cx="1853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2161677" name="Freeform 13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2161678" name="Freeform 14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1040" name="Oval 15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u="sng" smtClean="0">
                <a:solidFill>
                  <a:srgbClr val="000000"/>
                </a:solidFill>
              </a:endParaRPr>
            </a:p>
          </p:txBody>
        </p:sp>
        <p:sp>
          <p:nvSpPr>
            <p:cNvPr id="1041" name="Oval 16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u="sng" smtClean="0">
                <a:solidFill>
                  <a:srgbClr val="000000"/>
                </a:solidFill>
              </a:endParaRPr>
            </a:p>
          </p:txBody>
        </p:sp>
        <p:sp>
          <p:nvSpPr>
            <p:cNvPr id="1042" name="Oval 17"/>
            <p:cNvSpPr>
              <a:spLocks noChangeArrowheads="1"/>
            </p:cNvSpPr>
            <p:nvPr/>
          </p:nvSpPr>
          <p:spPr bwMode="ltGray">
            <a:xfrm>
              <a:off x="790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u="sng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034" name="Text Box 18"/>
          <p:cNvSpPr txBox="1">
            <a:spLocks noChangeArrowheads="1"/>
          </p:cNvSpPr>
          <p:nvPr/>
        </p:nvSpPr>
        <p:spPr bwMode="auto">
          <a:xfrm rot="16200000">
            <a:off x="-2296564" y="4118253"/>
            <a:ext cx="50371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b="1" u="none" smtClean="0">
                <a:solidFill>
                  <a:srgbClr val="777777"/>
                </a:solidFill>
              </a:rPr>
              <a:t>Financial System Strategy  2020</a:t>
            </a:r>
          </a:p>
        </p:txBody>
      </p:sp>
      <p:pic>
        <p:nvPicPr>
          <p:cNvPr id="1035" name="Picture 21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14653" y="15876"/>
            <a:ext cx="1144467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78520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96" r:id="rId1"/>
    <p:sldLayoutId id="2147484597" r:id="rId2"/>
    <p:sldLayoutId id="2147484598" r:id="rId3"/>
    <p:sldLayoutId id="2147484599" r:id="rId4"/>
    <p:sldLayoutId id="2147484600" r:id="rId5"/>
    <p:sldLayoutId id="2147484601" r:id="rId6"/>
    <p:sldLayoutId id="2147484602" r:id="rId7"/>
    <p:sldLayoutId id="2147484603" r:id="rId8"/>
    <p:sldLayoutId id="2147484604" r:id="rId9"/>
    <p:sldLayoutId id="2147484605" r:id="rId10"/>
    <p:sldLayoutId id="214748460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 b="1">
          <a:solidFill>
            <a:srgbClr val="0033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b="1">
          <a:solidFill>
            <a:srgbClr val="00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6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40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gray">
          <a:xfrm>
            <a:off x="0" y="0"/>
            <a:ext cx="9144000" cy="927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1657351" y="245229"/>
            <a:ext cx="724779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zh-SG" smtClean="0"/>
          </a:p>
        </p:txBody>
      </p:sp>
      <p:sp>
        <p:nvSpPr>
          <p:cNvPr id="2161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630009" y="6400800"/>
            <a:ext cx="3518389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 u="none">
                <a:latin typeface="Arial" charset="0"/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2161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67" y="6384925"/>
            <a:ext cx="35183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 u="none">
                <a:latin typeface="Arial" charset="0"/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19853" y="6386065"/>
            <a:ext cx="2110155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u="none"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709D1128-4F01-4ECF-90D9-16EA32BFC308}" type="slidenum">
              <a:rPr lang="zh-SG" altLang="en-US">
                <a:solidFill>
                  <a:srgbClr val="000000"/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9585" y="1214439"/>
            <a:ext cx="7879375" cy="493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text format of master</a:t>
            </a:r>
            <a:endParaRPr lang="en-US" altLang="zh-SG" smtClean="0"/>
          </a:p>
          <a:p>
            <a:pPr lvl="1"/>
            <a:r>
              <a:rPr lang="en-US" smtClean="0"/>
              <a:t>Second level</a:t>
            </a:r>
            <a:endParaRPr lang="en-US" altLang="zh-SG" smtClean="0"/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altLang="zh-SG" smtClean="0"/>
              <a:t>Fourth Level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403" y="1074738"/>
            <a:ext cx="914546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u="sng" smtClean="0">
              <a:solidFill>
                <a:srgbClr val="000000"/>
              </a:solidFill>
            </a:endParaRPr>
          </a:p>
        </p:txBody>
      </p:sp>
      <p:grpSp>
        <p:nvGrpSpPr>
          <p:cNvPr id="1033" name="Group 10"/>
          <p:cNvGrpSpPr>
            <a:grpSpLocks/>
          </p:cNvGrpSpPr>
          <p:nvPr/>
        </p:nvGrpSpPr>
        <p:grpSpPr bwMode="auto">
          <a:xfrm>
            <a:off x="1466" y="968377"/>
            <a:ext cx="989135" cy="5883275"/>
            <a:chOff x="0" y="2458"/>
            <a:chExt cx="2142" cy="1858"/>
          </a:xfrm>
        </p:grpSpPr>
        <p:sp>
          <p:nvSpPr>
            <p:cNvPr id="2161675" name="Freeform 11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2161676" name="Freeform 12"/>
            <p:cNvSpPr>
              <a:spLocks/>
            </p:cNvSpPr>
            <p:nvPr/>
          </p:nvSpPr>
          <p:spPr bwMode="hidden">
            <a:xfrm>
              <a:off x="0" y="2458"/>
              <a:ext cx="1853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2161677" name="Freeform 13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2161678" name="Freeform 14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1040" name="Oval 15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u="sng" smtClean="0">
                <a:solidFill>
                  <a:srgbClr val="000000"/>
                </a:solidFill>
              </a:endParaRPr>
            </a:p>
          </p:txBody>
        </p:sp>
        <p:sp>
          <p:nvSpPr>
            <p:cNvPr id="1041" name="Oval 16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u="sng" smtClean="0">
                <a:solidFill>
                  <a:srgbClr val="000000"/>
                </a:solidFill>
              </a:endParaRPr>
            </a:p>
          </p:txBody>
        </p:sp>
        <p:sp>
          <p:nvSpPr>
            <p:cNvPr id="1042" name="Oval 17"/>
            <p:cNvSpPr>
              <a:spLocks noChangeArrowheads="1"/>
            </p:cNvSpPr>
            <p:nvPr/>
          </p:nvSpPr>
          <p:spPr bwMode="ltGray">
            <a:xfrm>
              <a:off x="790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u="sng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034" name="Text Box 18"/>
          <p:cNvSpPr txBox="1">
            <a:spLocks noChangeArrowheads="1"/>
          </p:cNvSpPr>
          <p:nvPr/>
        </p:nvSpPr>
        <p:spPr bwMode="auto">
          <a:xfrm rot="16200000">
            <a:off x="-2296564" y="4118253"/>
            <a:ext cx="50371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b="1" u="none" smtClean="0">
                <a:solidFill>
                  <a:srgbClr val="777777"/>
                </a:solidFill>
              </a:rPr>
              <a:t>Financial System Strategy  2020</a:t>
            </a:r>
          </a:p>
        </p:txBody>
      </p:sp>
      <p:pic>
        <p:nvPicPr>
          <p:cNvPr id="1035" name="Picture 21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14653" y="15876"/>
            <a:ext cx="1144467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75217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08" r:id="rId1"/>
    <p:sldLayoutId id="2147484609" r:id="rId2"/>
    <p:sldLayoutId id="2147484610" r:id="rId3"/>
    <p:sldLayoutId id="2147484611" r:id="rId4"/>
    <p:sldLayoutId id="2147484612" r:id="rId5"/>
    <p:sldLayoutId id="2147484613" r:id="rId6"/>
    <p:sldLayoutId id="2147484614" r:id="rId7"/>
    <p:sldLayoutId id="2147484615" r:id="rId8"/>
    <p:sldLayoutId id="2147484616" r:id="rId9"/>
    <p:sldLayoutId id="2147484617" r:id="rId10"/>
    <p:sldLayoutId id="2147484618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 b="1">
          <a:solidFill>
            <a:srgbClr val="0033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b="1">
          <a:solidFill>
            <a:srgbClr val="00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6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40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gray">
          <a:xfrm>
            <a:off x="0" y="0"/>
            <a:ext cx="9144000" cy="927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1657351" y="245149"/>
            <a:ext cx="724779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zh-SG" smtClean="0"/>
          </a:p>
        </p:txBody>
      </p:sp>
      <p:sp>
        <p:nvSpPr>
          <p:cNvPr id="2161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630009" y="6400800"/>
            <a:ext cx="3518389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 u="none">
                <a:latin typeface="Arial" charset="0"/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2161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67" y="6384925"/>
            <a:ext cx="35183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 u="none">
                <a:latin typeface="Arial" charset="0"/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19853" y="6385987"/>
            <a:ext cx="2110155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u="none"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709D1128-4F01-4ECF-90D9-16EA32BFC308}" type="slidenum">
              <a:rPr lang="zh-SG" altLang="en-US">
                <a:solidFill>
                  <a:srgbClr val="000000"/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9585" y="1214439"/>
            <a:ext cx="7879375" cy="493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text format of master</a:t>
            </a:r>
            <a:endParaRPr lang="en-US" altLang="zh-SG" smtClean="0"/>
          </a:p>
          <a:p>
            <a:pPr lvl="1"/>
            <a:r>
              <a:rPr lang="en-US" smtClean="0"/>
              <a:t>Second level</a:t>
            </a:r>
            <a:endParaRPr lang="en-US" altLang="zh-SG" smtClean="0"/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altLang="zh-SG" smtClean="0"/>
              <a:t>Fourth Level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403" y="1074738"/>
            <a:ext cx="914546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u="sng" smtClean="0">
              <a:solidFill>
                <a:srgbClr val="000000"/>
              </a:solidFill>
            </a:endParaRPr>
          </a:p>
        </p:txBody>
      </p:sp>
      <p:grpSp>
        <p:nvGrpSpPr>
          <p:cNvPr id="1033" name="Group 10"/>
          <p:cNvGrpSpPr>
            <a:grpSpLocks/>
          </p:cNvGrpSpPr>
          <p:nvPr/>
        </p:nvGrpSpPr>
        <p:grpSpPr bwMode="auto">
          <a:xfrm>
            <a:off x="1466" y="968377"/>
            <a:ext cx="989135" cy="5883275"/>
            <a:chOff x="0" y="2458"/>
            <a:chExt cx="2142" cy="1858"/>
          </a:xfrm>
        </p:grpSpPr>
        <p:sp>
          <p:nvSpPr>
            <p:cNvPr id="2161675" name="Freeform 11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2161676" name="Freeform 12"/>
            <p:cNvSpPr>
              <a:spLocks/>
            </p:cNvSpPr>
            <p:nvPr/>
          </p:nvSpPr>
          <p:spPr bwMode="hidden">
            <a:xfrm>
              <a:off x="0" y="2458"/>
              <a:ext cx="1853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2161677" name="Freeform 13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2161678" name="Freeform 14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1040" name="Oval 15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u="sng" smtClean="0">
                <a:solidFill>
                  <a:srgbClr val="000000"/>
                </a:solidFill>
              </a:endParaRPr>
            </a:p>
          </p:txBody>
        </p:sp>
        <p:sp>
          <p:nvSpPr>
            <p:cNvPr id="1041" name="Oval 16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u="sng" smtClean="0">
                <a:solidFill>
                  <a:srgbClr val="000000"/>
                </a:solidFill>
              </a:endParaRPr>
            </a:p>
          </p:txBody>
        </p:sp>
        <p:sp>
          <p:nvSpPr>
            <p:cNvPr id="1042" name="Oval 17"/>
            <p:cNvSpPr>
              <a:spLocks noChangeArrowheads="1"/>
            </p:cNvSpPr>
            <p:nvPr/>
          </p:nvSpPr>
          <p:spPr bwMode="ltGray">
            <a:xfrm>
              <a:off x="790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u="sng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034" name="Text Box 18"/>
          <p:cNvSpPr txBox="1">
            <a:spLocks noChangeArrowheads="1"/>
          </p:cNvSpPr>
          <p:nvPr/>
        </p:nvSpPr>
        <p:spPr bwMode="auto">
          <a:xfrm rot="16200000">
            <a:off x="-2296564" y="4118253"/>
            <a:ext cx="50371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b="1" u="none" smtClean="0">
                <a:solidFill>
                  <a:srgbClr val="777777"/>
                </a:solidFill>
              </a:rPr>
              <a:t>Financial System Strategy  2020</a:t>
            </a:r>
          </a:p>
        </p:txBody>
      </p:sp>
      <p:pic>
        <p:nvPicPr>
          <p:cNvPr id="1035" name="Picture 21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14653" y="15876"/>
            <a:ext cx="1144467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02037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20" r:id="rId1"/>
    <p:sldLayoutId id="2147484621" r:id="rId2"/>
    <p:sldLayoutId id="2147484622" r:id="rId3"/>
    <p:sldLayoutId id="2147484623" r:id="rId4"/>
    <p:sldLayoutId id="2147484624" r:id="rId5"/>
    <p:sldLayoutId id="2147484625" r:id="rId6"/>
    <p:sldLayoutId id="2147484626" r:id="rId7"/>
    <p:sldLayoutId id="2147484627" r:id="rId8"/>
    <p:sldLayoutId id="2147484628" r:id="rId9"/>
    <p:sldLayoutId id="2147484629" r:id="rId10"/>
    <p:sldLayoutId id="214748463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 b="1">
          <a:solidFill>
            <a:srgbClr val="0033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b="1">
          <a:solidFill>
            <a:srgbClr val="00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6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40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gray">
          <a:xfrm>
            <a:off x="0" y="0"/>
            <a:ext cx="9144000" cy="927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1657351" y="245069"/>
            <a:ext cx="724779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zh-SG" smtClean="0"/>
          </a:p>
        </p:txBody>
      </p:sp>
      <p:sp>
        <p:nvSpPr>
          <p:cNvPr id="2161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630009" y="6400800"/>
            <a:ext cx="3518389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 u="none">
                <a:latin typeface="Arial" charset="0"/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2161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67" y="6384925"/>
            <a:ext cx="35183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 u="none">
                <a:latin typeface="Arial" charset="0"/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19853" y="6385907"/>
            <a:ext cx="2110155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u="none"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709D1128-4F01-4ECF-90D9-16EA32BFC308}" type="slidenum">
              <a:rPr lang="zh-SG" altLang="en-US">
                <a:solidFill>
                  <a:srgbClr val="000000"/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9585" y="1214439"/>
            <a:ext cx="7879375" cy="493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text format of master</a:t>
            </a:r>
            <a:endParaRPr lang="en-US" altLang="zh-SG" smtClean="0"/>
          </a:p>
          <a:p>
            <a:pPr lvl="1"/>
            <a:r>
              <a:rPr lang="en-US" smtClean="0"/>
              <a:t>Second level</a:t>
            </a:r>
            <a:endParaRPr lang="en-US" altLang="zh-SG" smtClean="0"/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altLang="zh-SG" smtClean="0"/>
              <a:t>Fourth Level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403" y="1074738"/>
            <a:ext cx="914546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u="sng" smtClean="0">
              <a:solidFill>
                <a:srgbClr val="000000"/>
              </a:solidFill>
            </a:endParaRPr>
          </a:p>
        </p:txBody>
      </p:sp>
      <p:grpSp>
        <p:nvGrpSpPr>
          <p:cNvPr id="1033" name="Group 10"/>
          <p:cNvGrpSpPr>
            <a:grpSpLocks/>
          </p:cNvGrpSpPr>
          <p:nvPr/>
        </p:nvGrpSpPr>
        <p:grpSpPr bwMode="auto">
          <a:xfrm>
            <a:off x="1466" y="968377"/>
            <a:ext cx="989135" cy="5883275"/>
            <a:chOff x="0" y="2458"/>
            <a:chExt cx="2142" cy="1858"/>
          </a:xfrm>
        </p:grpSpPr>
        <p:sp>
          <p:nvSpPr>
            <p:cNvPr id="2161675" name="Freeform 11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2161676" name="Freeform 12"/>
            <p:cNvSpPr>
              <a:spLocks/>
            </p:cNvSpPr>
            <p:nvPr/>
          </p:nvSpPr>
          <p:spPr bwMode="hidden">
            <a:xfrm>
              <a:off x="0" y="2458"/>
              <a:ext cx="1853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2161677" name="Freeform 13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2161678" name="Freeform 14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1040" name="Oval 15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u="sng" smtClean="0">
                <a:solidFill>
                  <a:srgbClr val="000000"/>
                </a:solidFill>
              </a:endParaRPr>
            </a:p>
          </p:txBody>
        </p:sp>
        <p:sp>
          <p:nvSpPr>
            <p:cNvPr id="1041" name="Oval 16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u="sng" smtClean="0">
                <a:solidFill>
                  <a:srgbClr val="000000"/>
                </a:solidFill>
              </a:endParaRPr>
            </a:p>
          </p:txBody>
        </p:sp>
        <p:sp>
          <p:nvSpPr>
            <p:cNvPr id="1042" name="Oval 17"/>
            <p:cNvSpPr>
              <a:spLocks noChangeArrowheads="1"/>
            </p:cNvSpPr>
            <p:nvPr/>
          </p:nvSpPr>
          <p:spPr bwMode="ltGray">
            <a:xfrm>
              <a:off x="790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u="sng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034" name="Text Box 18"/>
          <p:cNvSpPr txBox="1">
            <a:spLocks noChangeArrowheads="1"/>
          </p:cNvSpPr>
          <p:nvPr/>
        </p:nvSpPr>
        <p:spPr bwMode="auto">
          <a:xfrm rot="16200000">
            <a:off x="-2296564" y="4118253"/>
            <a:ext cx="50371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b="1" u="none" smtClean="0">
                <a:solidFill>
                  <a:srgbClr val="777777"/>
                </a:solidFill>
              </a:rPr>
              <a:t>Financial System Strategy  2020</a:t>
            </a:r>
          </a:p>
        </p:txBody>
      </p:sp>
      <p:pic>
        <p:nvPicPr>
          <p:cNvPr id="1035" name="Picture 21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14653" y="15876"/>
            <a:ext cx="1144467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31532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32" r:id="rId1"/>
    <p:sldLayoutId id="2147484633" r:id="rId2"/>
    <p:sldLayoutId id="2147484634" r:id="rId3"/>
    <p:sldLayoutId id="2147484635" r:id="rId4"/>
    <p:sldLayoutId id="2147484636" r:id="rId5"/>
    <p:sldLayoutId id="2147484637" r:id="rId6"/>
    <p:sldLayoutId id="2147484638" r:id="rId7"/>
    <p:sldLayoutId id="2147484639" r:id="rId8"/>
    <p:sldLayoutId id="2147484640" r:id="rId9"/>
    <p:sldLayoutId id="2147484641" r:id="rId10"/>
    <p:sldLayoutId id="214748464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 b="1">
          <a:solidFill>
            <a:srgbClr val="0033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b="1">
          <a:solidFill>
            <a:srgbClr val="00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6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40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gray">
          <a:xfrm>
            <a:off x="0" y="0"/>
            <a:ext cx="9144000" cy="927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1657351" y="244989"/>
            <a:ext cx="724779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zh-SG" smtClean="0"/>
          </a:p>
        </p:txBody>
      </p:sp>
      <p:sp>
        <p:nvSpPr>
          <p:cNvPr id="2161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630009" y="6400800"/>
            <a:ext cx="3518389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 u="none">
                <a:latin typeface="Arial" charset="0"/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2161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67" y="6384925"/>
            <a:ext cx="35183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 u="none">
                <a:latin typeface="Arial" charset="0"/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19853" y="6385825"/>
            <a:ext cx="2110155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u="none"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709D1128-4F01-4ECF-90D9-16EA32BFC308}" type="slidenum">
              <a:rPr lang="zh-SG" altLang="en-US">
                <a:solidFill>
                  <a:srgbClr val="000000"/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9585" y="1214439"/>
            <a:ext cx="7879375" cy="493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text format of master</a:t>
            </a:r>
            <a:endParaRPr lang="en-US" altLang="zh-SG" smtClean="0"/>
          </a:p>
          <a:p>
            <a:pPr lvl="1"/>
            <a:r>
              <a:rPr lang="en-US" smtClean="0"/>
              <a:t>Second level</a:t>
            </a:r>
            <a:endParaRPr lang="en-US" altLang="zh-SG" smtClean="0"/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altLang="zh-SG" smtClean="0"/>
              <a:t>Fourth Level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403" y="1074738"/>
            <a:ext cx="914546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u="sng" smtClean="0">
              <a:solidFill>
                <a:srgbClr val="000000"/>
              </a:solidFill>
            </a:endParaRPr>
          </a:p>
        </p:txBody>
      </p:sp>
      <p:grpSp>
        <p:nvGrpSpPr>
          <p:cNvPr id="1033" name="Group 10"/>
          <p:cNvGrpSpPr>
            <a:grpSpLocks/>
          </p:cNvGrpSpPr>
          <p:nvPr/>
        </p:nvGrpSpPr>
        <p:grpSpPr bwMode="auto">
          <a:xfrm>
            <a:off x="1466" y="968377"/>
            <a:ext cx="989135" cy="5883275"/>
            <a:chOff x="0" y="2458"/>
            <a:chExt cx="2142" cy="1858"/>
          </a:xfrm>
        </p:grpSpPr>
        <p:sp>
          <p:nvSpPr>
            <p:cNvPr id="2161675" name="Freeform 11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2161676" name="Freeform 12"/>
            <p:cNvSpPr>
              <a:spLocks/>
            </p:cNvSpPr>
            <p:nvPr/>
          </p:nvSpPr>
          <p:spPr bwMode="hidden">
            <a:xfrm>
              <a:off x="0" y="2458"/>
              <a:ext cx="1853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2161677" name="Freeform 13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2161678" name="Freeform 14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1040" name="Oval 15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u="sng" smtClean="0">
                <a:solidFill>
                  <a:srgbClr val="000000"/>
                </a:solidFill>
              </a:endParaRPr>
            </a:p>
          </p:txBody>
        </p:sp>
        <p:sp>
          <p:nvSpPr>
            <p:cNvPr id="1041" name="Oval 16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u="sng" smtClean="0">
                <a:solidFill>
                  <a:srgbClr val="000000"/>
                </a:solidFill>
              </a:endParaRPr>
            </a:p>
          </p:txBody>
        </p:sp>
        <p:sp>
          <p:nvSpPr>
            <p:cNvPr id="1042" name="Oval 17"/>
            <p:cNvSpPr>
              <a:spLocks noChangeArrowheads="1"/>
            </p:cNvSpPr>
            <p:nvPr/>
          </p:nvSpPr>
          <p:spPr bwMode="ltGray">
            <a:xfrm>
              <a:off x="790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u="sng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034" name="Text Box 18"/>
          <p:cNvSpPr txBox="1">
            <a:spLocks noChangeArrowheads="1"/>
          </p:cNvSpPr>
          <p:nvPr/>
        </p:nvSpPr>
        <p:spPr bwMode="auto">
          <a:xfrm rot="16200000">
            <a:off x="-2296564" y="4118253"/>
            <a:ext cx="50371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b="1" u="none" smtClean="0">
                <a:solidFill>
                  <a:srgbClr val="777777"/>
                </a:solidFill>
              </a:rPr>
              <a:t>Financial System Strategy  2020</a:t>
            </a:r>
          </a:p>
        </p:txBody>
      </p:sp>
      <p:pic>
        <p:nvPicPr>
          <p:cNvPr id="1035" name="Picture 21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14653" y="15876"/>
            <a:ext cx="1144467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9393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4" r:id="rId1"/>
    <p:sldLayoutId id="2147484645" r:id="rId2"/>
    <p:sldLayoutId id="2147484646" r:id="rId3"/>
    <p:sldLayoutId id="2147484647" r:id="rId4"/>
    <p:sldLayoutId id="2147484648" r:id="rId5"/>
    <p:sldLayoutId id="2147484649" r:id="rId6"/>
    <p:sldLayoutId id="2147484650" r:id="rId7"/>
    <p:sldLayoutId id="2147484651" r:id="rId8"/>
    <p:sldLayoutId id="2147484652" r:id="rId9"/>
    <p:sldLayoutId id="2147484653" r:id="rId10"/>
    <p:sldLayoutId id="214748465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 b="1">
          <a:solidFill>
            <a:srgbClr val="0033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b="1">
          <a:solidFill>
            <a:srgbClr val="00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6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40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gray">
          <a:xfrm>
            <a:off x="0" y="0"/>
            <a:ext cx="9144000" cy="927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1657351" y="244903"/>
            <a:ext cx="724779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zh-SG" smtClean="0"/>
          </a:p>
        </p:txBody>
      </p:sp>
      <p:sp>
        <p:nvSpPr>
          <p:cNvPr id="2161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630009" y="6400800"/>
            <a:ext cx="3518389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 u="none">
                <a:latin typeface="Arial" charset="0"/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2161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67" y="6384925"/>
            <a:ext cx="35183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 u="none">
                <a:latin typeface="Arial" charset="0"/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19853" y="6385741"/>
            <a:ext cx="2110155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u="none"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709D1128-4F01-4ECF-90D9-16EA32BFC308}" type="slidenum">
              <a:rPr lang="zh-SG" altLang="en-US">
                <a:solidFill>
                  <a:srgbClr val="000000"/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9585" y="1214439"/>
            <a:ext cx="7879375" cy="493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text format of master</a:t>
            </a:r>
            <a:endParaRPr lang="en-US" altLang="zh-SG" smtClean="0"/>
          </a:p>
          <a:p>
            <a:pPr lvl="1"/>
            <a:r>
              <a:rPr lang="en-US" smtClean="0"/>
              <a:t>Second level</a:t>
            </a:r>
            <a:endParaRPr lang="en-US" altLang="zh-SG" smtClean="0"/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altLang="zh-SG" smtClean="0"/>
              <a:t>Fourth Level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403" y="1074738"/>
            <a:ext cx="914546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u="sng" smtClean="0">
              <a:solidFill>
                <a:srgbClr val="000000"/>
              </a:solidFill>
            </a:endParaRPr>
          </a:p>
        </p:txBody>
      </p:sp>
      <p:grpSp>
        <p:nvGrpSpPr>
          <p:cNvPr id="1033" name="Group 10"/>
          <p:cNvGrpSpPr>
            <a:grpSpLocks/>
          </p:cNvGrpSpPr>
          <p:nvPr/>
        </p:nvGrpSpPr>
        <p:grpSpPr bwMode="auto">
          <a:xfrm>
            <a:off x="1466" y="968377"/>
            <a:ext cx="989135" cy="5883275"/>
            <a:chOff x="0" y="2458"/>
            <a:chExt cx="2142" cy="1858"/>
          </a:xfrm>
        </p:grpSpPr>
        <p:sp>
          <p:nvSpPr>
            <p:cNvPr id="2161675" name="Freeform 11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2161676" name="Freeform 12"/>
            <p:cNvSpPr>
              <a:spLocks/>
            </p:cNvSpPr>
            <p:nvPr/>
          </p:nvSpPr>
          <p:spPr bwMode="hidden">
            <a:xfrm>
              <a:off x="0" y="2458"/>
              <a:ext cx="1853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2161677" name="Freeform 13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2161678" name="Freeform 14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1040" name="Oval 15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u="sng" smtClean="0">
                <a:solidFill>
                  <a:srgbClr val="000000"/>
                </a:solidFill>
              </a:endParaRPr>
            </a:p>
          </p:txBody>
        </p:sp>
        <p:sp>
          <p:nvSpPr>
            <p:cNvPr id="1041" name="Oval 16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u="sng" smtClean="0">
                <a:solidFill>
                  <a:srgbClr val="000000"/>
                </a:solidFill>
              </a:endParaRPr>
            </a:p>
          </p:txBody>
        </p:sp>
        <p:sp>
          <p:nvSpPr>
            <p:cNvPr id="1042" name="Oval 17"/>
            <p:cNvSpPr>
              <a:spLocks noChangeArrowheads="1"/>
            </p:cNvSpPr>
            <p:nvPr/>
          </p:nvSpPr>
          <p:spPr bwMode="ltGray">
            <a:xfrm>
              <a:off x="790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u="sng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034" name="Text Box 18"/>
          <p:cNvSpPr txBox="1">
            <a:spLocks noChangeArrowheads="1"/>
          </p:cNvSpPr>
          <p:nvPr/>
        </p:nvSpPr>
        <p:spPr bwMode="auto">
          <a:xfrm rot="16200000">
            <a:off x="-2296564" y="4118253"/>
            <a:ext cx="50371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b="1" u="none" smtClean="0">
                <a:solidFill>
                  <a:srgbClr val="777777"/>
                </a:solidFill>
              </a:rPr>
              <a:t>Financial System Strategy  2020</a:t>
            </a:r>
          </a:p>
        </p:txBody>
      </p:sp>
      <p:pic>
        <p:nvPicPr>
          <p:cNvPr id="1035" name="Picture 21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14653" y="15876"/>
            <a:ext cx="1144467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64041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56" r:id="rId1"/>
    <p:sldLayoutId id="2147484657" r:id="rId2"/>
    <p:sldLayoutId id="2147484658" r:id="rId3"/>
    <p:sldLayoutId id="2147484659" r:id="rId4"/>
    <p:sldLayoutId id="2147484660" r:id="rId5"/>
    <p:sldLayoutId id="2147484661" r:id="rId6"/>
    <p:sldLayoutId id="2147484662" r:id="rId7"/>
    <p:sldLayoutId id="2147484663" r:id="rId8"/>
    <p:sldLayoutId id="2147484664" r:id="rId9"/>
    <p:sldLayoutId id="2147484665" r:id="rId10"/>
    <p:sldLayoutId id="214748466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 b="1">
          <a:solidFill>
            <a:srgbClr val="0033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b="1">
          <a:solidFill>
            <a:srgbClr val="00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6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40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gray">
          <a:xfrm>
            <a:off x="0" y="0"/>
            <a:ext cx="9144000" cy="927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1657351" y="244817"/>
            <a:ext cx="724779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zh-SG" smtClean="0"/>
          </a:p>
        </p:txBody>
      </p:sp>
      <p:sp>
        <p:nvSpPr>
          <p:cNvPr id="2161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630009" y="6400800"/>
            <a:ext cx="3518389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 u="none">
                <a:latin typeface="Arial" charset="0"/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2161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67" y="6384925"/>
            <a:ext cx="35183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 u="none">
                <a:latin typeface="Arial" charset="0"/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19853" y="6385655"/>
            <a:ext cx="2110155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u="none"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709D1128-4F01-4ECF-90D9-16EA32BFC308}" type="slidenum">
              <a:rPr lang="zh-SG" altLang="en-US">
                <a:solidFill>
                  <a:srgbClr val="000000"/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9585" y="1214439"/>
            <a:ext cx="7879375" cy="493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text format of master</a:t>
            </a:r>
            <a:endParaRPr lang="en-US" altLang="zh-SG" smtClean="0"/>
          </a:p>
          <a:p>
            <a:pPr lvl="1"/>
            <a:r>
              <a:rPr lang="en-US" smtClean="0"/>
              <a:t>Second level</a:t>
            </a:r>
            <a:endParaRPr lang="en-US" altLang="zh-SG" smtClean="0"/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altLang="zh-SG" smtClean="0"/>
              <a:t>Fourth Level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403" y="1074738"/>
            <a:ext cx="914546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u="sng" smtClean="0">
              <a:solidFill>
                <a:srgbClr val="000000"/>
              </a:solidFill>
            </a:endParaRPr>
          </a:p>
        </p:txBody>
      </p:sp>
      <p:grpSp>
        <p:nvGrpSpPr>
          <p:cNvPr id="1033" name="Group 10"/>
          <p:cNvGrpSpPr>
            <a:grpSpLocks/>
          </p:cNvGrpSpPr>
          <p:nvPr/>
        </p:nvGrpSpPr>
        <p:grpSpPr bwMode="auto">
          <a:xfrm>
            <a:off x="1466" y="968377"/>
            <a:ext cx="989135" cy="5883275"/>
            <a:chOff x="0" y="2458"/>
            <a:chExt cx="2142" cy="1858"/>
          </a:xfrm>
        </p:grpSpPr>
        <p:sp>
          <p:nvSpPr>
            <p:cNvPr id="2161675" name="Freeform 11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2161676" name="Freeform 12"/>
            <p:cNvSpPr>
              <a:spLocks/>
            </p:cNvSpPr>
            <p:nvPr/>
          </p:nvSpPr>
          <p:spPr bwMode="hidden">
            <a:xfrm>
              <a:off x="0" y="2458"/>
              <a:ext cx="1853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2161677" name="Freeform 13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2161678" name="Freeform 14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1040" name="Oval 15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u="sng" smtClean="0">
                <a:solidFill>
                  <a:srgbClr val="000000"/>
                </a:solidFill>
              </a:endParaRPr>
            </a:p>
          </p:txBody>
        </p:sp>
        <p:sp>
          <p:nvSpPr>
            <p:cNvPr id="1041" name="Oval 16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u="sng" smtClean="0">
                <a:solidFill>
                  <a:srgbClr val="000000"/>
                </a:solidFill>
              </a:endParaRPr>
            </a:p>
          </p:txBody>
        </p:sp>
        <p:sp>
          <p:nvSpPr>
            <p:cNvPr id="1042" name="Oval 17"/>
            <p:cNvSpPr>
              <a:spLocks noChangeArrowheads="1"/>
            </p:cNvSpPr>
            <p:nvPr/>
          </p:nvSpPr>
          <p:spPr bwMode="ltGray">
            <a:xfrm>
              <a:off x="790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u="sng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034" name="Text Box 18"/>
          <p:cNvSpPr txBox="1">
            <a:spLocks noChangeArrowheads="1"/>
          </p:cNvSpPr>
          <p:nvPr/>
        </p:nvSpPr>
        <p:spPr bwMode="auto">
          <a:xfrm rot="16200000">
            <a:off x="-2296564" y="4118253"/>
            <a:ext cx="50371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b="1" u="none" smtClean="0">
                <a:solidFill>
                  <a:srgbClr val="777777"/>
                </a:solidFill>
              </a:rPr>
              <a:t>Financial System Strategy  2020</a:t>
            </a:r>
          </a:p>
        </p:txBody>
      </p:sp>
      <p:pic>
        <p:nvPicPr>
          <p:cNvPr id="1035" name="Picture 21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14653" y="15876"/>
            <a:ext cx="1144467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26775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68" r:id="rId1"/>
    <p:sldLayoutId id="2147484669" r:id="rId2"/>
    <p:sldLayoutId id="2147484670" r:id="rId3"/>
    <p:sldLayoutId id="2147484671" r:id="rId4"/>
    <p:sldLayoutId id="2147484672" r:id="rId5"/>
    <p:sldLayoutId id="2147484673" r:id="rId6"/>
    <p:sldLayoutId id="2147484674" r:id="rId7"/>
    <p:sldLayoutId id="2147484675" r:id="rId8"/>
    <p:sldLayoutId id="2147484676" r:id="rId9"/>
    <p:sldLayoutId id="2147484677" r:id="rId10"/>
    <p:sldLayoutId id="2147484678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 b="1">
          <a:solidFill>
            <a:srgbClr val="0033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b="1">
          <a:solidFill>
            <a:srgbClr val="00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6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40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gray">
          <a:xfrm>
            <a:off x="0" y="0"/>
            <a:ext cx="9144000" cy="927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429468" y="230810"/>
            <a:ext cx="8476511" cy="69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zh-SG" dirty="0" smtClean="0"/>
          </a:p>
        </p:txBody>
      </p:sp>
      <p:sp>
        <p:nvSpPr>
          <p:cNvPr id="2161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331747"/>
            <a:ext cx="5943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EC971C0E-C980-469C-9BE6-A74CD85201F4}" type="datetime3">
              <a:rPr lang="en-US" altLang="zh-SG" smtClean="0">
                <a:cs typeface="Arial" charset="0"/>
              </a:rPr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t>12 August 2016</a:t>
            </a:fld>
            <a:endParaRPr lang="en-US" altLang="zh-SG" dirty="0">
              <a:cs typeface="Arial" charset="0"/>
            </a:endParaRPr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1" y="6617142"/>
            <a:ext cx="1453737" cy="3206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i="0" u="none">
                <a:solidFill>
                  <a:srgbClr val="000000"/>
                </a:solidFill>
                <a:latin typeface="Verdana" pitchFamily="34" charset="0"/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AE78A651-CEB4-462B-A030-D829410EA226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dirty="0" smtClean="0"/>
              <a:t>  </a:t>
            </a:r>
            <a:r>
              <a:rPr lang="en-US" altLang="zh-SG" sz="1000" dirty="0" smtClean="0">
                <a:latin typeface="Arial" pitchFamily="34" charset="0"/>
              </a:rPr>
              <a:t/>
            </a:r>
            <a:br>
              <a:rPr lang="en-US" altLang="zh-SG" sz="1000" dirty="0" smtClean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7707" y="968376"/>
            <a:ext cx="8140519" cy="518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text format of master</a:t>
            </a:r>
            <a:endParaRPr lang="en-US" altLang="zh-SG" dirty="0" smtClean="0"/>
          </a:p>
          <a:p>
            <a:pPr lvl="1"/>
            <a:r>
              <a:rPr lang="en-US" dirty="0" smtClean="0"/>
              <a:t>Second level</a:t>
            </a:r>
            <a:endParaRPr lang="en-US" altLang="zh-SG" dirty="0" smtClean="0"/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altLang="zh-SG" dirty="0" smtClean="0"/>
              <a:t>Fourth Level</a:t>
            </a:r>
          </a:p>
        </p:txBody>
      </p:sp>
      <p:grpSp>
        <p:nvGrpSpPr>
          <p:cNvPr id="1033" name="Group 10"/>
          <p:cNvGrpSpPr>
            <a:grpSpLocks/>
          </p:cNvGrpSpPr>
          <p:nvPr/>
        </p:nvGrpSpPr>
        <p:grpSpPr bwMode="auto">
          <a:xfrm>
            <a:off x="1589" y="968381"/>
            <a:ext cx="855575" cy="5889623"/>
            <a:chOff x="0" y="2458"/>
            <a:chExt cx="2142" cy="1858"/>
          </a:xfrm>
        </p:grpSpPr>
        <p:sp>
          <p:nvSpPr>
            <p:cNvPr id="2161675" name="Freeform 11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61676" name="Freeform 12"/>
            <p:cNvSpPr>
              <a:spLocks/>
            </p:cNvSpPr>
            <p:nvPr/>
          </p:nvSpPr>
          <p:spPr bwMode="hidden">
            <a:xfrm>
              <a:off x="0" y="2458"/>
              <a:ext cx="1853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61677" name="Freeform 13"/>
            <p:cNvSpPr>
              <a:spLocks/>
            </p:cNvSpPr>
            <p:nvPr/>
          </p:nvSpPr>
          <p:spPr bwMode="ltGray">
            <a:xfrm>
              <a:off x="0" y="2735"/>
              <a:ext cx="1747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61678" name="Freeform 14"/>
            <p:cNvSpPr>
              <a:spLocks/>
            </p:cNvSpPr>
            <p:nvPr/>
          </p:nvSpPr>
          <p:spPr bwMode="ltGray">
            <a:xfrm>
              <a:off x="0" y="2544"/>
              <a:ext cx="1747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40" name="Oval 15"/>
            <p:cNvSpPr>
              <a:spLocks noChangeArrowheads="1"/>
            </p:cNvSpPr>
            <p:nvPr/>
          </p:nvSpPr>
          <p:spPr bwMode="ltGray">
            <a:xfrm>
              <a:off x="210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i="1" u="sng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41" name="Oval 16"/>
            <p:cNvSpPr>
              <a:spLocks noChangeArrowheads="1"/>
            </p:cNvSpPr>
            <p:nvPr/>
          </p:nvSpPr>
          <p:spPr bwMode="ltGray">
            <a:xfrm>
              <a:off x="1537" y="3884"/>
              <a:ext cx="93" cy="92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i="1" u="sng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42" name="Oval 17"/>
            <p:cNvSpPr>
              <a:spLocks noChangeArrowheads="1"/>
            </p:cNvSpPr>
            <p:nvPr/>
          </p:nvSpPr>
          <p:spPr bwMode="ltGray">
            <a:xfrm>
              <a:off x="791" y="2723"/>
              <a:ext cx="120" cy="121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i="1" u="sng">
                <a:solidFill>
                  <a:srgbClr val="000000"/>
                </a:solidFill>
                <a:cs typeface="Arial" charset="0"/>
              </a:endParaRPr>
            </a:p>
          </p:txBody>
        </p:sp>
      </p:grpSp>
      <p:pic>
        <p:nvPicPr>
          <p:cNvPr id="20" name="Picture 13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4379" b="34495" l="67342" r="94976">
                        <a14:foregroundMark x1="79092" y1="13941" x2="79092" y2="13941"/>
                        <a14:foregroundMark x1="80389" y1="21358" x2="80389" y2="21358"/>
                        <a14:foregroundMark x1="77715" y1="14567" x2="77715" y2="14567"/>
                        <a14:foregroundMark x1="87439" y1="22609" x2="87439" y2="22609"/>
                        <a14:foregroundMark x1="83387" y1="22878" x2="83387" y2="22878"/>
                        <a14:foregroundMark x1="79903" y1="18141" x2="79903" y2="18141"/>
                        <a14:foregroundMark x1="76013" y1="15996" x2="76013" y2="15996"/>
                        <a14:foregroundMark x1="76175" y1="15907" x2="76175" y2="15907"/>
                        <a14:foregroundMark x1="76094" y1="15818" x2="76094" y2="15818"/>
                        <a14:foregroundMark x1="77147" y1="18945" x2="77147" y2="18945"/>
                        <a14:foregroundMark x1="78768" y1="20554" x2="78768" y2="20554"/>
                        <a14:foregroundMark x1="84441" y1="13673" x2="84441" y2="13673"/>
                        <a14:foregroundMark x1="81605" y1="14120" x2="81605" y2="14120"/>
                        <a14:foregroundMark x1="82496" y1="15192" x2="82496" y2="15192"/>
                        <a14:foregroundMark x1="81686" y1="11528" x2="81686" y2="11528"/>
                        <a14:backgroundMark x1="80551" y1="13226" x2="80551" y2="13226"/>
                        <a14:backgroundMark x1="80551" y1="13226" x2="80551" y2="13226"/>
                        <a14:backgroundMark x1="80551" y1="13226" x2="80551" y2="13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44817" y="5934427"/>
            <a:ext cx="945785" cy="850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73472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</p:sldLayoutIdLst>
  <p:transition spd="slow">
    <p:pull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Calibri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Calibri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Calibri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Calibri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Tx/>
        <a:buBlip>
          <a:blip r:embed="rId14"/>
        </a:buBlip>
        <a:defRPr sz="2000" b="1">
          <a:solidFill>
            <a:srgbClr val="0033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Tx/>
        <a:buBlip>
          <a:blip r:embed="rId15"/>
        </a:buBlip>
        <a:defRPr sz="2800" b="1">
          <a:solidFill>
            <a:srgbClr val="00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6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40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gray">
          <a:xfrm>
            <a:off x="0" y="0"/>
            <a:ext cx="9144000" cy="927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1657351" y="244732"/>
            <a:ext cx="724779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zh-SG" smtClean="0"/>
          </a:p>
        </p:txBody>
      </p:sp>
      <p:sp>
        <p:nvSpPr>
          <p:cNvPr id="2161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630009" y="6400800"/>
            <a:ext cx="3518389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 u="none">
                <a:latin typeface="Arial" charset="0"/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2161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67" y="6384925"/>
            <a:ext cx="35183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 u="none">
                <a:latin typeface="Arial" charset="0"/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19853" y="6385567"/>
            <a:ext cx="2110155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u="none"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709D1128-4F01-4ECF-90D9-16EA32BFC308}" type="slidenum">
              <a:rPr lang="zh-SG" altLang="en-US">
                <a:solidFill>
                  <a:srgbClr val="000000"/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9585" y="1214439"/>
            <a:ext cx="7879375" cy="493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text format of master</a:t>
            </a:r>
            <a:endParaRPr lang="en-US" altLang="zh-SG" smtClean="0"/>
          </a:p>
          <a:p>
            <a:pPr lvl="1"/>
            <a:r>
              <a:rPr lang="en-US" smtClean="0"/>
              <a:t>Second level</a:t>
            </a:r>
            <a:endParaRPr lang="en-US" altLang="zh-SG" smtClean="0"/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altLang="zh-SG" smtClean="0"/>
              <a:t>Fourth Level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403" y="1074738"/>
            <a:ext cx="914546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u="sng" smtClean="0">
              <a:solidFill>
                <a:srgbClr val="000000"/>
              </a:solidFill>
            </a:endParaRPr>
          </a:p>
        </p:txBody>
      </p:sp>
      <p:grpSp>
        <p:nvGrpSpPr>
          <p:cNvPr id="1033" name="Group 10"/>
          <p:cNvGrpSpPr>
            <a:grpSpLocks/>
          </p:cNvGrpSpPr>
          <p:nvPr/>
        </p:nvGrpSpPr>
        <p:grpSpPr bwMode="auto">
          <a:xfrm>
            <a:off x="1466" y="968377"/>
            <a:ext cx="989135" cy="5883275"/>
            <a:chOff x="0" y="2458"/>
            <a:chExt cx="2142" cy="1858"/>
          </a:xfrm>
        </p:grpSpPr>
        <p:sp>
          <p:nvSpPr>
            <p:cNvPr id="2161675" name="Freeform 11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2161676" name="Freeform 12"/>
            <p:cNvSpPr>
              <a:spLocks/>
            </p:cNvSpPr>
            <p:nvPr/>
          </p:nvSpPr>
          <p:spPr bwMode="hidden">
            <a:xfrm>
              <a:off x="0" y="2458"/>
              <a:ext cx="1853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2161677" name="Freeform 13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2161678" name="Freeform 14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1040" name="Oval 15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u="sng" smtClean="0">
                <a:solidFill>
                  <a:srgbClr val="000000"/>
                </a:solidFill>
              </a:endParaRPr>
            </a:p>
          </p:txBody>
        </p:sp>
        <p:sp>
          <p:nvSpPr>
            <p:cNvPr id="1041" name="Oval 16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u="sng" smtClean="0">
                <a:solidFill>
                  <a:srgbClr val="000000"/>
                </a:solidFill>
              </a:endParaRPr>
            </a:p>
          </p:txBody>
        </p:sp>
        <p:sp>
          <p:nvSpPr>
            <p:cNvPr id="1042" name="Oval 17"/>
            <p:cNvSpPr>
              <a:spLocks noChangeArrowheads="1"/>
            </p:cNvSpPr>
            <p:nvPr/>
          </p:nvSpPr>
          <p:spPr bwMode="ltGray">
            <a:xfrm>
              <a:off x="790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u="sng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034" name="Text Box 18"/>
          <p:cNvSpPr txBox="1">
            <a:spLocks noChangeArrowheads="1"/>
          </p:cNvSpPr>
          <p:nvPr/>
        </p:nvSpPr>
        <p:spPr bwMode="auto">
          <a:xfrm rot="16200000">
            <a:off x="-2296564" y="4118253"/>
            <a:ext cx="50371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b="1" u="none" smtClean="0">
                <a:solidFill>
                  <a:srgbClr val="777777"/>
                </a:solidFill>
              </a:rPr>
              <a:t>Financial System Strategy  2020</a:t>
            </a:r>
          </a:p>
        </p:txBody>
      </p:sp>
      <p:pic>
        <p:nvPicPr>
          <p:cNvPr id="1035" name="Picture 21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14653" y="15876"/>
            <a:ext cx="1144467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14184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80" r:id="rId1"/>
    <p:sldLayoutId id="2147484681" r:id="rId2"/>
    <p:sldLayoutId id="2147484682" r:id="rId3"/>
    <p:sldLayoutId id="2147484683" r:id="rId4"/>
    <p:sldLayoutId id="2147484684" r:id="rId5"/>
    <p:sldLayoutId id="2147484685" r:id="rId6"/>
    <p:sldLayoutId id="2147484686" r:id="rId7"/>
    <p:sldLayoutId id="2147484687" r:id="rId8"/>
    <p:sldLayoutId id="2147484688" r:id="rId9"/>
    <p:sldLayoutId id="2147484689" r:id="rId10"/>
    <p:sldLayoutId id="214748469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 b="1">
          <a:solidFill>
            <a:srgbClr val="0033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b="1">
          <a:solidFill>
            <a:srgbClr val="00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6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40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gray">
          <a:xfrm>
            <a:off x="0" y="0"/>
            <a:ext cx="9144000" cy="927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1657351" y="244641"/>
            <a:ext cx="724779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zh-SG" smtClean="0"/>
          </a:p>
        </p:txBody>
      </p:sp>
      <p:sp>
        <p:nvSpPr>
          <p:cNvPr id="2161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630009" y="6400800"/>
            <a:ext cx="3518389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 u="none">
                <a:latin typeface="Arial" charset="0"/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2161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67" y="6384925"/>
            <a:ext cx="35183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 u="none">
                <a:latin typeface="Arial" charset="0"/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19853" y="6385477"/>
            <a:ext cx="2110155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u="none"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709D1128-4F01-4ECF-90D9-16EA32BFC308}" type="slidenum">
              <a:rPr lang="zh-SG" altLang="en-US">
                <a:solidFill>
                  <a:srgbClr val="000000"/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9585" y="1214439"/>
            <a:ext cx="7879375" cy="493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text format of master</a:t>
            </a:r>
            <a:endParaRPr lang="en-US" altLang="zh-SG" smtClean="0"/>
          </a:p>
          <a:p>
            <a:pPr lvl="1"/>
            <a:r>
              <a:rPr lang="en-US" smtClean="0"/>
              <a:t>Second level</a:t>
            </a:r>
            <a:endParaRPr lang="en-US" altLang="zh-SG" smtClean="0"/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altLang="zh-SG" smtClean="0"/>
              <a:t>Fourth Level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403" y="1074738"/>
            <a:ext cx="914546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u="sng" smtClean="0">
              <a:solidFill>
                <a:srgbClr val="000000"/>
              </a:solidFill>
            </a:endParaRPr>
          </a:p>
        </p:txBody>
      </p:sp>
      <p:grpSp>
        <p:nvGrpSpPr>
          <p:cNvPr id="1033" name="Group 10"/>
          <p:cNvGrpSpPr>
            <a:grpSpLocks/>
          </p:cNvGrpSpPr>
          <p:nvPr/>
        </p:nvGrpSpPr>
        <p:grpSpPr bwMode="auto">
          <a:xfrm>
            <a:off x="1466" y="968377"/>
            <a:ext cx="989135" cy="5883275"/>
            <a:chOff x="0" y="2458"/>
            <a:chExt cx="2142" cy="1858"/>
          </a:xfrm>
        </p:grpSpPr>
        <p:sp>
          <p:nvSpPr>
            <p:cNvPr id="2161675" name="Freeform 11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2161676" name="Freeform 12"/>
            <p:cNvSpPr>
              <a:spLocks/>
            </p:cNvSpPr>
            <p:nvPr/>
          </p:nvSpPr>
          <p:spPr bwMode="hidden">
            <a:xfrm>
              <a:off x="0" y="2458"/>
              <a:ext cx="1853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2161677" name="Freeform 13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2161678" name="Freeform 14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1040" name="Oval 15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u="sng" smtClean="0">
                <a:solidFill>
                  <a:srgbClr val="000000"/>
                </a:solidFill>
              </a:endParaRPr>
            </a:p>
          </p:txBody>
        </p:sp>
        <p:sp>
          <p:nvSpPr>
            <p:cNvPr id="1041" name="Oval 16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u="sng" smtClean="0">
                <a:solidFill>
                  <a:srgbClr val="000000"/>
                </a:solidFill>
              </a:endParaRPr>
            </a:p>
          </p:txBody>
        </p:sp>
        <p:sp>
          <p:nvSpPr>
            <p:cNvPr id="1042" name="Oval 17"/>
            <p:cNvSpPr>
              <a:spLocks noChangeArrowheads="1"/>
            </p:cNvSpPr>
            <p:nvPr/>
          </p:nvSpPr>
          <p:spPr bwMode="ltGray">
            <a:xfrm>
              <a:off x="790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u="sng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034" name="Text Box 18"/>
          <p:cNvSpPr txBox="1">
            <a:spLocks noChangeArrowheads="1"/>
          </p:cNvSpPr>
          <p:nvPr/>
        </p:nvSpPr>
        <p:spPr bwMode="auto">
          <a:xfrm rot="16200000">
            <a:off x="-2296564" y="4118253"/>
            <a:ext cx="50371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b="1" u="none" smtClean="0">
                <a:solidFill>
                  <a:srgbClr val="777777"/>
                </a:solidFill>
              </a:rPr>
              <a:t>Financial System Strategy  2020</a:t>
            </a:r>
          </a:p>
        </p:txBody>
      </p:sp>
      <p:pic>
        <p:nvPicPr>
          <p:cNvPr id="1035" name="Picture 21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14653" y="15876"/>
            <a:ext cx="1144467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57959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92" r:id="rId1"/>
    <p:sldLayoutId id="2147484693" r:id="rId2"/>
    <p:sldLayoutId id="2147484694" r:id="rId3"/>
    <p:sldLayoutId id="2147484695" r:id="rId4"/>
    <p:sldLayoutId id="2147484696" r:id="rId5"/>
    <p:sldLayoutId id="2147484697" r:id="rId6"/>
    <p:sldLayoutId id="2147484698" r:id="rId7"/>
    <p:sldLayoutId id="2147484699" r:id="rId8"/>
    <p:sldLayoutId id="2147484700" r:id="rId9"/>
    <p:sldLayoutId id="2147484701" r:id="rId10"/>
    <p:sldLayoutId id="214748470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 b="1">
          <a:solidFill>
            <a:srgbClr val="0033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b="1">
          <a:solidFill>
            <a:srgbClr val="00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6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40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gray">
          <a:xfrm>
            <a:off x="0" y="0"/>
            <a:ext cx="9144000" cy="927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1657351" y="244550"/>
            <a:ext cx="724779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zh-SG" smtClean="0"/>
          </a:p>
        </p:txBody>
      </p:sp>
      <p:sp>
        <p:nvSpPr>
          <p:cNvPr id="2161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630009" y="6400800"/>
            <a:ext cx="3518389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 u="none">
                <a:latin typeface="Arial" charset="0"/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2161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67" y="6384925"/>
            <a:ext cx="35183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 u="none">
                <a:latin typeface="Arial" charset="0"/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19853" y="6385385"/>
            <a:ext cx="2110155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u="none"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709D1128-4F01-4ECF-90D9-16EA32BFC308}" type="slidenum">
              <a:rPr lang="zh-SG" altLang="en-US">
                <a:solidFill>
                  <a:srgbClr val="000000"/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9585" y="1214439"/>
            <a:ext cx="7879375" cy="493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text format of master</a:t>
            </a:r>
            <a:endParaRPr lang="en-US" altLang="zh-SG" smtClean="0"/>
          </a:p>
          <a:p>
            <a:pPr lvl="1"/>
            <a:r>
              <a:rPr lang="en-US" smtClean="0"/>
              <a:t>Second level</a:t>
            </a:r>
            <a:endParaRPr lang="en-US" altLang="zh-SG" smtClean="0"/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altLang="zh-SG" smtClean="0"/>
              <a:t>Fourth Level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403" y="1074738"/>
            <a:ext cx="914546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u="sng" smtClean="0">
              <a:solidFill>
                <a:srgbClr val="000000"/>
              </a:solidFill>
            </a:endParaRPr>
          </a:p>
        </p:txBody>
      </p:sp>
      <p:grpSp>
        <p:nvGrpSpPr>
          <p:cNvPr id="1033" name="Group 10"/>
          <p:cNvGrpSpPr>
            <a:grpSpLocks/>
          </p:cNvGrpSpPr>
          <p:nvPr/>
        </p:nvGrpSpPr>
        <p:grpSpPr bwMode="auto">
          <a:xfrm>
            <a:off x="1466" y="968377"/>
            <a:ext cx="989135" cy="5883275"/>
            <a:chOff x="0" y="2458"/>
            <a:chExt cx="2142" cy="1858"/>
          </a:xfrm>
        </p:grpSpPr>
        <p:sp>
          <p:nvSpPr>
            <p:cNvPr id="2161675" name="Freeform 11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2161676" name="Freeform 12"/>
            <p:cNvSpPr>
              <a:spLocks/>
            </p:cNvSpPr>
            <p:nvPr/>
          </p:nvSpPr>
          <p:spPr bwMode="hidden">
            <a:xfrm>
              <a:off x="0" y="2458"/>
              <a:ext cx="1853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2161677" name="Freeform 13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2161678" name="Freeform 14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1040" name="Oval 15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u="sng" smtClean="0">
                <a:solidFill>
                  <a:srgbClr val="000000"/>
                </a:solidFill>
              </a:endParaRPr>
            </a:p>
          </p:txBody>
        </p:sp>
        <p:sp>
          <p:nvSpPr>
            <p:cNvPr id="1041" name="Oval 16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u="sng" smtClean="0">
                <a:solidFill>
                  <a:srgbClr val="000000"/>
                </a:solidFill>
              </a:endParaRPr>
            </a:p>
          </p:txBody>
        </p:sp>
        <p:sp>
          <p:nvSpPr>
            <p:cNvPr id="1042" name="Oval 17"/>
            <p:cNvSpPr>
              <a:spLocks noChangeArrowheads="1"/>
            </p:cNvSpPr>
            <p:nvPr/>
          </p:nvSpPr>
          <p:spPr bwMode="ltGray">
            <a:xfrm>
              <a:off x="790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u="sng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034" name="Text Box 18"/>
          <p:cNvSpPr txBox="1">
            <a:spLocks noChangeArrowheads="1"/>
          </p:cNvSpPr>
          <p:nvPr/>
        </p:nvSpPr>
        <p:spPr bwMode="auto">
          <a:xfrm rot="16200000">
            <a:off x="-2296564" y="4118253"/>
            <a:ext cx="50371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b="1" u="none" smtClean="0">
                <a:solidFill>
                  <a:srgbClr val="777777"/>
                </a:solidFill>
              </a:rPr>
              <a:t>Financial System Strategy  2020</a:t>
            </a:r>
          </a:p>
        </p:txBody>
      </p:sp>
      <p:pic>
        <p:nvPicPr>
          <p:cNvPr id="1035" name="Picture 21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14653" y="15876"/>
            <a:ext cx="1144467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93082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04" r:id="rId1"/>
    <p:sldLayoutId id="2147484705" r:id="rId2"/>
    <p:sldLayoutId id="2147484706" r:id="rId3"/>
    <p:sldLayoutId id="2147484707" r:id="rId4"/>
    <p:sldLayoutId id="2147484708" r:id="rId5"/>
    <p:sldLayoutId id="2147484709" r:id="rId6"/>
    <p:sldLayoutId id="2147484710" r:id="rId7"/>
    <p:sldLayoutId id="2147484711" r:id="rId8"/>
    <p:sldLayoutId id="2147484712" r:id="rId9"/>
    <p:sldLayoutId id="2147484713" r:id="rId10"/>
    <p:sldLayoutId id="214748471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 b="1">
          <a:solidFill>
            <a:srgbClr val="0033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b="1">
          <a:solidFill>
            <a:srgbClr val="00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6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40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gray">
          <a:xfrm>
            <a:off x="0" y="0"/>
            <a:ext cx="9144000" cy="927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1657351" y="244546"/>
            <a:ext cx="724779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zh-SG" smtClean="0"/>
          </a:p>
        </p:txBody>
      </p:sp>
      <p:sp>
        <p:nvSpPr>
          <p:cNvPr id="2161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630009" y="6400800"/>
            <a:ext cx="3518389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 u="none">
                <a:latin typeface="Arial" charset="0"/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2161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67" y="6384925"/>
            <a:ext cx="35183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 u="none">
                <a:latin typeface="Arial" charset="0"/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19853" y="6385291"/>
            <a:ext cx="2110155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u="none"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709D1128-4F01-4ECF-90D9-16EA32BFC308}" type="slidenum">
              <a:rPr lang="zh-SG" altLang="en-US">
                <a:solidFill>
                  <a:srgbClr val="000000"/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9585" y="1214439"/>
            <a:ext cx="7879375" cy="493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text format of master</a:t>
            </a:r>
            <a:endParaRPr lang="en-US" altLang="zh-SG" smtClean="0"/>
          </a:p>
          <a:p>
            <a:pPr lvl="1"/>
            <a:r>
              <a:rPr lang="en-US" smtClean="0"/>
              <a:t>Second level</a:t>
            </a:r>
            <a:endParaRPr lang="en-US" altLang="zh-SG" smtClean="0"/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altLang="zh-SG" smtClean="0"/>
              <a:t>Fourth Level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403" y="1074738"/>
            <a:ext cx="914546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u="sng" smtClean="0">
              <a:solidFill>
                <a:srgbClr val="000000"/>
              </a:solidFill>
            </a:endParaRPr>
          </a:p>
        </p:txBody>
      </p:sp>
      <p:grpSp>
        <p:nvGrpSpPr>
          <p:cNvPr id="1033" name="Group 10"/>
          <p:cNvGrpSpPr>
            <a:grpSpLocks/>
          </p:cNvGrpSpPr>
          <p:nvPr/>
        </p:nvGrpSpPr>
        <p:grpSpPr bwMode="auto">
          <a:xfrm>
            <a:off x="1466" y="968377"/>
            <a:ext cx="989135" cy="5883275"/>
            <a:chOff x="0" y="2458"/>
            <a:chExt cx="2142" cy="1858"/>
          </a:xfrm>
        </p:grpSpPr>
        <p:sp>
          <p:nvSpPr>
            <p:cNvPr id="2161675" name="Freeform 11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2161676" name="Freeform 12"/>
            <p:cNvSpPr>
              <a:spLocks/>
            </p:cNvSpPr>
            <p:nvPr/>
          </p:nvSpPr>
          <p:spPr bwMode="hidden">
            <a:xfrm>
              <a:off x="0" y="2458"/>
              <a:ext cx="1853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2161677" name="Freeform 13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2161678" name="Freeform 14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1040" name="Oval 15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u="sng" smtClean="0">
                <a:solidFill>
                  <a:srgbClr val="000000"/>
                </a:solidFill>
              </a:endParaRPr>
            </a:p>
          </p:txBody>
        </p:sp>
        <p:sp>
          <p:nvSpPr>
            <p:cNvPr id="1041" name="Oval 16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u="sng" smtClean="0">
                <a:solidFill>
                  <a:srgbClr val="000000"/>
                </a:solidFill>
              </a:endParaRPr>
            </a:p>
          </p:txBody>
        </p:sp>
        <p:sp>
          <p:nvSpPr>
            <p:cNvPr id="1042" name="Oval 17"/>
            <p:cNvSpPr>
              <a:spLocks noChangeArrowheads="1"/>
            </p:cNvSpPr>
            <p:nvPr/>
          </p:nvSpPr>
          <p:spPr bwMode="ltGray">
            <a:xfrm>
              <a:off x="790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u="sng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034" name="Text Box 18"/>
          <p:cNvSpPr txBox="1">
            <a:spLocks noChangeArrowheads="1"/>
          </p:cNvSpPr>
          <p:nvPr/>
        </p:nvSpPr>
        <p:spPr bwMode="auto">
          <a:xfrm rot="16200000">
            <a:off x="-2296564" y="4118253"/>
            <a:ext cx="50371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b="1" u="none" smtClean="0">
                <a:solidFill>
                  <a:srgbClr val="777777"/>
                </a:solidFill>
              </a:rPr>
              <a:t>Financial System Strategy  2020</a:t>
            </a:r>
          </a:p>
        </p:txBody>
      </p:sp>
      <p:pic>
        <p:nvPicPr>
          <p:cNvPr id="1035" name="Picture 21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14653" y="15876"/>
            <a:ext cx="1144467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07465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16" r:id="rId1"/>
    <p:sldLayoutId id="2147484717" r:id="rId2"/>
    <p:sldLayoutId id="2147484718" r:id="rId3"/>
    <p:sldLayoutId id="2147484719" r:id="rId4"/>
    <p:sldLayoutId id="2147484720" r:id="rId5"/>
    <p:sldLayoutId id="2147484721" r:id="rId6"/>
    <p:sldLayoutId id="2147484722" r:id="rId7"/>
    <p:sldLayoutId id="2147484723" r:id="rId8"/>
    <p:sldLayoutId id="2147484724" r:id="rId9"/>
    <p:sldLayoutId id="2147484725" r:id="rId10"/>
    <p:sldLayoutId id="214748472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 b="1">
          <a:solidFill>
            <a:srgbClr val="0033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b="1">
          <a:solidFill>
            <a:srgbClr val="00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6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40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gray">
          <a:xfrm>
            <a:off x="0" y="0"/>
            <a:ext cx="9144000" cy="927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1657351" y="244546"/>
            <a:ext cx="724779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zh-SG" smtClean="0"/>
          </a:p>
        </p:txBody>
      </p:sp>
      <p:sp>
        <p:nvSpPr>
          <p:cNvPr id="2161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630009" y="6400800"/>
            <a:ext cx="3518389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 u="none">
                <a:latin typeface="Arial" charset="0"/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2161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67" y="6384925"/>
            <a:ext cx="35183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 u="none">
                <a:latin typeface="Arial" charset="0"/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19853" y="6385195"/>
            <a:ext cx="2110155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u="none"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709D1128-4F01-4ECF-90D9-16EA32BFC308}" type="slidenum">
              <a:rPr lang="zh-SG" altLang="en-US">
                <a:solidFill>
                  <a:srgbClr val="000000"/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9585" y="1214439"/>
            <a:ext cx="7879375" cy="493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text format of master</a:t>
            </a:r>
            <a:endParaRPr lang="en-US" altLang="zh-SG" smtClean="0"/>
          </a:p>
          <a:p>
            <a:pPr lvl="1"/>
            <a:r>
              <a:rPr lang="en-US" smtClean="0"/>
              <a:t>Second level</a:t>
            </a:r>
            <a:endParaRPr lang="en-US" altLang="zh-SG" smtClean="0"/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altLang="zh-SG" smtClean="0"/>
              <a:t>Fourth Level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403" y="1074738"/>
            <a:ext cx="914546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u="sng" smtClean="0">
              <a:solidFill>
                <a:srgbClr val="000000"/>
              </a:solidFill>
            </a:endParaRPr>
          </a:p>
        </p:txBody>
      </p:sp>
      <p:grpSp>
        <p:nvGrpSpPr>
          <p:cNvPr id="1033" name="Group 10"/>
          <p:cNvGrpSpPr>
            <a:grpSpLocks/>
          </p:cNvGrpSpPr>
          <p:nvPr/>
        </p:nvGrpSpPr>
        <p:grpSpPr bwMode="auto">
          <a:xfrm>
            <a:off x="1466" y="968377"/>
            <a:ext cx="989135" cy="5883275"/>
            <a:chOff x="0" y="2458"/>
            <a:chExt cx="2142" cy="1858"/>
          </a:xfrm>
        </p:grpSpPr>
        <p:sp>
          <p:nvSpPr>
            <p:cNvPr id="2161675" name="Freeform 11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2161676" name="Freeform 12"/>
            <p:cNvSpPr>
              <a:spLocks/>
            </p:cNvSpPr>
            <p:nvPr/>
          </p:nvSpPr>
          <p:spPr bwMode="hidden">
            <a:xfrm>
              <a:off x="0" y="2458"/>
              <a:ext cx="1853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2161677" name="Freeform 13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2161678" name="Freeform 14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1040" name="Oval 15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u="sng" smtClean="0">
                <a:solidFill>
                  <a:srgbClr val="000000"/>
                </a:solidFill>
              </a:endParaRPr>
            </a:p>
          </p:txBody>
        </p:sp>
        <p:sp>
          <p:nvSpPr>
            <p:cNvPr id="1041" name="Oval 16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u="sng" smtClean="0">
                <a:solidFill>
                  <a:srgbClr val="000000"/>
                </a:solidFill>
              </a:endParaRPr>
            </a:p>
          </p:txBody>
        </p:sp>
        <p:sp>
          <p:nvSpPr>
            <p:cNvPr id="1042" name="Oval 17"/>
            <p:cNvSpPr>
              <a:spLocks noChangeArrowheads="1"/>
            </p:cNvSpPr>
            <p:nvPr/>
          </p:nvSpPr>
          <p:spPr bwMode="ltGray">
            <a:xfrm>
              <a:off x="790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u="sng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034" name="Text Box 18"/>
          <p:cNvSpPr txBox="1">
            <a:spLocks noChangeArrowheads="1"/>
          </p:cNvSpPr>
          <p:nvPr/>
        </p:nvSpPr>
        <p:spPr bwMode="auto">
          <a:xfrm rot="16200000">
            <a:off x="-2296564" y="4118253"/>
            <a:ext cx="50371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b="1" u="none" smtClean="0">
                <a:solidFill>
                  <a:srgbClr val="777777"/>
                </a:solidFill>
              </a:rPr>
              <a:t>Financial System Strategy  2020</a:t>
            </a:r>
          </a:p>
        </p:txBody>
      </p:sp>
      <p:pic>
        <p:nvPicPr>
          <p:cNvPr id="1035" name="Picture 21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14653" y="15876"/>
            <a:ext cx="1144467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08852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28" r:id="rId1"/>
    <p:sldLayoutId id="2147484729" r:id="rId2"/>
    <p:sldLayoutId id="2147484730" r:id="rId3"/>
    <p:sldLayoutId id="2147484731" r:id="rId4"/>
    <p:sldLayoutId id="2147484732" r:id="rId5"/>
    <p:sldLayoutId id="2147484733" r:id="rId6"/>
    <p:sldLayoutId id="2147484734" r:id="rId7"/>
    <p:sldLayoutId id="2147484735" r:id="rId8"/>
    <p:sldLayoutId id="2147484736" r:id="rId9"/>
    <p:sldLayoutId id="2147484737" r:id="rId10"/>
    <p:sldLayoutId id="2147484738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 b="1">
          <a:solidFill>
            <a:srgbClr val="0033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b="1">
          <a:solidFill>
            <a:srgbClr val="00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6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40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gray">
          <a:xfrm>
            <a:off x="0" y="0"/>
            <a:ext cx="9144000" cy="927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1657351" y="244546"/>
            <a:ext cx="724779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zh-SG" smtClean="0"/>
          </a:p>
        </p:txBody>
      </p:sp>
      <p:sp>
        <p:nvSpPr>
          <p:cNvPr id="2161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630009" y="6400800"/>
            <a:ext cx="3518389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 u="none">
                <a:latin typeface="Arial" charset="0"/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2161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67" y="6384925"/>
            <a:ext cx="35183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 u="none">
                <a:latin typeface="Arial" charset="0"/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19853" y="6385097"/>
            <a:ext cx="2110155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u="none"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709D1128-4F01-4ECF-90D9-16EA32BFC308}" type="slidenum">
              <a:rPr lang="zh-SG" altLang="en-US">
                <a:solidFill>
                  <a:srgbClr val="000000"/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9585" y="1214439"/>
            <a:ext cx="7879375" cy="493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text format of master</a:t>
            </a:r>
            <a:endParaRPr lang="en-US" altLang="zh-SG" smtClean="0"/>
          </a:p>
          <a:p>
            <a:pPr lvl="1"/>
            <a:r>
              <a:rPr lang="en-US" smtClean="0"/>
              <a:t>Second level</a:t>
            </a:r>
            <a:endParaRPr lang="en-US" altLang="zh-SG" smtClean="0"/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altLang="zh-SG" smtClean="0"/>
              <a:t>Fourth Level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403" y="1074738"/>
            <a:ext cx="914546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u="sng" smtClean="0">
              <a:solidFill>
                <a:srgbClr val="000000"/>
              </a:solidFill>
            </a:endParaRPr>
          </a:p>
        </p:txBody>
      </p:sp>
      <p:grpSp>
        <p:nvGrpSpPr>
          <p:cNvPr id="1033" name="Group 10"/>
          <p:cNvGrpSpPr>
            <a:grpSpLocks/>
          </p:cNvGrpSpPr>
          <p:nvPr/>
        </p:nvGrpSpPr>
        <p:grpSpPr bwMode="auto">
          <a:xfrm>
            <a:off x="1466" y="968377"/>
            <a:ext cx="989135" cy="5883275"/>
            <a:chOff x="0" y="2458"/>
            <a:chExt cx="2142" cy="1858"/>
          </a:xfrm>
        </p:grpSpPr>
        <p:sp>
          <p:nvSpPr>
            <p:cNvPr id="2161675" name="Freeform 11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2161676" name="Freeform 12"/>
            <p:cNvSpPr>
              <a:spLocks/>
            </p:cNvSpPr>
            <p:nvPr/>
          </p:nvSpPr>
          <p:spPr bwMode="hidden">
            <a:xfrm>
              <a:off x="0" y="2458"/>
              <a:ext cx="1853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2161677" name="Freeform 13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2161678" name="Freeform 14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1040" name="Oval 15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u="sng" smtClean="0">
                <a:solidFill>
                  <a:srgbClr val="000000"/>
                </a:solidFill>
              </a:endParaRPr>
            </a:p>
          </p:txBody>
        </p:sp>
        <p:sp>
          <p:nvSpPr>
            <p:cNvPr id="1041" name="Oval 16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u="sng" smtClean="0">
                <a:solidFill>
                  <a:srgbClr val="000000"/>
                </a:solidFill>
              </a:endParaRPr>
            </a:p>
          </p:txBody>
        </p:sp>
        <p:sp>
          <p:nvSpPr>
            <p:cNvPr id="1042" name="Oval 17"/>
            <p:cNvSpPr>
              <a:spLocks noChangeArrowheads="1"/>
            </p:cNvSpPr>
            <p:nvPr/>
          </p:nvSpPr>
          <p:spPr bwMode="ltGray">
            <a:xfrm>
              <a:off x="790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u="sng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034" name="Text Box 18"/>
          <p:cNvSpPr txBox="1">
            <a:spLocks noChangeArrowheads="1"/>
          </p:cNvSpPr>
          <p:nvPr/>
        </p:nvSpPr>
        <p:spPr bwMode="auto">
          <a:xfrm rot="16200000">
            <a:off x="-2296564" y="4118253"/>
            <a:ext cx="50371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b="1" u="none" smtClean="0">
                <a:solidFill>
                  <a:srgbClr val="777777"/>
                </a:solidFill>
              </a:rPr>
              <a:t>Financial System Strategy  2020</a:t>
            </a:r>
          </a:p>
        </p:txBody>
      </p:sp>
      <p:pic>
        <p:nvPicPr>
          <p:cNvPr id="1035" name="Picture 21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14653" y="15876"/>
            <a:ext cx="1144467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2827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40" r:id="rId1"/>
    <p:sldLayoutId id="2147484741" r:id="rId2"/>
    <p:sldLayoutId id="2147484742" r:id="rId3"/>
    <p:sldLayoutId id="2147484743" r:id="rId4"/>
    <p:sldLayoutId id="2147484744" r:id="rId5"/>
    <p:sldLayoutId id="2147484745" r:id="rId6"/>
    <p:sldLayoutId id="2147484746" r:id="rId7"/>
    <p:sldLayoutId id="2147484747" r:id="rId8"/>
    <p:sldLayoutId id="2147484748" r:id="rId9"/>
    <p:sldLayoutId id="2147484749" r:id="rId10"/>
    <p:sldLayoutId id="214748475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 b="1">
          <a:solidFill>
            <a:srgbClr val="0033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b="1">
          <a:solidFill>
            <a:srgbClr val="00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6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40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gray">
          <a:xfrm>
            <a:off x="0" y="0"/>
            <a:ext cx="9144000" cy="927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1657351" y="244546"/>
            <a:ext cx="724779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zh-SG" smtClean="0"/>
          </a:p>
        </p:txBody>
      </p:sp>
      <p:sp>
        <p:nvSpPr>
          <p:cNvPr id="2161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630009" y="6400800"/>
            <a:ext cx="3518389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 u="none">
                <a:latin typeface="Arial" charset="0"/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2161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67" y="6384925"/>
            <a:ext cx="35183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 u="none">
                <a:latin typeface="Arial" charset="0"/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19853" y="6384997"/>
            <a:ext cx="2110155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u="none"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709D1128-4F01-4ECF-90D9-16EA32BFC308}" type="slidenum">
              <a:rPr lang="zh-SG" altLang="en-US">
                <a:solidFill>
                  <a:srgbClr val="000000"/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9585" y="1214439"/>
            <a:ext cx="7879375" cy="493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text format of master</a:t>
            </a:r>
            <a:endParaRPr lang="en-US" altLang="zh-SG" smtClean="0"/>
          </a:p>
          <a:p>
            <a:pPr lvl="1"/>
            <a:r>
              <a:rPr lang="en-US" smtClean="0"/>
              <a:t>Second level</a:t>
            </a:r>
            <a:endParaRPr lang="en-US" altLang="zh-SG" smtClean="0"/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altLang="zh-SG" smtClean="0"/>
              <a:t>Fourth Level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403" y="1074738"/>
            <a:ext cx="914546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u="sng" smtClean="0">
              <a:solidFill>
                <a:srgbClr val="000000"/>
              </a:solidFill>
            </a:endParaRPr>
          </a:p>
        </p:txBody>
      </p:sp>
      <p:grpSp>
        <p:nvGrpSpPr>
          <p:cNvPr id="1033" name="Group 10"/>
          <p:cNvGrpSpPr>
            <a:grpSpLocks/>
          </p:cNvGrpSpPr>
          <p:nvPr/>
        </p:nvGrpSpPr>
        <p:grpSpPr bwMode="auto">
          <a:xfrm>
            <a:off x="1466" y="968377"/>
            <a:ext cx="989135" cy="5883275"/>
            <a:chOff x="0" y="2458"/>
            <a:chExt cx="2142" cy="1858"/>
          </a:xfrm>
        </p:grpSpPr>
        <p:sp>
          <p:nvSpPr>
            <p:cNvPr id="2161675" name="Freeform 11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2161676" name="Freeform 12"/>
            <p:cNvSpPr>
              <a:spLocks/>
            </p:cNvSpPr>
            <p:nvPr/>
          </p:nvSpPr>
          <p:spPr bwMode="hidden">
            <a:xfrm>
              <a:off x="0" y="2458"/>
              <a:ext cx="1853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2161677" name="Freeform 13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2161678" name="Freeform 14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1040" name="Oval 15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u="sng" smtClean="0">
                <a:solidFill>
                  <a:srgbClr val="000000"/>
                </a:solidFill>
              </a:endParaRPr>
            </a:p>
          </p:txBody>
        </p:sp>
        <p:sp>
          <p:nvSpPr>
            <p:cNvPr id="1041" name="Oval 16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u="sng" smtClean="0">
                <a:solidFill>
                  <a:srgbClr val="000000"/>
                </a:solidFill>
              </a:endParaRPr>
            </a:p>
          </p:txBody>
        </p:sp>
        <p:sp>
          <p:nvSpPr>
            <p:cNvPr id="1042" name="Oval 17"/>
            <p:cNvSpPr>
              <a:spLocks noChangeArrowheads="1"/>
            </p:cNvSpPr>
            <p:nvPr/>
          </p:nvSpPr>
          <p:spPr bwMode="ltGray">
            <a:xfrm>
              <a:off x="790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u="sng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034" name="Text Box 18"/>
          <p:cNvSpPr txBox="1">
            <a:spLocks noChangeArrowheads="1"/>
          </p:cNvSpPr>
          <p:nvPr/>
        </p:nvSpPr>
        <p:spPr bwMode="auto">
          <a:xfrm rot="16200000">
            <a:off x="-2296564" y="4118253"/>
            <a:ext cx="50371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b="1" u="none" smtClean="0">
                <a:solidFill>
                  <a:srgbClr val="777777"/>
                </a:solidFill>
              </a:rPr>
              <a:t>Financial System Strategy  2020</a:t>
            </a:r>
          </a:p>
        </p:txBody>
      </p:sp>
      <p:pic>
        <p:nvPicPr>
          <p:cNvPr id="1035" name="Picture 21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14653" y="15876"/>
            <a:ext cx="1144467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50597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52" r:id="rId1"/>
    <p:sldLayoutId id="2147484753" r:id="rId2"/>
    <p:sldLayoutId id="2147484754" r:id="rId3"/>
    <p:sldLayoutId id="2147484755" r:id="rId4"/>
    <p:sldLayoutId id="2147484756" r:id="rId5"/>
    <p:sldLayoutId id="2147484757" r:id="rId6"/>
    <p:sldLayoutId id="2147484758" r:id="rId7"/>
    <p:sldLayoutId id="2147484759" r:id="rId8"/>
    <p:sldLayoutId id="2147484760" r:id="rId9"/>
    <p:sldLayoutId id="2147484761" r:id="rId10"/>
    <p:sldLayoutId id="214748476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 b="1">
          <a:solidFill>
            <a:srgbClr val="0033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b="1">
          <a:solidFill>
            <a:srgbClr val="00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6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40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381021" y="228600"/>
            <a:ext cx="8077199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zh-SG" dirty="0" smtClean="0"/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14801" y="6495828"/>
            <a:ext cx="1454151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b="0" i="0" u="none">
                <a:solidFill>
                  <a:srgbClr val="7F7F7F"/>
                </a:solidFill>
                <a:latin typeface="Arial"/>
                <a:ea typeface="SimSun" pitchFamily="2" charset="-122"/>
                <a:cs typeface="Arial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6606DE33-7EE6-48B0-B1C3-4D390C60F514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smtClean="0"/>
              <a:t>  </a:t>
            </a:r>
            <a:r>
              <a:rPr lang="en-US" altLang="zh-SG" dirty="0" smtClean="0"/>
              <a:t/>
            </a:r>
            <a:br>
              <a:rPr lang="en-US" altLang="zh-SG" dirty="0" smtClean="0"/>
            </a:br>
            <a:endParaRPr lang="en-US" altLang="zh-SG" dirty="0"/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68376"/>
            <a:ext cx="8610600" cy="51847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text format of master</a:t>
            </a:r>
            <a:endParaRPr lang="en-US" altLang="zh-SG" dirty="0" smtClean="0"/>
          </a:p>
          <a:p>
            <a:pPr lvl="1"/>
            <a:r>
              <a:rPr lang="en-US" dirty="0" smtClean="0"/>
              <a:t>Third level</a:t>
            </a:r>
          </a:p>
        </p:txBody>
      </p:sp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12" cstate="print"/>
          <a:srcRect l="67751" t="4707" r="5081" b="68340"/>
          <a:stretch>
            <a:fillRect/>
          </a:stretch>
        </p:blipFill>
        <p:spPr bwMode="auto">
          <a:xfrm>
            <a:off x="8466166" y="0"/>
            <a:ext cx="677839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67"/>
          <p:cNvSpPr>
            <a:spLocks noChangeArrowheads="1"/>
          </p:cNvSpPr>
          <p:nvPr userDrawn="1"/>
        </p:nvSpPr>
        <p:spPr bwMode="auto">
          <a:xfrm>
            <a:off x="381000" y="6559779"/>
            <a:ext cx="1905000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7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cs typeface="Arial"/>
              </a:rPr>
              <a:t>FSS2020 Strategy Execution Framework and Programme Management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8001021" y="6495827"/>
            <a:ext cx="985825" cy="28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9496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64" r:id="rId1"/>
    <p:sldLayoutId id="2147484765" r:id="rId2"/>
    <p:sldLayoutId id="2147484766" r:id="rId3"/>
    <p:sldLayoutId id="2147484767" r:id="rId4"/>
    <p:sldLayoutId id="2147484768" r:id="rId5"/>
    <p:sldLayoutId id="2147484769" r:id="rId6"/>
    <p:sldLayoutId id="2147484770" r:id="rId7"/>
    <p:sldLayoutId id="2147484771" r:id="rId8"/>
    <p:sldLayoutId id="2147484772" r:id="rId9"/>
    <p:sldLayoutId id="2147484773" r:id="rId10"/>
  </p:sldLayoutIdLst>
  <p:transition spd="slow"/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0" i="1" u="none">
          <a:solidFill>
            <a:srgbClr val="008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charset="2"/>
        <a:buChar char="q"/>
        <a:defRPr sz="1400" b="0" i="0">
          <a:solidFill>
            <a:srgbClr val="003300"/>
          </a:solidFill>
          <a:latin typeface="Arial"/>
          <a:ea typeface="+mn-ea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Courier New"/>
        <a:buChar char="o"/>
        <a:defRPr sz="1200" b="0" i="0">
          <a:solidFill>
            <a:srgbClr val="003300"/>
          </a:solidFill>
          <a:latin typeface="Arial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1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05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gray">
          <a:xfrm>
            <a:off x="0" y="0"/>
            <a:ext cx="9144000" cy="927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429468" y="230740"/>
            <a:ext cx="8476511" cy="69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zh-SG" dirty="0" smtClean="0"/>
          </a:p>
        </p:txBody>
      </p:sp>
      <p:sp>
        <p:nvSpPr>
          <p:cNvPr id="2161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331747"/>
            <a:ext cx="5943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EC971C0E-C980-469C-9BE6-A74CD85201F4}" type="datetime3">
              <a:rPr lang="en-US" altLang="zh-SG" smtClean="0">
                <a:cs typeface="Arial" charset="0"/>
              </a:rPr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t>12 August 2016</a:t>
            </a:fld>
            <a:endParaRPr lang="en-US" altLang="zh-SG" dirty="0">
              <a:cs typeface="Arial" charset="0"/>
            </a:endParaRPr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1" y="6617072"/>
            <a:ext cx="1453737" cy="3206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i="0" u="none">
                <a:solidFill>
                  <a:srgbClr val="000000"/>
                </a:solidFill>
                <a:latin typeface="Verdana" pitchFamily="34" charset="0"/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AE78A651-CEB4-462B-A030-D829410EA226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dirty="0" smtClean="0"/>
              <a:t>  </a:t>
            </a:r>
            <a:r>
              <a:rPr lang="en-US" altLang="zh-SG" sz="1000" dirty="0" smtClean="0">
                <a:latin typeface="Arial" pitchFamily="34" charset="0"/>
              </a:rPr>
              <a:t/>
            </a:r>
            <a:br>
              <a:rPr lang="en-US" altLang="zh-SG" sz="1000" dirty="0" smtClean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7707" y="968376"/>
            <a:ext cx="8140519" cy="518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text format of master</a:t>
            </a:r>
            <a:endParaRPr lang="en-US" altLang="zh-SG" dirty="0" smtClean="0"/>
          </a:p>
          <a:p>
            <a:pPr lvl="1"/>
            <a:r>
              <a:rPr lang="en-US" dirty="0" smtClean="0"/>
              <a:t>Second level</a:t>
            </a:r>
            <a:endParaRPr lang="en-US" altLang="zh-SG" dirty="0" smtClean="0"/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altLang="zh-SG" dirty="0" smtClean="0"/>
              <a:t>Fourth Level</a:t>
            </a:r>
          </a:p>
        </p:txBody>
      </p:sp>
      <p:grpSp>
        <p:nvGrpSpPr>
          <p:cNvPr id="1033" name="Group 10"/>
          <p:cNvGrpSpPr>
            <a:grpSpLocks/>
          </p:cNvGrpSpPr>
          <p:nvPr/>
        </p:nvGrpSpPr>
        <p:grpSpPr bwMode="auto">
          <a:xfrm>
            <a:off x="1589" y="968381"/>
            <a:ext cx="855575" cy="5889623"/>
            <a:chOff x="0" y="2458"/>
            <a:chExt cx="2142" cy="1858"/>
          </a:xfrm>
        </p:grpSpPr>
        <p:sp>
          <p:nvSpPr>
            <p:cNvPr id="2161675" name="Freeform 11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61676" name="Freeform 12"/>
            <p:cNvSpPr>
              <a:spLocks/>
            </p:cNvSpPr>
            <p:nvPr/>
          </p:nvSpPr>
          <p:spPr bwMode="hidden">
            <a:xfrm>
              <a:off x="0" y="2458"/>
              <a:ext cx="1853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61677" name="Freeform 13"/>
            <p:cNvSpPr>
              <a:spLocks/>
            </p:cNvSpPr>
            <p:nvPr/>
          </p:nvSpPr>
          <p:spPr bwMode="ltGray">
            <a:xfrm>
              <a:off x="0" y="2735"/>
              <a:ext cx="1747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61678" name="Freeform 14"/>
            <p:cNvSpPr>
              <a:spLocks/>
            </p:cNvSpPr>
            <p:nvPr/>
          </p:nvSpPr>
          <p:spPr bwMode="ltGray">
            <a:xfrm>
              <a:off x="0" y="2544"/>
              <a:ext cx="1747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40" name="Oval 15"/>
            <p:cNvSpPr>
              <a:spLocks noChangeArrowheads="1"/>
            </p:cNvSpPr>
            <p:nvPr/>
          </p:nvSpPr>
          <p:spPr bwMode="ltGray">
            <a:xfrm>
              <a:off x="210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i="1" u="sng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41" name="Oval 16"/>
            <p:cNvSpPr>
              <a:spLocks noChangeArrowheads="1"/>
            </p:cNvSpPr>
            <p:nvPr/>
          </p:nvSpPr>
          <p:spPr bwMode="ltGray">
            <a:xfrm>
              <a:off x="1537" y="3884"/>
              <a:ext cx="93" cy="92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i="1" u="sng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42" name="Oval 17"/>
            <p:cNvSpPr>
              <a:spLocks noChangeArrowheads="1"/>
            </p:cNvSpPr>
            <p:nvPr/>
          </p:nvSpPr>
          <p:spPr bwMode="ltGray">
            <a:xfrm>
              <a:off x="791" y="2723"/>
              <a:ext cx="120" cy="121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i="1" u="sng">
                <a:solidFill>
                  <a:srgbClr val="000000"/>
                </a:solidFill>
                <a:cs typeface="Arial" charset="0"/>
              </a:endParaRPr>
            </a:p>
          </p:txBody>
        </p:sp>
      </p:grpSp>
      <p:pic>
        <p:nvPicPr>
          <p:cNvPr id="20" name="Picture 13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4379" b="34495" l="67342" r="94976">
                        <a14:foregroundMark x1="79092" y1="13941" x2="79092" y2="13941"/>
                        <a14:foregroundMark x1="80389" y1="21358" x2="80389" y2="21358"/>
                        <a14:foregroundMark x1="77715" y1="14567" x2="77715" y2="14567"/>
                        <a14:foregroundMark x1="87439" y1="22609" x2="87439" y2="22609"/>
                        <a14:foregroundMark x1="83387" y1="22878" x2="83387" y2="22878"/>
                        <a14:foregroundMark x1="79903" y1="18141" x2="79903" y2="18141"/>
                        <a14:foregroundMark x1="76013" y1="15996" x2="76013" y2="15996"/>
                        <a14:foregroundMark x1="76175" y1="15907" x2="76175" y2="15907"/>
                        <a14:foregroundMark x1="76094" y1="15818" x2="76094" y2="15818"/>
                        <a14:foregroundMark x1="77147" y1="18945" x2="77147" y2="18945"/>
                        <a14:foregroundMark x1="78768" y1="20554" x2="78768" y2="20554"/>
                        <a14:foregroundMark x1="84441" y1="13673" x2="84441" y2="13673"/>
                        <a14:foregroundMark x1="81605" y1="14120" x2="81605" y2="14120"/>
                        <a14:foregroundMark x1="82496" y1="15192" x2="82496" y2="15192"/>
                        <a14:foregroundMark x1="81686" y1="11528" x2="81686" y2="11528"/>
                        <a14:backgroundMark x1="80551" y1="13226" x2="80551" y2="13226"/>
                        <a14:backgroundMark x1="80551" y1="13226" x2="80551" y2="13226"/>
                        <a14:backgroundMark x1="80551" y1="13226" x2="80551" y2="13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44817" y="5934357"/>
            <a:ext cx="945785" cy="850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65954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75" r:id="rId1"/>
    <p:sldLayoutId id="2147484776" r:id="rId2"/>
    <p:sldLayoutId id="2147484777" r:id="rId3"/>
    <p:sldLayoutId id="2147484778" r:id="rId4"/>
    <p:sldLayoutId id="2147484779" r:id="rId5"/>
    <p:sldLayoutId id="2147484780" r:id="rId6"/>
    <p:sldLayoutId id="2147484781" r:id="rId7"/>
    <p:sldLayoutId id="2147484782" r:id="rId8"/>
    <p:sldLayoutId id="2147484783" r:id="rId9"/>
    <p:sldLayoutId id="2147484784" r:id="rId10"/>
  </p:sldLayoutIdLst>
  <p:transition spd="slow">
    <p:pull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Calibri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Calibri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Calibri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Calibri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Tx/>
        <a:buBlip>
          <a:blip r:embed="rId14"/>
        </a:buBlip>
        <a:defRPr sz="2000" b="1">
          <a:solidFill>
            <a:srgbClr val="0033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Tx/>
        <a:buBlip>
          <a:blip r:embed="rId15"/>
        </a:buBlip>
        <a:defRPr sz="2800" b="1">
          <a:solidFill>
            <a:srgbClr val="00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6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40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gray">
          <a:xfrm>
            <a:off x="0" y="0"/>
            <a:ext cx="9144000" cy="927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429468" y="228836"/>
            <a:ext cx="8476511" cy="69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zh-SG" dirty="0" smtClean="0"/>
          </a:p>
        </p:txBody>
      </p:sp>
      <p:sp>
        <p:nvSpPr>
          <p:cNvPr id="2161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331747"/>
            <a:ext cx="5943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EC971C0E-C980-469C-9BE6-A74CD85201F4}" type="datetime3">
              <a:rPr lang="en-US" altLang="zh-SG" smtClean="0">
                <a:cs typeface="Arial" charset="0"/>
              </a:rPr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t>12 August 2016</a:t>
            </a:fld>
            <a:endParaRPr lang="en-US" altLang="zh-SG" dirty="0">
              <a:cs typeface="Arial" charset="0"/>
            </a:endParaRPr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1" y="6614650"/>
            <a:ext cx="1453737" cy="3206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i="0" u="none">
                <a:solidFill>
                  <a:srgbClr val="000000"/>
                </a:solidFill>
                <a:latin typeface="Verdana" pitchFamily="34" charset="0"/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AE78A651-CEB4-462B-A030-D829410EA226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dirty="0" smtClean="0"/>
              <a:t>  </a:t>
            </a:r>
            <a:r>
              <a:rPr lang="en-US" altLang="zh-SG" sz="1000" dirty="0" smtClean="0">
                <a:latin typeface="Arial" pitchFamily="34" charset="0"/>
              </a:rPr>
              <a:t/>
            </a:r>
            <a:br>
              <a:rPr lang="en-US" altLang="zh-SG" sz="1000" dirty="0" smtClean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7707" y="968376"/>
            <a:ext cx="8140519" cy="518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text format of master</a:t>
            </a:r>
            <a:endParaRPr lang="en-US" altLang="zh-SG" dirty="0" smtClean="0"/>
          </a:p>
          <a:p>
            <a:pPr lvl="1"/>
            <a:r>
              <a:rPr lang="en-US" dirty="0" smtClean="0"/>
              <a:t>Second level</a:t>
            </a:r>
            <a:endParaRPr lang="en-US" altLang="zh-SG" dirty="0" smtClean="0"/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altLang="zh-SG" dirty="0" smtClean="0"/>
              <a:t>Fourth Level</a:t>
            </a:r>
          </a:p>
        </p:txBody>
      </p:sp>
      <p:grpSp>
        <p:nvGrpSpPr>
          <p:cNvPr id="1033" name="Group 10"/>
          <p:cNvGrpSpPr>
            <a:grpSpLocks/>
          </p:cNvGrpSpPr>
          <p:nvPr/>
        </p:nvGrpSpPr>
        <p:grpSpPr bwMode="auto">
          <a:xfrm>
            <a:off x="1589" y="968381"/>
            <a:ext cx="855575" cy="5889623"/>
            <a:chOff x="0" y="2458"/>
            <a:chExt cx="2142" cy="1858"/>
          </a:xfrm>
        </p:grpSpPr>
        <p:sp>
          <p:nvSpPr>
            <p:cNvPr id="2161675" name="Freeform 11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61676" name="Freeform 12"/>
            <p:cNvSpPr>
              <a:spLocks/>
            </p:cNvSpPr>
            <p:nvPr/>
          </p:nvSpPr>
          <p:spPr bwMode="hidden">
            <a:xfrm>
              <a:off x="0" y="2458"/>
              <a:ext cx="1853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61677" name="Freeform 13"/>
            <p:cNvSpPr>
              <a:spLocks/>
            </p:cNvSpPr>
            <p:nvPr/>
          </p:nvSpPr>
          <p:spPr bwMode="ltGray">
            <a:xfrm>
              <a:off x="0" y="2735"/>
              <a:ext cx="1747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61678" name="Freeform 14"/>
            <p:cNvSpPr>
              <a:spLocks/>
            </p:cNvSpPr>
            <p:nvPr/>
          </p:nvSpPr>
          <p:spPr bwMode="ltGray">
            <a:xfrm>
              <a:off x="0" y="2544"/>
              <a:ext cx="1747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40" name="Oval 15"/>
            <p:cNvSpPr>
              <a:spLocks noChangeArrowheads="1"/>
            </p:cNvSpPr>
            <p:nvPr/>
          </p:nvSpPr>
          <p:spPr bwMode="ltGray">
            <a:xfrm>
              <a:off x="210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i="1" u="sng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41" name="Oval 16"/>
            <p:cNvSpPr>
              <a:spLocks noChangeArrowheads="1"/>
            </p:cNvSpPr>
            <p:nvPr/>
          </p:nvSpPr>
          <p:spPr bwMode="ltGray">
            <a:xfrm>
              <a:off x="1537" y="3884"/>
              <a:ext cx="93" cy="92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i="1" u="sng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42" name="Oval 17"/>
            <p:cNvSpPr>
              <a:spLocks noChangeArrowheads="1"/>
            </p:cNvSpPr>
            <p:nvPr/>
          </p:nvSpPr>
          <p:spPr bwMode="ltGray">
            <a:xfrm>
              <a:off x="791" y="2723"/>
              <a:ext cx="120" cy="121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i="1" u="sng">
                <a:solidFill>
                  <a:srgbClr val="000000"/>
                </a:solidFill>
                <a:cs typeface="Arial" charset="0"/>
              </a:endParaRPr>
            </a:p>
          </p:txBody>
        </p:sp>
      </p:grpSp>
      <p:pic>
        <p:nvPicPr>
          <p:cNvPr id="20" name="Picture 13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4379" b="34495" l="67342" r="94976">
                        <a14:foregroundMark x1="79092" y1="13941" x2="79092" y2="13941"/>
                        <a14:foregroundMark x1="80389" y1="21358" x2="80389" y2="21358"/>
                        <a14:foregroundMark x1="77715" y1="14567" x2="77715" y2="14567"/>
                        <a14:foregroundMark x1="87439" y1="22609" x2="87439" y2="22609"/>
                        <a14:foregroundMark x1="83387" y1="22878" x2="83387" y2="22878"/>
                        <a14:foregroundMark x1="79903" y1="18141" x2="79903" y2="18141"/>
                        <a14:foregroundMark x1="76013" y1="15996" x2="76013" y2="15996"/>
                        <a14:foregroundMark x1="76175" y1="15907" x2="76175" y2="15907"/>
                        <a14:foregroundMark x1="76094" y1="15818" x2="76094" y2="15818"/>
                        <a14:foregroundMark x1="77147" y1="18945" x2="77147" y2="18945"/>
                        <a14:foregroundMark x1="78768" y1="20554" x2="78768" y2="20554"/>
                        <a14:foregroundMark x1="84441" y1="13673" x2="84441" y2="13673"/>
                        <a14:foregroundMark x1="81605" y1="14120" x2="81605" y2="14120"/>
                        <a14:foregroundMark x1="82496" y1="15192" x2="82496" y2="15192"/>
                        <a14:foregroundMark x1="81686" y1="11528" x2="81686" y2="11528"/>
                        <a14:backgroundMark x1="80551" y1="13226" x2="80551" y2="13226"/>
                        <a14:backgroundMark x1="80551" y1="13226" x2="80551" y2="13226"/>
                        <a14:backgroundMark x1="80551" y1="13226" x2="80551" y2="13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44817" y="5931935"/>
            <a:ext cx="945785" cy="850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69274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86" r:id="rId1"/>
    <p:sldLayoutId id="2147484787" r:id="rId2"/>
    <p:sldLayoutId id="2147484788" r:id="rId3"/>
    <p:sldLayoutId id="2147484789" r:id="rId4"/>
    <p:sldLayoutId id="2147484790" r:id="rId5"/>
    <p:sldLayoutId id="2147484791" r:id="rId6"/>
    <p:sldLayoutId id="2147484792" r:id="rId7"/>
    <p:sldLayoutId id="2147484793" r:id="rId8"/>
    <p:sldLayoutId id="2147484794" r:id="rId9"/>
    <p:sldLayoutId id="2147484795" r:id="rId10"/>
    <p:sldLayoutId id="2147484796" r:id="rId11"/>
  </p:sldLayoutIdLst>
  <p:transition spd="slow">
    <p:pull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Calibri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Calibri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Calibri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Calibri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Tx/>
        <a:buBlip>
          <a:blip r:embed="rId15"/>
        </a:buBlip>
        <a:defRPr sz="2000" b="1">
          <a:solidFill>
            <a:srgbClr val="0033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Tx/>
        <a:buBlip>
          <a:blip r:embed="rId16"/>
        </a:buBlip>
        <a:defRPr sz="2800" b="1">
          <a:solidFill>
            <a:srgbClr val="00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6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40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gray">
          <a:xfrm>
            <a:off x="0" y="0"/>
            <a:ext cx="9144000" cy="927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1657351" y="246663"/>
            <a:ext cx="724779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zh-SG" smtClean="0"/>
          </a:p>
        </p:txBody>
      </p:sp>
      <p:sp>
        <p:nvSpPr>
          <p:cNvPr id="2161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630009" y="6400800"/>
            <a:ext cx="3518389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000" b="0" i="0" u="none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zh-SG"/>
          </a:p>
        </p:txBody>
      </p:sp>
      <p:sp>
        <p:nvSpPr>
          <p:cNvPr id="2161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67" y="6384925"/>
            <a:ext cx="35183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000" b="0" i="0" u="none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zh-SG"/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19853" y="6388531"/>
            <a:ext cx="2110155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b="0" i="0" u="none">
                <a:solidFill>
                  <a:srgbClr val="000000"/>
                </a:solidFill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A2AB0D53-36B8-4FBA-AEA9-BAE108A07022}" type="slidenum">
              <a:rPr lang="zh-SG" altLang="en-US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9585" y="1214439"/>
            <a:ext cx="7879375" cy="493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text format of master</a:t>
            </a:r>
            <a:endParaRPr lang="en-US" altLang="zh-SG" smtClean="0"/>
          </a:p>
          <a:p>
            <a:pPr lvl="1"/>
            <a:r>
              <a:rPr lang="en-US" smtClean="0"/>
              <a:t>Second level</a:t>
            </a:r>
            <a:endParaRPr lang="en-US" altLang="zh-SG" smtClean="0"/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altLang="zh-SG" smtClean="0"/>
              <a:t>Fourth Level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4403" y="1074738"/>
            <a:ext cx="914546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 u="sng" smtClean="0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3081" name="Group 10"/>
          <p:cNvGrpSpPr>
            <a:grpSpLocks/>
          </p:cNvGrpSpPr>
          <p:nvPr/>
        </p:nvGrpSpPr>
        <p:grpSpPr bwMode="auto">
          <a:xfrm>
            <a:off x="1466" y="968377"/>
            <a:ext cx="989135" cy="5883275"/>
            <a:chOff x="0" y="2458"/>
            <a:chExt cx="2142" cy="1858"/>
          </a:xfrm>
        </p:grpSpPr>
        <p:sp>
          <p:nvSpPr>
            <p:cNvPr id="2161675" name="Freeform 11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61676" name="Freeform 12"/>
            <p:cNvSpPr>
              <a:spLocks/>
            </p:cNvSpPr>
            <p:nvPr/>
          </p:nvSpPr>
          <p:spPr bwMode="hidden">
            <a:xfrm>
              <a:off x="0" y="2458"/>
              <a:ext cx="1853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61677" name="Freeform 13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61678" name="Freeform 14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088" name="Oval 15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i="1" u="sng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089" name="Oval 16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i="1" u="sng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090" name="Oval 17"/>
            <p:cNvSpPr>
              <a:spLocks noChangeArrowheads="1"/>
            </p:cNvSpPr>
            <p:nvPr/>
          </p:nvSpPr>
          <p:spPr bwMode="ltGray">
            <a:xfrm>
              <a:off x="790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i="1" u="sng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1034" name="Text Box 18"/>
          <p:cNvSpPr txBox="1">
            <a:spLocks noChangeArrowheads="1"/>
          </p:cNvSpPr>
          <p:nvPr/>
        </p:nvSpPr>
        <p:spPr bwMode="auto">
          <a:xfrm rot="16200000">
            <a:off x="-2296564" y="4118253"/>
            <a:ext cx="50371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defRPr i="1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50000"/>
              </a:spcBef>
              <a:defRPr i="1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50000"/>
              </a:spcBef>
              <a:defRPr i="1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50000"/>
              </a:spcBef>
              <a:defRPr i="1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50000"/>
              </a:spcBef>
              <a:defRPr i="1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lang="en-US" b="1" i="0" u="none" smtClean="0">
                <a:solidFill>
                  <a:srgbClr val="777777"/>
                </a:solidFill>
                <a:cs typeface="Arial" pitchFamily="34" charset="0"/>
              </a:rPr>
              <a:t>Financial System Strategy  2020</a:t>
            </a:r>
          </a:p>
        </p:txBody>
      </p:sp>
      <p:pic>
        <p:nvPicPr>
          <p:cNvPr id="3083" name="Picture 2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14653" y="15876"/>
            <a:ext cx="1144467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86457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 b="1">
          <a:solidFill>
            <a:srgbClr val="0033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 b="1">
          <a:solidFill>
            <a:srgbClr val="00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6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40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gray">
          <a:xfrm>
            <a:off x="0" y="0"/>
            <a:ext cx="9144000" cy="927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429468" y="229405"/>
            <a:ext cx="8476511" cy="69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zh-SG" dirty="0" smtClean="0"/>
          </a:p>
        </p:txBody>
      </p:sp>
      <p:sp>
        <p:nvSpPr>
          <p:cNvPr id="2161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331747"/>
            <a:ext cx="5943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EC971C0E-C980-469C-9BE6-A74CD85201F4}" type="datetime3">
              <a:rPr lang="en-US" altLang="zh-SG" smtClean="0">
                <a:cs typeface="Arial" charset="0"/>
              </a:rPr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t>12 August 2016</a:t>
            </a:fld>
            <a:endParaRPr lang="en-US" altLang="zh-SG" dirty="0">
              <a:cs typeface="Arial" charset="0"/>
            </a:endParaRPr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1" y="6615218"/>
            <a:ext cx="1453737" cy="3206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i="0" u="none">
                <a:solidFill>
                  <a:srgbClr val="000000"/>
                </a:solidFill>
                <a:latin typeface="Verdana" pitchFamily="34" charset="0"/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AE78A651-CEB4-462B-A030-D829410EA226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dirty="0" smtClean="0"/>
              <a:t>  </a:t>
            </a:r>
            <a:r>
              <a:rPr lang="en-US" altLang="zh-SG" sz="1000" dirty="0" smtClean="0">
                <a:latin typeface="Arial" pitchFamily="34" charset="0"/>
              </a:rPr>
              <a:t/>
            </a:r>
            <a:br>
              <a:rPr lang="en-US" altLang="zh-SG" sz="1000" dirty="0" smtClean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7707" y="968376"/>
            <a:ext cx="8140519" cy="518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text format of master</a:t>
            </a:r>
            <a:endParaRPr lang="en-US" altLang="zh-SG" dirty="0" smtClean="0"/>
          </a:p>
          <a:p>
            <a:pPr lvl="1"/>
            <a:r>
              <a:rPr lang="en-US" dirty="0" smtClean="0"/>
              <a:t>Second level</a:t>
            </a:r>
            <a:endParaRPr lang="en-US" altLang="zh-SG" dirty="0" smtClean="0"/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altLang="zh-SG" dirty="0" smtClean="0"/>
              <a:t>Fourth Level</a:t>
            </a:r>
          </a:p>
        </p:txBody>
      </p:sp>
      <p:grpSp>
        <p:nvGrpSpPr>
          <p:cNvPr id="1033" name="Group 10"/>
          <p:cNvGrpSpPr>
            <a:grpSpLocks/>
          </p:cNvGrpSpPr>
          <p:nvPr/>
        </p:nvGrpSpPr>
        <p:grpSpPr bwMode="auto">
          <a:xfrm>
            <a:off x="1589" y="968381"/>
            <a:ext cx="855575" cy="5889623"/>
            <a:chOff x="0" y="2458"/>
            <a:chExt cx="2142" cy="1858"/>
          </a:xfrm>
        </p:grpSpPr>
        <p:sp>
          <p:nvSpPr>
            <p:cNvPr id="2161675" name="Freeform 11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61676" name="Freeform 12"/>
            <p:cNvSpPr>
              <a:spLocks/>
            </p:cNvSpPr>
            <p:nvPr/>
          </p:nvSpPr>
          <p:spPr bwMode="hidden">
            <a:xfrm>
              <a:off x="0" y="2458"/>
              <a:ext cx="1853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61677" name="Freeform 13"/>
            <p:cNvSpPr>
              <a:spLocks/>
            </p:cNvSpPr>
            <p:nvPr/>
          </p:nvSpPr>
          <p:spPr bwMode="ltGray">
            <a:xfrm>
              <a:off x="0" y="2735"/>
              <a:ext cx="1747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61678" name="Freeform 14"/>
            <p:cNvSpPr>
              <a:spLocks/>
            </p:cNvSpPr>
            <p:nvPr/>
          </p:nvSpPr>
          <p:spPr bwMode="ltGray">
            <a:xfrm>
              <a:off x="0" y="2544"/>
              <a:ext cx="1747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40" name="Oval 15"/>
            <p:cNvSpPr>
              <a:spLocks noChangeArrowheads="1"/>
            </p:cNvSpPr>
            <p:nvPr/>
          </p:nvSpPr>
          <p:spPr bwMode="ltGray">
            <a:xfrm>
              <a:off x="210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i="1" u="sng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41" name="Oval 16"/>
            <p:cNvSpPr>
              <a:spLocks noChangeArrowheads="1"/>
            </p:cNvSpPr>
            <p:nvPr/>
          </p:nvSpPr>
          <p:spPr bwMode="ltGray">
            <a:xfrm>
              <a:off x="1537" y="3884"/>
              <a:ext cx="93" cy="92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i="1" u="sng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42" name="Oval 17"/>
            <p:cNvSpPr>
              <a:spLocks noChangeArrowheads="1"/>
            </p:cNvSpPr>
            <p:nvPr/>
          </p:nvSpPr>
          <p:spPr bwMode="ltGray">
            <a:xfrm>
              <a:off x="791" y="2723"/>
              <a:ext cx="120" cy="121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i="1" u="sng">
                <a:solidFill>
                  <a:srgbClr val="000000"/>
                </a:solidFill>
                <a:cs typeface="Arial" charset="0"/>
              </a:endParaRPr>
            </a:p>
          </p:txBody>
        </p:sp>
      </p:grpSp>
      <p:pic>
        <p:nvPicPr>
          <p:cNvPr id="20" name="Picture 13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4379" b="34495" l="67342" r="94976">
                        <a14:foregroundMark x1="79092" y1="13941" x2="79092" y2="13941"/>
                        <a14:foregroundMark x1="80389" y1="21358" x2="80389" y2="21358"/>
                        <a14:foregroundMark x1="77715" y1="14567" x2="77715" y2="14567"/>
                        <a14:foregroundMark x1="87439" y1="22609" x2="87439" y2="22609"/>
                        <a14:foregroundMark x1="83387" y1="22878" x2="83387" y2="22878"/>
                        <a14:foregroundMark x1="79903" y1="18141" x2="79903" y2="18141"/>
                        <a14:foregroundMark x1="76013" y1="15996" x2="76013" y2="15996"/>
                        <a14:foregroundMark x1="76175" y1="15907" x2="76175" y2="15907"/>
                        <a14:foregroundMark x1="76094" y1="15818" x2="76094" y2="15818"/>
                        <a14:foregroundMark x1="77147" y1="18945" x2="77147" y2="18945"/>
                        <a14:foregroundMark x1="78768" y1="20554" x2="78768" y2="20554"/>
                        <a14:foregroundMark x1="84441" y1="13673" x2="84441" y2="13673"/>
                        <a14:foregroundMark x1="81605" y1="14120" x2="81605" y2="14120"/>
                        <a14:foregroundMark x1="82496" y1="15192" x2="82496" y2="15192"/>
                        <a14:foregroundMark x1="81686" y1="11528" x2="81686" y2="11528"/>
                        <a14:backgroundMark x1="80551" y1="13226" x2="80551" y2="13226"/>
                        <a14:backgroundMark x1="80551" y1="13226" x2="80551" y2="13226"/>
                        <a14:backgroundMark x1="80551" y1="13226" x2="80551" y2="13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44817" y="5932503"/>
            <a:ext cx="945785" cy="850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8915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98" r:id="rId1"/>
    <p:sldLayoutId id="2147484799" r:id="rId2"/>
    <p:sldLayoutId id="2147484800" r:id="rId3"/>
    <p:sldLayoutId id="2147484801" r:id="rId4"/>
    <p:sldLayoutId id="2147484802" r:id="rId5"/>
    <p:sldLayoutId id="2147484803" r:id="rId6"/>
    <p:sldLayoutId id="2147484804" r:id="rId7"/>
    <p:sldLayoutId id="2147484805" r:id="rId8"/>
    <p:sldLayoutId id="2147484806" r:id="rId9"/>
    <p:sldLayoutId id="2147484807" r:id="rId10"/>
    <p:sldLayoutId id="2147484808" r:id="rId11"/>
  </p:sldLayoutIdLst>
  <p:transition spd="slow">
    <p:pull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Calibri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Calibri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Calibri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Calibri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Tx/>
        <a:buBlip>
          <a:blip r:embed="rId15"/>
        </a:buBlip>
        <a:defRPr sz="2000" b="1">
          <a:solidFill>
            <a:srgbClr val="0033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Tx/>
        <a:buBlip>
          <a:blip r:embed="rId16"/>
        </a:buBlip>
        <a:defRPr sz="2800" b="1">
          <a:solidFill>
            <a:srgbClr val="00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6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40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gray">
          <a:xfrm>
            <a:off x="0" y="0"/>
            <a:ext cx="9144000" cy="927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63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1657351" y="245006"/>
            <a:ext cx="724779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zh-SG" smtClean="0"/>
          </a:p>
        </p:txBody>
      </p:sp>
      <p:sp>
        <p:nvSpPr>
          <p:cNvPr id="2161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630009" y="6400800"/>
            <a:ext cx="3518389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000" i="0" u="none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zh-SG"/>
          </a:p>
        </p:txBody>
      </p:sp>
      <p:sp>
        <p:nvSpPr>
          <p:cNvPr id="2161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67" y="6384925"/>
            <a:ext cx="35183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000" i="0" u="none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zh-SG"/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19853" y="6386345"/>
            <a:ext cx="2110155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i="0" u="none">
                <a:solidFill>
                  <a:srgbClr val="000000"/>
                </a:solidFill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4BC3F4D1-2AA8-4623-9071-D960B7D29C5F}" type="slidenum">
              <a:rPr lang="zh-SG" altLang="en-US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9585" y="1214439"/>
            <a:ext cx="7879375" cy="493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text format of master</a:t>
            </a:r>
            <a:endParaRPr lang="en-US" altLang="zh-SG" smtClean="0"/>
          </a:p>
          <a:p>
            <a:pPr lvl="1"/>
            <a:r>
              <a:rPr lang="en-US" smtClean="0"/>
              <a:t>Second level</a:t>
            </a:r>
            <a:endParaRPr lang="en-US" altLang="zh-SG" smtClean="0"/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altLang="zh-SG" smtClean="0"/>
              <a:t>Fourth Level</a:t>
            </a:r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4403" y="1074738"/>
            <a:ext cx="914546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 u="sng" smtClean="0">
              <a:solidFill>
                <a:prstClr val="black"/>
              </a:solidFill>
              <a:cs typeface="Arial" pitchFamily="34" charset="0"/>
            </a:endParaRPr>
          </a:p>
        </p:txBody>
      </p:sp>
      <p:grpSp>
        <p:nvGrpSpPr>
          <p:cNvPr id="15369" name="Group 10"/>
          <p:cNvGrpSpPr>
            <a:grpSpLocks/>
          </p:cNvGrpSpPr>
          <p:nvPr/>
        </p:nvGrpSpPr>
        <p:grpSpPr bwMode="auto">
          <a:xfrm>
            <a:off x="1466" y="968377"/>
            <a:ext cx="989135" cy="5883275"/>
            <a:chOff x="0" y="2458"/>
            <a:chExt cx="2142" cy="1858"/>
          </a:xfrm>
        </p:grpSpPr>
        <p:sp>
          <p:nvSpPr>
            <p:cNvPr id="2161675" name="Freeform 11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61676" name="Freeform 12"/>
            <p:cNvSpPr>
              <a:spLocks/>
            </p:cNvSpPr>
            <p:nvPr/>
          </p:nvSpPr>
          <p:spPr bwMode="hidden">
            <a:xfrm>
              <a:off x="0" y="2458"/>
              <a:ext cx="1853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61677" name="Freeform 13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61678" name="Freeform 14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5376" name="Oval 15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i="1" u="sng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5377" name="Oval 16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i="1" u="sng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5378" name="Oval 17"/>
            <p:cNvSpPr>
              <a:spLocks noChangeArrowheads="1"/>
            </p:cNvSpPr>
            <p:nvPr/>
          </p:nvSpPr>
          <p:spPr bwMode="ltGray">
            <a:xfrm>
              <a:off x="790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i="1" u="sng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1034" name="Text Box 18"/>
          <p:cNvSpPr txBox="1">
            <a:spLocks noChangeArrowheads="1"/>
          </p:cNvSpPr>
          <p:nvPr/>
        </p:nvSpPr>
        <p:spPr bwMode="auto">
          <a:xfrm rot="16200000">
            <a:off x="-2296564" y="4118253"/>
            <a:ext cx="50371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defRPr i="1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50000"/>
              </a:spcBef>
              <a:defRPr i="1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50000"/>
              </a:spcBef>
              <a:defRPr i="1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50000"/>
              </a:spcBef>
              <a:defRPr i="1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50000"/>
              </a:spcBef>
              <a:defRPr i="1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lang="en-US" b="1" i="0" u="none" smtClean="0">
                <a:solidFill>
                  <a:srgbClr val="777777"/>
                </a:solidFill>
                <a:cs typeface="Arial" pitchFamily="34" charset="0"/>
              </a:rPr>
              <a:t>Financial System Strategy  2020</a:t>
            </a:r>
          </a:p>
        </p:txBody>
      </p:sp>
      <p:pic>
        <p:nvPicPr>
          <p:cNvPr id="15371" name="Picture 2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14653" y="15876"/>
            <a:ext cx="1144467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32169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10" r:id="rId1"/>
    <p:sldLayoutId id="2147484811" r:id="rId2"/>
    <p:sldLayoutId id="2147484812" r:id="rId3"/>
    <p:sldLayoutId id="2147484813" r:id="rId4"/>
    <p:sldLayoutId id="2147484814" r:id="rId5"/>
    <p:sldLayoutId id="2147484815" r:id="rId6"/>
    <p:sldLayoutId id="2147484816" r:id="rId7"/>
    <p:sldLayoutId id="2147484817" r:id="rId8"/>
    <p:sldLayoutId id="2147484818" r:id="rId9"/>
    <p:sldLayoutId id="2147484819" r:id="rId10"/>
    <p:sldLayoutId id="2147484820" r:id="rId11"/>
    <p:sldLayoutId id="214748482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 b="1">
          <a:solidFill>
            <a:srgbClr val="0033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 b="1">
          <a:solidFill>
            <a:srgbClr val="00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6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40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gray">
          <a:xfrm>
            <a:off x="0" y="0"/>
            <a:ext cx="9144000" cy="927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1657351" y="244803"/>
            <a:ext cx="724779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zh-SG" smtClean="0"/>
          </a:p>
        </p:txBody>
      </p:sp>
      <p:sp>
        <p:nvSpPr>
          <p:cNvPr id="2161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630009" y="6400800"/>
            <a:ext cx="3518389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000" i="0" u="none">
                <a:latin typeface="Arial" pitchFamily="34" charset="0"/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2161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67" y="6384925"/>
            <a:ext cx="35183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000" i="0" u="none">
                <a:latin typeface="Arial" pitchFamily="34" charset="0"/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19853" y="6386139"/>
            <a:ext cx="2110155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i="0" u="none"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3BCFF84F-AC1F-4BB5-8114-1BF1B768DDB9}" type="slidenum">
              <a:rPr lang="zh-SG" altLang="en-US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pitchFamily="34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pitchFamily="34" charset="0"/>
              </a:rPr>
            </a:br>
            <a:endParaRPr lang="en-US" altLang="zh-SG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9585" y="1214439"/>
            <a:ext cx="7879375" cy="493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text format of master</a:t>
            </a:r>
            <a:endParaRPr lang="en-US" altLang="zh-SG" smtClean="0"/>
          </a:p>
          <a:p>
            <a:pPr lvl="1"/>
            <a:r>
              <a:rPr lang="en-US" smtClean="0"/>
              <a:t>Second level</a:t>
            </a:r>
            <a:endParaRPr lang="en-US" altLang="zh-SG" smtClean="0"/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altLang="zh-SG" smtClean="0"/>
              <a:t>Fourth Level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403" y="1074738"/>
            <a:ext cx="914546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 u="sng" smtClean="0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1033" name="Group 10"/>
          <p:cNvGrpSpPr>
            <a:grpSpLocks/>
          </p:cNvGrpSpPr>
          <p:nvPr/>
        </p:nvGrpSpPr>
        <p:grpSpPr bwMode="auto">
          <a:xfrm>
            <a:off x="1466" y="968377"/>
            <a:ext cx="989135" cy="5883275"/>
            <a:chOff x="0" y="2458"/>
            <a:chExt cx="2142" cy="1858"/>
          </a:xfrm>
        </p:grpSpPr>
        <p:sp>
          <p:nvSpPr>
            <p:cNvPr id="2161675" name="Freeform 11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61676" name="Freeform 12"/>
            <p:cNvSpPr>
              <a:spLocks/>
            </p:cNvSpPr>
            <p:nvPr/>
          </p:nvSpPr>
          <p:spPr bwMode="hidden">
            <a:xfrm>
              <a:off x="0" y="2458"/>
              <a:ext cx="1853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61677" name="Freeform 13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61678" name="Freeform 14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40" name="Oval 15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i="1" u="sng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41" name="Oval 16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i="1" u="sng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42" name="Oval 17"/>
            <p:cNvSpPr>
              <a:spLocks noChangeArrowheads="1"/>
            </p:cNvSpPr>
            <p:nvPr/>
          </p:nvSpPr>
          <p:spPr bwMode="ltGray">
            <a:xfrm>
              <a:off x="790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i="1" u="sng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1034" name="Text Box 18"/>
          <p:cNvSpPr txBox="1">
            <a:spLocks noChangeArrowheads="1"/>
          </p:cNvSpPr>
          <p:nvPr/>
        </p:nvSpPr>
        <p:spPr bwMode="auto">
          <a:xfrm rot="16200000">
            <a:off x="-2296564" y="4118253"/>
            <a:ext cx="50371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defRPr i="1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50000"/>
              </a:spcBef>
              <a:defRPr i="1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50000"/>
              </a:spcBef>
              <a:defRPr i="1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50000"/>
              </a:spcBef>
              <a:defRPr i="1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50000"/>
              </a:spcBef>
              <a:defRPr i="1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lang="en-US" b="1" i="0" u="none" smtClean="0">
                <a:solidFill>
                  <a:srgbClr val="777777"/>
                </a:solidFill>
                <a:cs typeface="Arial" pitchFamily="34" charset="0"/>
              </a:rPr>
              <a:t>Financial System Strategy  2020</a:t>
            </a:r>
          </a:p>
        </p:txBody>
      </p:sp>
      <p:pic>
        <p:nvPicPr>
          <p:cNvPr id="1035" name="Picture 2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14653" y="15876"/>
            <a:ext cx="1144467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40708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23" r:id="rId1"/>
    <p:sldLayoutId id="2147484824" r:id="rId2"/>
    <p:sldLayoutId id="2147484825" r:id="rId3"/>
    <p:sldLayoutId id="2147484826" r:id="rId4"/>
    <p:sldLayoutId id="2147484827" r:id="rId5"/>
    <p:sldLayoutId id="2147484828" r:id="rId6"/>
    <p:sldLayoutId id="2147484829" r:id="rId7"/>
    <p:sldLayoutId id="2147484830" r:id="rId8"/>
    <p:sldLayoutId id="2147484831" r:id="rId9"/>
    <p:sldLayoutId id="2147484832" r:id="rId10"/>
    <p:sldLayoutId id="2147484833" r:id="rId11"/>
    <p:sldLayoutId id="2147484834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 b="1">
          <a:solidFill>
            <a:srgbClr val="0033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 b="1">
          <a:solidFill>
            <a:srgbClr val="00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6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40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381070" y="228600"/>
            <a:ext cx="8077199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zh-SG" dirty="0" smtClean="0"/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14801" y="6495956"/>
            <a:ext cx="1454151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b="0" i="0" u="none">
                <a:solidFill>
                  <a:srgbClr val="7F7F7F"/>
                </a:solidFill>
                <a:latin typeface="Arial"/>
                <a:ea typeface="SimSun" pitchFamily="2" charset="-122"/>
                <a:cs typeface="Arial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6606DE33-7EE6-48B0-B1C3-4D390C60F514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smtClean="0"/>
              <a:t>  </a:t>
            </a:r>
            <a:r>
              <a:rPr lang="en-US" altLang="zh-SG" dirty="0" smtClean="0"/>
              <a:t/>
            </a:r>
            <a:br>
              <a:rPr lang="en-US" altLang="zh-SG" dirty="0" smtClean="0"/>
            </a:br>
            <a:endParaRPr lang="en-US" altLang="zh-SG" dirty="0"/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68376"/>
            <a:ext cx="8610600" cy="51847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text format of master</a:t>
            </a:r>
            <a:endParaRPr lang="en-US" altLang="zh-SG" dirty="0" smtClean="0"/>
          </a:p>
          <a:p>
            <a:pPr lvl="1"/>
            <a:r>
              <a:rPr lang="en-US" dirty="0" smtClean="0"/>
              <a:t>Third level</a:t>
            </a:r>
          </a:p>
        </p:txBody>
      </p:sp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12" cstate="print"/>
          <a:srcRect l="67751" t="4707" r="5081" b="68340"/>
          <a:stretch>
            <a:fillRect/>
          </a:stretch>
        </p:blipFill>
        <p:spPr bwMode="auto">
          <a:xfrm>
            <a:off x="8466166" y="0"/>
            <a:ext cx="677839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67"/>
          <p:cNvSpPr>
            <a:spLocks noChangeArrowheads="1"/>
          </p:cNvSpPr>
          <p:nvPr/>
        </p:nvSpPr>
        <p:spPr bwMode="auto">
          <a:xfrm>
            <a:off x="381000" y="6559779"/>
            <a:ext cx="1905000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7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cs typeface="Arial"/>
              </a:rPr>
              <a:t>FSS2020 Strategy Execution Framework and Programme Management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001085" y="6495956"/>
            <a:ext cx="985825" cy="28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5264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36" r:id="rId1"/>
    <p:sldLayoutId id="2147484837" r:id="rId2"/>
    <p:sldLayoutId id="2147484838" r:id="rId3"/>
    <p:sldLayoutId id="2147484839" r:id="rId4"/>
    <p:sldLayoutId id="2147484840" r:id="rId5"/>
    <p:sldLayoutId id="2147484841" r:id="rId6"/>
    <p:sldLayoutId id="2147484842" r:id="rId7"/>
    <p:sldLayoutId id="2147484843" r:id="rId8"/>
    <p:sldLayoutId id="2147484844" r:id="rId9"/>
    <p:sldLayoutId id="2147484845" r:id="rId10"/>
  </p:sldLayoutIdLst>
  <p:transition spd="slow"/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0" i="1" u="none">
          <a:solidFill>
            <a:srgbClr val="008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charset="2"/>
        <a:buChar char="q"/>
        <a:defRPr sz="1400" b="0" i="0">
          <a:solidFill>
            <a:srgbClr val="003300"/>
          </a:solidFill>
          <a:latin typeface="Arial"/>
          <a:ea typeface="+mn-ea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Courier New"/>
        <a:buChar char="o"/>
        <a:defRPr sz="1200" b="0" i="0">
          <a:solidFill>
            <a:srgbClr val="003300"/>
          </a:solidFill>
          <a:latin typeface="Arial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1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05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381154" y="228600"/>
            <a:ext cx="8077199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zh-SG" dirty="0" smtClean="0"/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14801" y="6496942"/>
            <a:ext cx="1454151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b="0" i="0" u="none">
                <a:solidFill>
                  <a:srgbClr val="7F7F7F"/>
                </a:solidFill>
                <a:latin typeface="Arial"/>
                <a:ea typeface="SimSun" pitchFamily="2" charset="-122"/>
                <a:cs typeface="Arial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6606DE33-7EE6-48B0-B1C3-4D390C60F514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smtClean="0"/>
              <a:t>  </a:t>
            </a:r>
            <a:r>
              <a:rPr lang="en-US" altLang="zh-SG" dirty="0" smtClean="0"/>
              <a:t/>
            </a:r>
            <a:br>
              <a:rPr lang="en-US" altLang="zh-SG" dirty="0" smtClean="0"/>
            </a:br>
            <a:endParaRPr lang="en-US" altLang="zh-SG" dirty="0"/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68376"/>
            <a:ext cx="8610600" cy="51847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text format of master</a:t>
            </a:r>
            <a:endParaRPr lang="en-US" altLang="zh-SG" dirty="0" smtClean="0"/>
          </a:p>
          <a:p>
            <a:pPr lvl="1"/>
            <a:r>
              <a:rPr lang="en-US" dirty="0" smtClean="0"/>
              <a:t>Third level</a:t>
            </a:r>
          </a:p>
        </p:txBody>
      </p:sp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12" cstate="print"/>
          <a:srcRect l="67751" t="4707" r="5081" b="68340"/>
          <a:stretch>
            <a:fillRect/>
          </a:stretch>
        </p:blipFill>
        <p:spPr bwMode="auto">
          <a:xfrm>
            <a:off x="8466166" y="0"/>
            <a:ext cx="677839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67"/>
          <p:cNvSpPr>
            <a:spLocks noChangeArrowheads="1"/>
          </p:cNvSpPr>
          <p:nvPr userDrawn="1"/>
        </p:nvSpPr>
        <p:spPr bwMode="auto">
          <a:xfrm>
            <a:off x="381000" y="6559779"/>
            <a:ext cx="1905000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7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cs typeface="Arial"/>
              </a:rPr>
              <a:t>FSS2020 Strategy Execution Framework and Programme Management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8001577" y="6496942"/>
            <a:ext cx="985825" cy="28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4639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47" r:id="rId1"/>
    <p:sldLayoutId id="2147484848" r:id="rId2"/>
    <p:sldLayoutId id="2147484849" r:id="rId3"/>
    <p:sldLayoutId id="2147484850" r:id="rId4"/>
    <p:sldLayoutId id="2147484851" r:id="rId5"/>
    <p:sldLayoutId id="2147484852" r:id="rId6"/>
    <p:sldLayoutId id="2147484853" r:id="rId7"/>
    <p:sldLayoutId id="2147484854" r:id="rId8"/>
    <p:sldLayoutId id="2147484855" r:id="rId9"/>
    <p:sldLayoutId id="2147484856" r:id="rId10"/>
  </p:sldLayoutIdLst>
  <p:transition spd="slow"/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0" i="1" u="none">
          <a:solidFill>
            <a:srgbClr val="008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charset="2"/>
        <a:buChar char="q"/>
        <a:defRPr sz="1400" b="0" i="0">
          <a:solidFill>
            <a:srgbClr val="003300"/>
          </a:solidFill>
          <a:latin typeface="Arial"/>
          <a:ea typeface="+mn-ea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Courier New"/>
        <a:buChar char="o"/>
        <a:defRPr sz="1200" b="0" i="0">
          <a:solidFill>
            <a:srgbClr val="003300"/>
          </a:solidFill>
          <a:latin typeface="Arial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1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05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381154" y="228600"/>
            <a:ext cx="8077199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zh-SG" dirty="0" smtClean="0"/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14801" y="6496942"/>
            <a:ext cx="1454151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b="0" i="0" u="none">
                <a:solidFill>
                  <a:srgbClr val="7F7F7F"/>
                </a:solidFill>
                <a:latin typeface="Arial"/>
                <a:ea typeface="SimSun" pitchFamily="2" charset="-122"/>
                <a:cs typeface="Arial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6606DE33-7EE6-48B0-B1C3-4D390C60F514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smtClean="0"/>
              <a:t>  </a:t>
            </a:r>
            <a:r>
              <a:rPr lang="en-US" altLang="zh-SG" dirty="0" smtClean="0"/>
              <a:t/>
            </a:r>
            <a:br>
              <a:rPr lang="en-US" altLang="zh-SG" dirty="0" smtClean="0"/>
            </a:br>
            <a:endParaRPr lang="en-US" altLang="zh-SG" dirty="0"/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68376"/>
            <a:ext cx="8610600" cy="51847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text format of master</a:t>
            </a:r>
            <a:endParaRPr lang="en-US" altLang="zh-SG" dirty="0" smtClean="0"/>
          </a:p>
          <a:p>
            <a:pPr lvl="1"/>
            <a:r>
              <a:rPr lang="en-US" dirty="0" smtClean="0"/>
              <a:t>Third level</a:t>
            </a:r>
          </a:p>
        </p:txBody>
      </p:sp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11" cstate="print"/>
          <a:srcRect l="67751" t="4707" r="5081" b="68340"/>
          <a:stretch>
            <a:fillRect/>
          </a:stretch>
        </p:blipFill>
        <p:spPr bwMode="auto">
          <a:xfrm>
            <a:off x="8466166" y="0"/>
            <a:ext cx="677839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67"/>
          <p:cNvSpPr>
            <a:spLocks noChangeArrowheads="1"/>
          </p:cNvSpPr>
          <p:nvPr userDrawn="1"/>
        </p:nvSpPr>
        <p:spPr bwMode="auto">
          <a:xfrm>
            <a:off x="381000" y="6559779"/>
            <a:ext cx="1905000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7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cs typeface="Arial"/>
              </a:rPr>
              <a:t>FSS2020 Strategy Execution Framework and Programme Management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8001577" y="6496942"/>
            <a:ext cx="985825" cy="28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5679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58" r:id="rId1"/>
    <p:sldLayoutId id="2147484859" r:id="rId2"/>
    <p:sldLayoutId id="2147484860" r:id="rId3"/>
    <p:sldLayoutId id="2147484861" r:id="rId4"/>
    <p:sldLayoutId id="2147484862" r:id="rId5"/>
    <p:sldLayoutId id="2147484863" r:id="rId6"/>
    <p:sldLayoutId id="2147484864" r:id="rId7"/>
    <p:sldLayoutId id="2147484865" r:id="rId8"/>
    <p:sldLayoutId id="2147484866" r:id="rId9"/>
  </p:sldLayoutIdLst>
  <p:transition spd="slow"/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0" i="1" u="none">
          <a:solidFill>
            <a:srgbClr val="008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charset="2"/>
        <a:buChar char="q"/>
        <a:defRPr sz="1400" b="0" i="0">
          <a:solidFill>
            <a:srgbClr val="003300"/>
          </a:solidFill>
          <a:latin typeface="Arial"/>
          <a:ea typeface="+mn-ea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Courier New"/>
        <a:buChar char="o"/>
        <a:defRPr sz="1200" b="0" i="0">
          <a:solidFill>
            <a:srgbClr val="003300"/>
          </a:solidFill>
          <a:latin typeface="Arial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1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05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3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40.xml"/><Relationship Id="rId1" Type="http://schemas.openxmlformats.org/officeDocument/2006/relationships/themeOverride" Target="../theme/themeOverrid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40.xml"/><Relationship Id="rId1" Type="http://schemas.openxmlformats.org/officeDocument/2006/relationships/themeOverride" Target="../theme/themeOverrid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40.xml"/><Relationship Id="rId1" Type="http://schemas.openxmlformats.org/officeDocument/2006/relationships/themeOverride" Target="../theme/themeOverride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40.xml"/><Relationship Id="rId1" Type="http://schemas.openxmlformats.org/officeDocument/2006/relationships/themeOverride" Target="../theme/themeOverride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4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40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40.xml"/><Relationship Id="rId1" Type="http://schemas.openxmlformats.org/officeDocument/2006/relationships/themeOverride" Target="../theme/themeOverr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40.xml"/><Relationship Id="rId1" Type="http://schemas.openxmlformats.org/officeDocument/2006/relationships/themeOverride" Target="../theme/themeOverr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3789041"/>
            <a:ext cx="7848872" cy="2708920"/>
          </a:xfrm>
        </p:spPr>
        <p:txBody>
          <a:bodyPr>
            <a:noAutofit/>
          </a:bodyPr>
          <a:lstStyle/>
          <a:p>
            <a:pPr algn="ctr"/>
            <a:endParaRPr lang="en-US" sz="1400" b="0" dirty="0" smtClean="0">
              <a:solidFill>
                <a:schemeClr val="tx1"/>
              </a:solidFill>
            </a:endParaRPr>
          </a:p>
          <a:p>
            <a:pPr algn="ctr"/>
            <a:endParaRPr lang="en-US" sz="1400" dirty="0" smtClean="0">
              <a:solidFill>
                <a:schemeClr val="tx1"/>
              </a:solidFill>
            </a:endParaRPr>
          </a:p>
          <a:p>
            <a:pPr algn="ctr"/>
            <a:endParaRPr lang="en-US" sz="1400" dirty="0" smtClean="0">
              <a:solidFill>
                <a:schemeClr val="tx1"/>
              </a:solidFill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A</a:t>
            </a:r>
            <a:r>
              <a:rPr lang="en-US" sz="1600" dirty="0" smtClean="0">
                <a:solidFill>
                  <a:schemeClr val="tx1"/>
                </a:solidFill>
              </a:rPr>
              <a:t> PRESENTATION TO 2016 Q2 CAPITAL MARKET COMMITTEE MEETING (CMC)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 BY:</a:t>
            </a:r>
            <a:endParaRPr lang="en-US" sz="1600" dirty="0">
              <a:solidFill>
                <a:schemeClr val="tx1"/>
              </a:solidFill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M.D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SULEYMAN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DIRECTOR FSS2020</a:t>
            </a:r>
          </a:p>
          <a:p>
            <a:pPr algn="ctr"/>
            <a:endParaRPr lang="en-US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51520" y="3573016"/>
            <a:ext cx="8640960" cy="1296144"/>
          </a:xfrm>
        </p:spPr>
        <p:txBody>
          <a:bodyPr>
            <a:noAutofit/>
          </a:bodyPr>
          <a:lstStyle/>
          <a:p>
            <a:r>
              <a:rPr lang="en-US" sz="2800" i="0" u="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FSS2020 Transformational Programs and Initiatives - Updates</a:t>
            </a:r>
            <a:endParaRPr lang="en-US" sz="28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740655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b="1" i="0" dirty="0" smtClean="0">
                <a:latin typeface="Times New Roman" pitchFamily="18" charset="0"/>
                <a:cs typeface="Times New Roman" pitchFamily="18" charset="0"/>
              </a:rPr>
              <a:t>Opportunity for Improved Collaboration Across Sectors </a:t>
            </a:r>
            <a:endParaRPr lang="en-US" sz="2400" b="1" i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Ease of collaboration with the key implementing institutions to improve attractiveness of the financial system and impact on the FSS2020 initiatives.</a:t>
            </a:r>
          </a:p>
          <a:p>
            <a:pPr>
              <a:buFont typeface="Arial" pitchFamily="34" charset="0"/>
              <a:buChar char="•"/>
            </a:pP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Platform for engagement with the financial sector regulatory institutions and NASS 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the pursuit of relevant bills that would transform the sector</a:t>
            </a:r>
          </a:p>
          <a:p>
            <a:pPr>
              <a:buFont typeface="Arial" pitchFamily="34" charset="0"/>
              <a:buChar char="•"/>
            </a:pP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 To promote capacity building across the industry as a support base to close identified skill gaps in the financial service industry.</a:t>
            </a:r>
          </a:p>
          <a:p>
            <a:pPr>
              <a:buFont typeface="Arial" pitchFamily="34" charset="0"/>
              <a:buChar char="•"/>
            </a:pP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Promote synergy with the key institutions and other critical stakeholders to achieve good mileage in the provision of financial products required to deepen the financial market.</a:t>
            </a:r>
          </a:p>
          <a:p>
            <a:pPr>
              <a:buFont typeface="Arial" pitchFamily="34" charset="0"/>
              <a:buChar char="•"/>
            </a:pP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Alignment of FSS2020 initiatives with the Capital Market Master Plan to enhance integration and promote sustainable economic development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0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114801" y="6497078"/>
            <a:ext cx="1454151" cy="3206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zh-SG" smtClean="0"/>
              <a:t>Slide </a:t>
            </a:r>
            <a:fld id="{96E09542-DD70-4535-99F2-4D44B7C29035}" type="slidenum">
              <a:rPr lang="zh-SG" altLang="en-US" smtClean="0"/>
              <a:pPr>
                <a:defRPr/>
              </a:pPr>
              <a:t>10</a:t>
            </a:fld>
            <a:r>
              <a:rPr lang="zh-SG" altLang="en-US" smtClean="0"/>
              <a:t>  </a:t>
            </a:r>
            <a:r>
              <a:rPr lang="en-US" altLang="zh-SG" sz="1000" smtClean="0">
                <a:latin typeface="Arial" pitchFamily="34" charset="0"/>
              </a:rPr>
              <a:t/>
            </a:r>
            <a:br>
              <a:rPr lang="en-US" altLang="zh-SG" sz="1000" smtClean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80396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0" dirty="0" smtClean="0">
                <a:latin typeface="Times New Roman" pitchFamily="18" charset="0"/>
                <a:cs typeface="Times New Roman" pitchFamily="18" charset="0"/>
              </a:rPr>
              <a:t>NEXT STEPS</a:t>
            </a:r>
            <a:endParaRPr lang="en-US" i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585" y="1052737"/>
            <a:ext cx="7879375" cy="5256584"/>
          </a:xfr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The need for high level engagement of all implementing institutions and stakeholders to drive the reform program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The Implementing Institutions to provide regular monthly/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quaterly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updates for ease of coordination and alignment of initiatives to enhance and promote efficiency in the financial sector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The implementing institutions to replicate PMO offices that would report on the FSS2020 initiatives impacting on their institutions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The institutions to nominate technical staff to report on the FSS2020 initiatives and serve as liaison officers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need for budgetary provision by implementing institutions to fund the activities of FSS2020 Secretariat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US" b="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US" b="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800" b="0" dirty="0" smtClean="0"/>
          </a:p>
          <a:p>
            <a:pPr algn="just"/>
            <a:endParaRPr lang="en-US" b="0" dirty="0" smtClean="0"/>
          </a:p>
          <a:p>
            <a:pPr algn="just"/>
            <a:endParaRPr lang="en-US" b="0" dirty="0" smtClean="0"/>
          </a:p>
          <a:p>
            <a:pPr algn="just"/>
            <a:endParaRPr lang="en-US" b="0" dirty="0" smtClean="0"/>
          </a:p>
          <a:p>
            <a:pPr algn="just"/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8546E90-4E7D-4919-AF17-4380352FDA19}" type="slidenum">
              <a:rPr lang="zh-SG" altLang="en-US" smtClean="0"/>
              <a:pPr>
                <a:defRPr/>
              </a:pPr>
              <a:t>11</a:t>
            </a:fld>
            <a:r>
              <a:rPr lang="en-US" altLang="zh-SG" sz="1000" smtClean="0">
                <a:latin typeface="Arial" pitchFamily="34" charset="0"/>
              </a:rPr>
              <a:t/>
            </a:r>
            <a:br>
              <a:rPr lang="en-US" altLang="zh-SG" sz="1000" smtClean="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28623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548680"/>
            <a:ext cx="8229600" cy="411162"/>
          </a:xfrm>
        </p:spPr>
        <p:txBody>
          <a:bodyPr rtlCol="0" anchor="t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NEXT STEPS CONTD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8568952" cy="5805264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endParaRPr lang="en-US" sz="1050" dirty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The Secretariat to put in place a Performance 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reporting 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process as 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part of the 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need to track progress, ensure monitoring and reporting on performance</a:t>
            </a:r>
            <a:endParaRPr lang="en-US" b="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b="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nsure regular  and high level quarterly 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or bi-annual 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meeting of stakeholders to review progress on the implementation of strategies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To collaborate in the pursuit of relevant bills at 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NASS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Improve 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collaboration amongst stakeholders to 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deepen the 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bond market and the development of derivatives</a:t>
            </a:r>
          </a:p>
          <a:p>
            <a:pPr>
              <a:lnSpc>
                <a:spcPct val="150000"/>
              </a:lnSpc>
            </a:pPr>
            <a:endParaRPr lang="en-US" b="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b="0" dirty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endParaRPr lang="en-US" sz="1050" dirty="0" smtClean="0"/>
          </a:p>
        </p:txBody>
      </p:sp>
    </p:spTree>
    <p:extLst>
      <p:ext uri="{BB962C8B-B14F-4D97-AF65-F5344CB8AC3E}">
        <p14:creationId xmlns:p14="http://schemas.microsoft.com/office/powerpoint/2010/main" xmlns="" val="25021486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2800" dirty="0" smtClean="0"/>
              <a:t>              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8546E90-4E7D-4919-AF17-4380352FDA19}" type="slidenum">
              <a:rPr lang="zh-SG" altLang="en-US" smtClean="0"/>
              <a:pPr>
                <a:defRPr/>
              </a:pPr>
              <a:t>13</a:t>
            </a:fld>
            <a:r>
              <a:rPr lang="en-US" altLang="zh-SG" sz="1000" smtClean="0">
                <a:latin typeface="Arial" pitchFamily="34" charset="0"/>
              </a:rPr>
              <a:t/>
            </a:r>
            <a:br>
              <a:rPr lang="en-US" altLang="zh-SG" sz="1000" smtClean="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76152" y="2967335"/>
            <a:ext cx="4791696" cy="923330"/>
          </a:xfrm>
          <a:prstGeom prst="rect">
            <a:avLst/>
          </a:prstGeom>
          <a:solidFill>
            <a:srgbClr val="92D050"/>
          </a:solidFill>
          <a:ln>
            <a:solidFill>
              <a:schemeClr val="accent3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THANK</a:t>
            </a:r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YOU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90650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010536" cy="576263"/>
          </a:xfrm>
        </p:spPr>
        <p:txBody>
          <a:bodyPr>
            <a:normAutofit/>
          </a:bodyPr>
          <a:lstStyle/>
          <a:p>
            <a:r>
              <a:rPr lang="en-US" sz="2800" i="0" dirty="0" smtClean="0">
                <a:latin typeface="Times New Roman" pitchFamily="18" charset="0"/>
                <a:cs typeface="Times New Roman" pitchFamily="18" charset="0"/>
              </a:rPr>
              <a:t>Outline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533401" y="1143000"/>
            <a:ext cx="8048625" cy="501015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FSS2020: Vision, Mission and Strategic Objectives</a:t>
            </a:r>
          </a:p>
          <a:p>
            <a:pPr>
              <a:buFont typeface="Arial" pitchFamily="34" charset="0"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Initiatives that Support FM Activities</a:t>
            </a:r>
          </a:p>
          <a:p>
            <a:pPr>
              <a:buFont typeface="Arial" pitchFamily="34" charset="0"/>
              <a:buChar char="•"/>
            </a:pP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FSS2020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Half Year Update of Activities</a:t>
            </a:r>
          </a:p>
          <a:p>
            <a:pPr>
              <a:buFont typeface="Arial" pitchFamily="34" charset="0"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Propose 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Bills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to deepen 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Financial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System</a:t>
            </a:r>
          </a:p>
          <a:p>
            <a:pPr>
              <a:buFont typeface="Arial" pitchFamily="34" charset="0"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FSS2020 Strategic Alignment with SEC</a:t>
            </a:r>
          </a:p>
          <a:p>
            <a:pPr>
              <a:buFont typeface="Arial" pitchFamily="34" charset="0"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Measures and Enablers that support CAMMP</a:t>
            </a:r>
          </a:p>
          <a:p>
            <a:pPr>
              <a:buFont typeface="Arial" pitchFamily="34" charset="0"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Opportunities for 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mprove Collaboration Across Sectors</a:t>
            </a:r>
          </a:p>
          <a:p>
            <a:pPr>
              <a:buFont typeface="Arial" pitchFamily="34" charset="0"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Next Steps</a:t>
            </a:r>
          </a:p>
          <a:p>
            <a:pPr marL="0" indent="0">
              <a:buNone/>
            </a:pPr>
            <a:endParaRPr lang="en-US" sz="2400" b="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 b="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800" b="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r>
              <a:rPr lang="en-US" altLang="zh-SG" smtClean="0"/>
              <a:t>Slide </a:t>
            </a:r>
            <a:fld id="{AE78A651-CEB4-462B-A030-D829410EA226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2</a:t>
            </a:fld>
            <a:r>
              <a:rPr lang="zh-SG" altLang="en-US" smtClean="0"/>
              <a:t>  </a:t>
            </a:r>
            <a:r>
              <a:rPr lang="en-US" altLang="zh-SG" sz="1000" smtClean="0">
                <a:latin typeface="Arial" pitchFamily="34" charset="0"/>
              </a:rPr>
              <a:t/>
            </a:r>
            <a:br>
              <a:rPr lang="en-US" altLang="zh-SG" sz="1000" smtClean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868761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0" u="none" dirty="0" smtClean="0"/>
              <a:t> </a:t>
            </a:r>
            <a:r>
              <a:rPr lang="en-US" i="0" u="none" dirty="0" smtClean="0">
                <a:latin typeface="Times New Roman" pitchFamily="18" charset="0"/>
                <a:cs typeface="Times New Roman" pitchFamily="18" charset="0"/>
              </a:rPr>
              <a:t>FSS2020 Vision, Mission and Strategic Objectives</a:t>
            </a:r>
            <a:endParaRPr lang="en-US" i="0" u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Vision: </a:t>
            </a:r>
          </a:p>
          <a:p>
            <a:pPr marL="0" indent="0" algn="just">
              <a:buNone/>
            </a:pP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By 2020, to be the safest and most diversified financial system among emerging market, supporting the real economy</a:t>
            </a:r>
          </a:p>
          <a:p>
            <a:pPr marL="0" indent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Mission: </a:t>
            </a:r>
          </a:p>
          <a:p>
            <a:pPr marL="0" lvl="0" indent="0" algn="just">
              <a:buClr>
                <a:srgbClr val="000000"/>
              </a:buClr>
              <a:buNone/>
            </a:pP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To drive rapid and sustainable economic growth primarily in Nigeria and Africa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b="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Clr>
                <a:srgbClr val="000000"/>
              </a:buCl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Strategic Objectives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Clr>
                <a:srgbClr val="000000"/>
              </a:buClr>
              <a:buFont typeface="Arial" pitchFamily="34" charset="0"/>
              <a:buChar char="•"/>
            </a:pP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Strengthen 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and deepen the domestic market</a:t>
            </a:r>
            <a:endParaRPr lang="en-US" sz="2800" b="0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Clr>
                <a:srgbClr val="000000"/>
              </a:buClr>
              <a:buFont typeface="Arial" pitchFamily="34" charset="0"/>
              <a:buChar char="•"/>
            </a:pPr>
            <a:r>
              <a:rPr lang="en-US" b="0" dirty="0">
                <a:latin typeface="Times New Roman" pitchFamily="18" charset="0"/>
                <a:cs typeface="Times New Roman" pitchFamily="18" charset="0"/>
              </a:rPr>
              <a:t>Enhance integration with external financial markets</a:t>
            </a:r>
          </a:p>
          <a:p>
            <a:pPr lvl="0" algn="just">
              <a:buClr>
                <a:srgbClr val="000000"/>
              </a:buClr>
              <a:buFont typeface="Arial" pitchFamily="34" charset="0"/>
              <a:buChar char="•"/>
            </a:pPr>
            <a:r>
              <a:rPr lang="en-US" b="0" dirty="0">
                <a:latin typeface="Times New Roman" pitchFamily="18" charset="0"/>
                <a:cs typeface="Times New Roman" pitchFamily="18" charset="0"/>
              </a:rPr>
              <a:t>Promote sustainable economic development.</a:t>
            </a:r>
          </a:p>
          <a:p>
            <a:pPr lvl="0" algn="just">
              <a:buClr>
                <a:srgbClr val="000000"/>
              </a:buClr>
              <a:buFont typeface="Arial" pitchFamily="34" charset="0"/>
              <a:buChar char="•"/>
            </a:pPr>
            <a:endParaRPr lang="en-US" b="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Clr>
                <a:srgbClr val="000000"/>
              </a:buClr>
              <a:buNone/>
            </a:pPr>
            <a:endParaRPr lang="en-US" b="0" dirty="0"/>
          </a:p>
          <a:p>
            <a:pPr lvl="0" algn="just">
              <a:buClr>
                <a:srgbClr val="000000"/>
              </a:buClr>
              <a:buFont typeface="Arial" pitchFamily="34" charset="0"/>
              <a:buChar char="•"/>
            </a:pPr>
            <a:endParaRPr lang="en-US" b="0" dirty="0"/>
          </a:p>
          <a:p>
            <a:pPr marL="0" indent="0" algn="just">
              <a:buNone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r>
              <a:rPr lang="en-US" altLang="zh-SG" smtClean="0"/>
              <a:t>Slide </a:t>
            </a:r>
            <a:fld id="{AE78A651-CEB4-462B-A030-D829410EA226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3</a:t>
            </a:fld>
            <a:r>
              <a:rPr lang="zh-SG" altLang="en-US" smtClean="0"/>
              <a:t>  </a:t>
            </a:r>
            <a:r>
              <a:rPr lang="en-US" altLang="zh-SG" sz="1000" smtClean="0">
                <a:latin typeface="Arial" pitchFamily="34" charset="0"/>
              </a:rPr>
              <a:t/>
            </a:r>
            <a:br>
              <a:rPr lang="en-US" altLang="zh-SG" sz="1000" smtClean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4056323"/>
      </p:ext>
    </p:extLst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0"/>
            <a:ext cx="7319800" cy="908720"/>
          </a:xfrm>
        </p:spPr>
        <p:txBody>
          <a:bodyPr/>
          <a:lstStyle/>
          <a:p>
            <a:pPr algn="ctr"/>
            <a:r>
              <a:rPr lang="en-US" i="0" u="none" dirty="0" smtClean="0">
                <a:latin typeface="Times New Roman" pitchFamily="18" charset="0"/>
                <a:cs typeface="Times New Roman" pitchFamily="18" charset="0"/>
              </a:rPr>
              <a:t>Initiatives that Support Financial Market Activities</a:t>
            </a:r>
            <a:endParaRPr lang="en-US" i="0" u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620689"/>
            <a:ext cx="8568952" cy="6120680"/>
          </a:xfrm>
        </p:spPr>
        <p:txBody>
          <a:bodyPr/>
          <a:lstStyle/>
          <a:p>
            <a:pPr marL="457200" lvl="1" indent="0">
              <a:buNone/>
            </a:pPr>
            <a:endParaRPr lang="en-US" sz="2000" b="0" dirty="0" smtClean="0"/>
          </a:p>
          <a:p>
            <a:pPr lvl="1">
              <a:buFont typeface="Arial" pitchFamily="34" charset="0"/>
              <a:buChar char="•"/>
            </a:pPr>
            <a:r>
              <a:rPr lang="en-US" sz="2000" b="0" dirty="0" smtClean="0"/>
              <a:t>Deepening and diversify products, services and institution to drive the increased participation in FM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0" dirty="0" smtClean="0"/>
              <a:t>Facilitate the reduction of operational and transaction cost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0" dirty="0" smtClean="0"/>
              <a:t>Establish international competitive market infrastructure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0" dirty="0" smtClean="0"/>
              <a:t>Ensure the competitiveness of the financial market product and services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0" dirty="0" smtClean="0"/>
              <a:t>Support the integration of FM across West Africa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0" dirty="0" smtClean="0"/>
              <a:t>Work with Government on fiscal and structural policy as a foundation for long term stability of the financial system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0" dirty="0" smtClean="0"/>
              <a:t>Work with the Government to put an incentive structure for large companies to list on NSE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0" dirty="0" smtClean="0"/>
              <a:t>Facilitate the listing of small and medium enterprises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0" dirty="0" smtClean="0"/>
              <a:t>Work with the Government in operationalizing the commodities exchange market</a:t>
            </a:r>
          </a:p>
          <a:p>
            <a:endParaRPr lang="en-US" sz="1800" b="0" dirty="0" smtClean="0"/>
          </a:p>
        </p:txBody>
      </p:sp>
    </p:spTree>
    <p:extLst>
      <p:ext uri="{BB962C8B-B14F-4D97-AF65-F5344CB8AC3E}">
        <p14:creationId xmlns:p14="http://schemas.microsoft.com/office/powerpoint/2010/main" xmlns="" val="27606303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077199" cy="698500"/>
          </a:xfrm>
        </p:spPr>
        <p:txBody>
          <a:bodyPr/>
          <a:lstStyle/>
          <a:p>
            <a:r>
              <a:rPr lang="en-US" sz="2400" i="0" dirty="0" smtClean="0">
                <a:latin typeface="Times New Roman" pitchFamily="18" charset="0"/>
                <a:cs typeface="Times New Roman" pitchFamily="18" charset="0"/>
              </a:rPr>
              <a:t>FSS2020 HALF YEAR </a:t>
            </a:r>
            <a:r>
              <a:rPr lang="en-US" sz="2400" i="0" dirty="0">
                <a:latin typeface="Times New Roman" pitchFamily="18" charset="0"/>
                <a:cs typeface="Times New Roman" pitchFamily="18" charset="0"/>
              </a:rPr>
              <a:t>UPDATE OF ACTIVITIES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65523520"/>
              </p:ext>
            </p:extLst>
          </p:nvPr>
        </p:nvGraphicFramePr>
        <p:xfrm>
          <a:off x="395536" y="692696"/>
          <a:ext cx="8610600" cy="710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4616"/>
                <a:gridCol w="5005784"/>
                <a:gridCol w="2870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S/NO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ACTIVITIES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STATUS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3727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Capacity Building Program across the industry to support the strategy implementation plan </a:t>
                      </a:r>
                    </a:p>
                    <a:p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DONE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Improve Engagement with FSS2020 implementing institutions to deepen collaboration </a:t>
                      </a:r>
                      <a:endParaRPr lang="en-US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ON-GOING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FSS2020 support for promotion of factoring trade finance solution to African Trade </a:t>
                      </a:r>
                    </a:p>
                    <a:p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ON-GOING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666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Proposal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for new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and review of existing financial system enabling laws to strengthen the financial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sector</a:t>
                      </a:r>
                      <a:endParaRPr lang="en-US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ON-GOING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9185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Development of Strategy Implementation Plan and Validation of Structure of the Secretariat </a:t>
                      </a:r>
                    </a:p>
                    <a:p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AWAITING APPROVAL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9431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Commencement of strategy implementation roadmap to enhance service delivery and track performance across sectors </a:t>
                      </a:r>
                    </a:p>
                    <a:p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COMMENCED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8551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Conducted MSME Survey for the development of a Community-Based Credit Model to identify value chain activity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for national adoption</a:t>
                      </a:r>
                    </a:p>
                    <a:p>
                      <a:endParaRPr lang="en-US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WORK-IN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PROGRESS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SG" smtClean="0"/>
              <a:t>Slide </a:t>
            </a:r>
            <a:fld id="{96E09542-DD70-4535-99F2-4D44B7C29035}" type="slidenum">
              <a:rPr lang="zh-SG" altLang="en-US" smtClean="0"/>
              <a:pPr>
                <a:defRPr/>
              </a:pPr>
              <a:t>5</a:t>
            </a:fld>
            <a:r>
              <a:rPr lang="zh-SG" altLang="en-US" smtClean="0"/>
              <a:t>  </a:t>
            </a:r>
            <a:r>
              <a:rPr lang="en-US" altLang="zh-SG" sz="1000" smtClean="0">
                <a:latin typeface="Arial" pitchFamily="34" charset="0"/>
              </a:rPr>
              <a:t/>
            </a:r>
            <a:br>
              <a:rPr lang="en-US" altLang="zh-SG" sz="1000" smtClean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5985539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3" y="260649"/>
            <a:ext cx="8424943" cy="666452"/>
          </a:xfrm>
        </p:spPr>
        <p:txBody>
          <a:bodyPr/>
          <a:lstStyle/>
          <a:p>
            <a:pPr algn="ctr"/>
            <a:r>
              <a:rPr lang="en-US" sz="2400" b="1" i="0" u="none" dirty="0" smtClean="0">
                <a:latin typeface="Times New Roman" pitchFamily="18" charset="0"/>
                <a:cs typeface="Times New Roman" pitchFamily="18" charset="0"/>
              </a:rPr>
              <a:t>Proposed</a:t>
            </a:r>
            <a:r>
              <a:rPr lang="en-US" i="0" u="none" dirty="0" smtClean="0">
                <a:latin typeface="Times New Roman" pitchFamily="18" charset="0"/>
                <a:cs typeface="Times New Roman" pitchFamily="18" charset="0"/>
              </a:rPr>
              <a:t> Bills to Deepen Financial System</a:t>
            </a:r>
            <a:r>
              <a:rPr lang="en-US" sz="2400" b="1" i="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i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3"/>
            <a:ext cx="8640960" cy="5373217"/>
          </a:xfrm>
        </p:spPr>
        <p:txBody>
          <a:bodyPr/>
          <a:lstStyle/>
          <a:p>
            <a:pPr marL="342900" lvl="1" indent="-342900">
              <a:buSzTx/>
              <a:buFont typeface="Arial" pitchFamily="34" charset="0"/>
              <a:buChar char="•"/>
            </a:pP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Formulation and drafting of a bill on Secured Transactions in Movable Asset for the creation of a National Collateral Registry. Bill submitted to FEC through the </a:t>
            </a:r>
            <a:r>
              <a:rPr lang="en-US" sz="2000" b="0" dirty="0" err="1" smtClean="0">
                <a:latin typeface="Times New Roman" pitchFamily="18" charset="0"/>
                <a:cs typeface="Times New Roman" pitchFamily="18" charset="0"/>
              </a:rPr>
              <a:t>FMoJ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 for onward submission to NASS</a:t>
            </a:r>
          </a:p>
          <a:p>
            <a:pPr marL="342900" lvl="1" indent="-342900">
              <a:buSzTx/>
              <a:buFont typeface="Arial" pitchFamily="34" charset="0"/>
              <a:buChar char="•"/>
            </a:pP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Payment system management bill approved by FEC</a:t>
            </a:r>
          </a:p>
          <a:p>
            <a:pPr marL="342900" lvl="1" indent="-342900">
              <a:buSzTx/>
              <a:buFont typeface="Arial" pitchFamily="34" charset="0"/>
              <a:buChar char="•"/>
            </a:pP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The following bills: Securitization and Asset </a:t>
            </a: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acked Securities; Warehouse Receipt; Mortgage Institutions and Allied Matters; Mortgage </a:t>
            </a: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ank </a:t>
            </a: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mendment and SMEDAN are presently being reviewed with other legal teams drawn from all implementing institutions under the FSS2020 Platform</a:t>
            </a:r>
          </a:p>
          <a:p>
            <a:pPr marL="342900" lvl="1" indent="-342900">
              <a:buSzTx/>
              <a:buFont typeface="Arial" pitchFamily="34" charset="0"/>
              <a:buChar char="•"/>
            </a:pP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A draft framework for the Nigerian Factoring Bill is being developed in collaboration with other critical stakeholders</a:t>
            </a:r>
          </a:p>
          <a:p>
            <a:pPr marL="342900" lvl="1" indent="-342900">
              <a:buSzTx/>
              <a:buFont typeface="Arial" pitchFamily="34" charset="0"/>
              <a:buChar char="•"/>
            </a:pP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Ongoing effort to get Presidential Accent to the following bills: NIFC; Financial Ombudsman and Electronic Transaction </a:t>
            </a:r>
          </a:p>
          <a:p>
            <a:pPr marL="342900" lvl="1" indent="-342900">
              <a:buSzTx/>
              <a:buFont typeface="Arial" pitchFamily="34" charset="0"/>
              <a:buChar char="•"/>
            </a:pP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Attempt being made to represent to the 8</a:t>
            </a:r>
            <a:r>
              <a:rPr lang="en-US" sz="2000" b="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 NASS the Alternative Dispute Resolution Commission Bill</a:t>
            </a:r>
          </a:p>
          <a:p>
            <a:pPr marL="342900" lvl="1" indent="-342900">
              <a:buSzTx/>
            </a:pPr>
            <a:endParaRPr lang="en-US" sz="2000" b="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GB" sz="20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519853" y="6388377"/>
            <a:ext cx="2110155" cy="4730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CF08F76-1BBD-4F63-B7DD-E4F4B9F37D13}" type="slidenum">
              <a:rPr lang="zh-SG" altLang="en-US" smtClean="0"/>
              <a:pPr>
                <a:defRPr/>
              </a:pPr>
              <a:t>6</a:t>
            </a:fld>
            <a:r>
              <a:rPr lang="en-US" altLang="zh-SG" sz="1000" smtClean="0">
                <a:latin typeface="Arial" pitchFamily="34" charset="0"/>
              </a:rPr>
              <a:t/>
            </a:r>
            <a:br>
              <a:rPr lang="en-US" altLang="zh-SG" sz="1000" smtClean="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8378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0"/>
            <a:ext cx="8438435" cy="914523"/>
          </a:xfrm>
        </p:spPr>
        <p:txBody>
          <a:bodyPr/>
          <a:lstStyle/>
          <a:p>
            <a:r>
              <a:rPr lang="en-US" u="none" dirty="0" smtClean="0"/>
              <a:t>FSS2020 STRATEGY ALIGHNMENT WITH SEC</a:t>
            </a:r>
            <a:endParaRPr lang="en-US" u="none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53346618"/>
              </p:ext>
            </p:extLst>
          </p:nvPr>
        </p:nvGraphicFramePr>
        <p:xfrm>
          <a:off x="539552" y="908720"/>
          <a:ext cx="8190681" cy="6264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6264"/>
                <a:gridCol w="2463304"/>
                <a:gridCol w="1666352"/>
                <a:gridCol w="1744880"/>
                <a:gridCol w="989881"/>
              </a:tblGrid>
              <a:tr h="3405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Transformational</a:t>
                      </a:r>
                      <a:r>
                        <a:rPr lang="en-US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Program</a:t>
                      </a:r>
                      <a:endParaRPr lang="en-US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Description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Program</a:t>
                      </a:r>
                      <a:r>
                        <a:rPr lang="en-US" sz="1400" baseline="0" dirty="0" smtClean="0"/>
                        <a:t> support the Objectives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Benefits of the Program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Owner Institution</a:t>
                      </a:r>
                      <a:endParaRPr lang="en-US" sz="1400" dirty="0"/>
                    </a:p>
                  </a:txBody>
                  <a:tcPr/>
                </a:tc>
              </a:tr>
              <a:tr h="2148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TP7. Long</a:t>
                      </a:r>
                      <a:r>
                        <a:rPr lang="en-US" sz="1200" b="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Term </a:t>
                      </a:r>
                      <a:r>
                        <a:rPr lang="en-US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Financing Product Development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Long Term (LT) Financing Product development programme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designed to identify and develop Asset Backed Securities (ABS) products, instruments and securities for long term financing of infrastructures. These include utility, infrastructure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and </a:t>
                      </a:r>
                      <a:r>
                        <a:rPr lang="en-GB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sukuk</a:t>
                      </a:r>
                      <a:r>
                        <a:rPr lang="en-GB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bonds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and  </a:t>
                      </a:r>
                      <a:r>
                        <a:rPr lang="en-GB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MBS, securitisation.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Product structured to enable Pension and Insurance funds investment</a:t>
                      </a:r>
                    </a:p>
                    <a:p>
                      <a:pPr marL="88900" indent="-7938" algn="l" defTabSz="914400">
                        <a:lnSpc>
                          <a:spcPct val="90000"/>
                        </a:lnSpc>
                        <a:defRPr/>
                      </a:pPr>
                      <a:endParaRPr lang="en-GB" sz="1200" i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FM1. Deepen and diversify products, services  and institutions to drive the increased participation in FM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FM1, FM3, FM4 and P1</a:t>
                      </a:r>
                      <a:endParaRPr lang="en-US" sz="1200" b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 defTabSz="9144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Arial"/>
                        <a:buChar char="•"/>
                        <a:defRPr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Deepen and diversify existing products in the market</a:t>
                      </a:r>
                    </a:p>
                    <a:p>
                      <a:pPr marL="171450" indent="-171450" algn="l" defTabSz="9144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Arial"/>
                        <a:buChar char="•"/>
                        <a:defRPr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Close infrastructure financing deficit</a:t>
                      </a:r>
                    </a:p>
                    <a:p>
                      <a:pPr marL="171450" indent="-171450" algn="l" defTabSz="9144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Arial"/>
                        <a:buChar char="•"/>
                        <a:defRPr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Attract capital for infrastructure projects</a:t>
                      </a:r>
                    </a:p>
                    <a:p>
                      <a:pPr marL="171450" indent="-171450" algn="l" defTabSz="9144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Arial"/>
                        <a:buChar char="•"/>
                        <a:defRPr/>
                      </a:pPr>
                      <a:endParaRPr lang="en-GB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SEC</a:t>
                      </a:r>
                      <a:endParaRPr lang="en-US" sz="1200" dirty="0"/>
                    </a:p>
                  </a:txBody>
                  <a:tcPr/>
                </a:tc>
              </a:tr>
              <a:tr h="30825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TP11. Framework</a:t>
                      </a:r>
                      <a:r>
                        <a:rPr lang="en-US" sz="1200" b="0" i="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and structure for commodities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8900" indent="-7938" algn="l" defTabSz="914400">
                        <a:lnSpc>
                          <a:spcPct val="90000"/>
                        </a:lnSpc>
                        <a:defRPr/>
                      </a:pPr>
                      <a:r>
                        <a:rPr lang="en-GB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Develop a framework, appropriate structure and products for commodities, to make Nigeria a point of reference for commodities  </a:t>
                      </a:r>
                    </a:p>
                    <a:p>
                      <a:pPr marL="88900" indent="-7938" algn="l" defTabSz="914400">
                        <a:lnSpc>
                          <a:spcPct val="90000"/>
                        </a:lnSpc>
                        <a:defRPr/>
                      </a:pPr>
                      <a:endParaRPr lang="en-GB" sz="120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88900" indent="-7938" algn="l" defTabSz="914400">
                        <a:lnSpc>
                          <a:spcPct val="90000"/>
                        </a:lnSpc>
                        <a:defRPr/>
                      </a:pPr>
                      <a:r>
                        <a:rPr lang="en-GB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The passage of the legal framework for warehouse receipts (WRS) and privatisation of the Abuja Commodity Exchange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FM9. Work with the government in  </a:t>
                      </a:r>
                      <a:r>
                        <a:rPr lang="en-GB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operationalizing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the commodities exchange market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2075" indent="-92075" algn="l" defTabSz="914400">
                        <a:lnSpc>
                          <a:spcPct val="90000"/>
                        </a:lnSpc>
                        <a:buFont typeface="Arial"/>
                        <a:buChar char="•"/>
                        <a:defRPr/>
                      </a:pPr>
                      <a:r>
                        <a:rPr lang="en-GB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Increased activity in strategic sectors</a:t>
                      </a:r>
                    </a:p>
                    <a:p>
                      <a:pPr marL="92075" indent="-92075" algn="l" defTabSz="914400">
                        <a:lnSpc>
                          <a:spcPct val="90000"/>
                        </a:lnSpc>
                        <a:buFont typeface="Arial"/>
                        <a:buChar char="•"/>
                        <a:defRPr/>
                      </a:pPr>
                      <a:r>
                        <a:rPr lang="en-GB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 major driver of the economic transformation</a:t>
                      </a:r>
                    </a:p>
                    <a:p>
                      <a:pPr marL="92075" indent="-92075" algn="l" defTabSz="914400">
                        <a:lnSpc>
                          <a:spcPct val="90000"/>
                        </a:lnSpc>
                        <a:buFont typeface="Arial"/>
                        <a:buChar char="•"/>
                        <a:defRPr/>
                      </a:pPr>
                      <a:r>
                        <a:rPr lang="en-GB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Price stability of commodities</a:t>
                      </a:r>
                    </a:p>
                    <a:p>
                      <a:pPr marL="92075" indent="-92075" algn="l" defTabSz="914400">
                        <a:lnSpc>
                          <a:spcPct val="90000"/>
                        </a:lnSpc>
                        <a:buFont typeface="Arial"/>
                        <a:buChar char="•"/>
                        <a:defRPr/>
                      </a:pPr>
                      <a:r>
                        <a:rPr lang="en-GB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Broader Market with the creation of trading instruments for commodities (including spot, forward, WRS, OTC and futures.)</a:t>
                      </a:r>
                    </a:p>
                    <a:p>
                      <a:pPr marL="92075" indent="-92075" algn="l" defTabSz="914400">
                        <a:lnSpc>
                          <a:spcPct val="90000"/>
                        </a:lnSpc>
                        <a:buFont typeface="Arial"/>
                        <a:buChar char="•"/>
                        <a:defRPr/>
                      </a:pPr>
                      <a:r>
                        <a:rPr lang="en-GB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Diversification of the economy</a:t>
                      </a:r>
                    </a:p>
                    <a:p>
                      <a:pPr marL="92075" indent="-92075" algn="l" defTabSz="914400">
                        <a:lnSpc>
                          <a:spcPct val="90000"/>
                        </a:lnSpc>
                        <a:buFont typeface="Arial"/>
                        <a:buChar char="•"/>
                        <a:defRPr/>
                      </a:pPr>
                      <a:endParaRPr lang="en-GB" sz="120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NCX, SEC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r>
              <a:rPr lang="en-US" altLang="zh-SG" smtClean="0"/>
              <a:t>Slide </a:t>
            </a:r>
            <a:fld id="{AE78A651-CEB4-462B-A030-D829410EA226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7</a:t>
            </a:fld>
            <a:r>
              <a:rPr lang="zh-SG" altLang="en-US" smtClean="0"/>
              <a:t>  </a:t>
            </a:r>
            <a:r>
              <a:rPr lang="en-US" altLang="zh-SG" sz="1000" smtClean="0">
                <a:latin typeface="Arial" pitchFamily="34" charset="0"/>
              </a:rPr>
              <a:t/>
            </a:r>
            <a:br>
              <a:rPr lang="en-US" altLang="zh-SG" sz="1000" smtClean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5771117"/>
      </p:ext>
    </p:extLst>
  </p:cSld>
  <p:clrMapOvr>
    <a:masterClrMapping/>
  </p:clrMapOvr>
  <p:transition spd="slow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u="none" dirty="0" smtClean="0"/>
              <a:t>FSS2020 STRATEGY ALIGHNMENT WITH SEC</a:t>
            </a:r>
            <a:endParaRPr lang="en-US" i="0" u="none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37081533"/>
              </p:ext>
            </p:extLst>
          </p:nvPr>
        </p:nvGraphicFramePr>
        <p:xfrm>
          <a:off x="517525" y="968375"/>
          <a:ext cx="8140700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0259"/>
                <a:gridCol w="1512168"/>
                <a:gridCol w="1584176"/>
                <a:gridCol w="1512168"/>
                <a:gridCol w="142192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Transformational program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Program Support the Objectives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Benefit of the Program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Owner</a:t>
                      </a:r>
                      <a:r>
                        <a:rPr lang="en-US" baseline="0" dirty="0" smtClean="0"/>
                        <a:t> Institution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TP12. Advocacy &amp; Incentives to</a:t>
                      </a:r>
                      <a:r>
                        <a:rPr lang="en-US" sz="1400" b="0" i="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0" i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Expand Capital Market Listing</a:t>
                      </a:r>
                    </a:p>
                    <a:p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Advocacy to influence fiscal and structural policies for long-term stability of the financial system to drive listing of both large companies and SMEs.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FM6.</a:t>
                      </a:r>
                      <a:r>
                        <a:rPr lang="en-US" sz="1400" b="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Work with the Government on fiscal and structural policy as the foundation for long term stability of the financial system. FM7 and FM8</a:t>
                      </a:r>
                      <a:endParaRPr lang="en-US" sz="1400" b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2075" indent="-92075" algn="l" defTabSz="914400">
                        <a:lnSpc>
                          <a:spcPct val="90000"/>
                        </a:lnSpc>
                        <a:buFont typeface="Arial"/>
                        <a:buChar char="•"/>
                        <a:defRPr/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Increased activity in strategic sectors</a:t>
                      </a:r>
                    </a:p>
                    <a:p>
                      <a:pPr marL="92075" indent="-92075" algn="l" defTabSz="914400">
                        <a:lnSpc>
                          <a:spcPct val="90000"/>
                        </a:lnSpc>
                        <a:buFont typeface="Arial"/>
                        <a:buChar char="•"/>
                        <a:defRPr/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 major driver of the economic transformation</a:t>
                      </a:r>
                    </a:p>
                    <a:p>
                      <a:pPr marL="171450" indent="-171450" algn="l" defTabSz="914400">
                        <a:lnSpc>
                          <a:spcPct val="90000"/>
                        </a:lnSpc>
                        <a:buFont typeface="Arial"/>
                        <a:buChar char="•"/>
                        <a:defRPr/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Improve</a:t>
                      </a:r>
                      <a:r>
                        <a:rPr lang="en-GB" sz="14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</a:t>
                      </a:r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ollaboration and coordination </a:t>
                      </a:r>
                    </a:p>
                    <a:p>
                      <a:pPr marL="92075" indent="-92075" algn="l" defTabSz="914400">
                        <a:lnSpc>
                          <a:spcPct val="90000"/>
                        </a:lnSpc>
                        <a:buFont typeface="Arial"/>
                        <a:buChar char="•"/>
                        <a:defRPr/>
                      </a:pPr>
                      <a:endParaRPr lang="en-GB" sz="140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71450" indent="-171450" algn="l" defTabSz="914400" fontAlgn="base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/>
                        <a:buChar char="•"/>
                        <a:defRPr/>
                      </a:pPr>
                      <a:endParaRPr lang="en-GB" sz="140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SEC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r>
              <a:rPr lang="en-US" altLang="zh-SG" smtClean="0"/>
              <a:t>Slide </a:t>
            </a:r>
            <a:fld id="{AE78A651-CEB4-462B-A030-D829410EA226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8</a:t>
            </a:fld>
            <a:r>
              <a:rPr lang="zh-SG" altLang="en-US" smtClean="0"/>
              <a:t>  </a:t>
            </a:r>
            <a:r>
              <a:rPr lang="en-US" altLang="zh-SG" sz="1000" smtClean="0">
                <a:latin typeface="Arial" pitchFamily="34" charset="0"/>
              </a:rPr>
              <a:t/>
            </a:r>
            <a:br>
              <a:rPr lang="en-US" altLang="zh-SG" sz="1000" smtClean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6313796"/>
      </p:ext>
    </p:extLst>
  </p:cSld>
  <p:clrMapOvr>
    <a:masterClrMapping/>
  </p:clrMapOvr>
  <p:transition spd="slow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0"/>
            <a:ext cx="7175784" cy="908720"/>
          </a:xfrm>
        </p:spPr>
        <p:txBody>
          <a:bodyPr/>
          <a:lstStyle/>
          <a:p>
            <a:pPr algn="ctr"/>
            <a:r>
              <a:rPr lang="en-US" sz="2400" i="0" dirty="0" smtClean="0">
                <a:latin typeface="Times New Roman" pitchFamily="18" charset="0"/>
                <a:cs typeface="Times New Roman" pitchFamily="18" charset="0"/>
              </a:rPr>
              <a:t>Measures and Enablers that Support the Capital Market Master Plan </a:t>
            </a:r>
            <a:endParaRPr lang="en-US" sz="2400" i="0" u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548680"/>
            <a:ext cx="8568952" cy="6120680"/>
          </a:xfrm>
        </p:spPr>
        <p:txBody>
          <a:bodyPr/>
          <a:lstStyle/>
          <a:p>
            <a:pPr marL="457200" lvl="1" indent="0">
              <a:buNone/>
            </a:pPr>
            <a:endParaRPr lang="en-US" sz="2400" b="0" dirty="0" smtClean="0"/>
          </a:p>
          <a:p>
            <a:pPr lvl="1">
              <a:buFont typeface="Arial" pitchFamily="34" charset="0"/>
              <a:buChar char="•"/>
            </a:pP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Penetration of financial services to promote financial inclusion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Facilitate the reduction of transaction and operational costs for increased participation in the capital market and ease listing of small and medium enterprises 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Establish international competitive market through moderation of ratio of domestic to foreign fund in the financial market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Ensure competitiveness of financial market products and services through the establishment of NIFC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Work with Government in operationalization of Commodity Exchange Market</a:t>
            </a:r>
          </a:p>
          <a:p>
            <a:pPr marL="457200" lvl="1" indent="0">
              <a:buNone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Enablers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Human capital development and attract expertise to Nigeria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Improve legal and regulatory frame work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Drive active communication, advocacy and </a:t>
            </a: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ublic relations</a:t>
            </a:r>
            <a:endParaRPr lang="en-US" sz="2400" b="0" dirty="0" smtClean="0"/>
          </a:p>
          <a:p>
            <a:pPr marL="457200" lvl="1" indent="0">
              <a:buNone/>
            </a:pPr>
            <a:endParaRPr lang="en-US" sz="2400" b="0" dirty="0" smtClean="0"/>
          </a:p>
          <a:p>
            <a:pPr marL="457200" lvl="1" indent="0">
              <a:buNone/>
            </a:pPr>
            <a:endParaRPr lang="en-US" b="0" dirty="0" smtClean="0"/>
          </a:p>
          <a:p>
            <a:endParaRPr lang="en-US" b="0" dirty="0" smtClean="0"/>
          </a:p>
        </p:txBody>
      </p:sp>
    </p:spTree>
    <p:extLst>
      <p:ext uri="{BB962C8B-B14F-4D97-AF65-F5344CB8AC3E}">
        <p14:creationId xmlns:p14="http://schemas.microsoft.com/office/powerpoint/2010/main" xmlns="" val="23534925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Default Design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Default Design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Default Design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Default Design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3_Default Design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4_Default Design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5_Default Design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23_Default Design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25_Default Design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20_Default Desig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6_Default Design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7_Default Design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8_Default Design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19_Default Design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1_Default Design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2_Default Design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4_Default Design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6_Default Design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Revamping FSS2020 Strategy 5 Dikwa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1_Revamping FSS2020 Strategy 5 Dikwa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3_Revamping FSS2020 Strategy 5 Dikwa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4_Revamping FSS2020 Strategy 5 Dikwa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5_Revamping FSS2020 Strategy 5 Dikwa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6_Revamping FSS2020 Strategy 5 Dikwa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7_Revamping FSS2020 Strategy 5 Dikwa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8_Revamping FSS2020 Strategy 5 Dikwa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9_Revamping FSS2020 Strategy 5 Dikwa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10_Revamping FSS2020 Strategy 5 Dikwa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11_Revamping FSS2020 Strategy 5 Dikwa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12_Revamping FSS2020 Strategy 5 Dikwa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13_Revamping FSS2020 Strategy 5 Dikwa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14_Revamping FSS2020 Strategy 5 Dikwa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15_Revamping FSS2020 Strategy 5 Dikwa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16_Revamping FSS2020 Strategy 5 Dikwa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17_Revamping FSS2020 Strategy 5 Dikwa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18_Revamping FSS2020 Strategy 5 Dikwa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19_Revamping FSS2020 Strategy 5 Dikwa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20_Revamping FSS2020 Strategy 5 Dikwa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21_Revamping FSS2020 Strategy 5 Dikwa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22_Revamping FSS2020 Strategy 5 Dikwa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23_Revamping FSS2020 Strategy 5 Dikwa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24_Revamping FSS2020 Strategy 5 Dikwa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2.xml><?xml version="1.0" encoding="utf-8"?>
<a:theme xmlns:a="http://schemas.openxmlformats.org/drawingml/2006/main" name="25_Revamping FSS2020 Strategy 5 Dikwa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3.xml><?xml version="1.0" encoding="utf-8"?>
<a:theme xmlns:a="http://schemas.openxmlformats.org/drawingml/2006/main" name="26_Revamping FSS2020 Strategy 5 Dikwa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4.xml><?xml version="1.0" encoding="utf-8"?>
<a:theme xmlns:a="http://schemas.openxmlformats.org/drawingml/2006/main" name="27_Revamping FSS2020 Strategy 5 Dikwa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5.xml><?xml version="1.0" encoding="utf-8"?>
<a:theme xmlns:a="http://schemas.openxmlformats.org/drawingml/2006/main" name="28_Revamping FSS2020 Strategy 5 Dikwa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6.xml><?xml version="1.0" encoding="utf-8"?>
<a:theme xmlns:a="http://schemas.openxmlformats.org/drawingml/2006/main" name="29_Revamping FSS2020 Strategy 5 Dikwa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7.xml><?xml version="1.0" encoding="utf-8"?>
<a:theme xmlns:a="http://schemas.openxmlformats.org/drawingml/2006/main" name="27_Default Design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8.xml><?xml version="1.0" encoding="utf-8"?>
<a:theme xmlns:a="http://schemas.openxmlformats.org/drawingml/2006/main" name="2_Revamping FSS2020 Strategy 5 Dikwa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9.xml><?xml version="1.0" encoding="utf-8"?>
<a:theme xmlns:a="http://schemas.openxmlformats.org/drawingml/2006/main" name="30_Revamping FSS2020 Strategy 5 Dikwa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0.xml><?xml version="1.0" encoding="utf-8"?>
<a:theme xmlns:a="http://schemas.openxmlformats.org/drawingml/2006/main" name="31_Revamping FSS2020 Strategy 5 Dikwa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1.xml><?xml version="1.0" encoding="utf-8"?>
<a:theme xmlns:a="http://schemas.openxmlformats.org/drawingml/2006/main" name="32_Revamping FSS2020 Strategy 5 Dikwa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2.xml><?xml version="1.0" encoding="utf-8"?>
<a:theme xmlns:a="http://schemas.openxmlformats.org/drawingml/2006/main" name="33_Revamping FSS2020 Strategy 5 Dikwa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3.xml><?xml version="1.0" encoding="utf-8"?>
<a:theme xmlns:a="http://schemas.openxmlformats.org/drawingml/2006/main" name="34_Revamping FSS2020 Strategy 5 Dikwa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4.xml><?xml version="1.0" encoding="utf-8"?>
<a:theme xmlns:a="http://schemas.openxmlformats.org/drawingml/2006/main" name="28_Default Design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5.xml><?xml version="1.0" encoding="utf-8"?>
<a:theme xmlns:a="http://schemas.openxmlformats.org/drawingml/2006/main" name="29_Default Design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6.xml><?xml version="1.0" encoding="utf-8"?>
<a:theme xmlns:a="http://schemas.openxmlformats.org/drawingml/2006/main" name="30_Default Design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7.xml><?xml version="1.0" encoding="utf-8"?>
<a:theme xmlns:a="http://schemas.openxmlformats.org/drawingml/2006/main" name="31_Default Design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8.xml><?xml version="1.0" encoding="utf-8"?>
<a:theme xmlns:a="http://schemas.openxmlformats.org/drawingml/2006/main" name="32_Default Design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9.xml><?xml version="1.0" encoding="utf-8"?>
<a:theme xmlns:a="http://schemas.openxmlformats.org/drawingml/2006/main" name="33_Default Design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Default Design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0.xml><?xml version="1.0" encoding="utf-8"?>
<a:theme xmlns:a="http://schemas.openxmlformats.org/drawingml/2006/main" name="34_Default Design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1.xml><?xml version="1.0" encoding="utf-8"?>
<a:theme xmlns:a="http://schemas.openxmlformats.org/drawingml/2006/main" name="35_Default Design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2.xml><?xml version="1.0" encoding="utf-8"?>
<a:theme xmlns:a="http://schemas.openxmlformats.org/drawingml/2006/main" name="36_Default Design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3.xml><?xml version="1.0" encoding="utf-8"?>
<a:theme xmlns:a="http://schemas.openxmlformats.org/drawingml/2006/main" name="37_Default Design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4.xml><?xml version="1.0" encoding="utf-8"?>
<a:theme xmlns:a="http://schemas.openxmlformats.org/drawingml/2006/main" name="38_Default Design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5.xml><?xml version="1.0" encoding="utf-8"?>
<a:theme xmlns:a="http://schemas.openxmlformats.org/drawingml/2006/main" name="39_Default Design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6.xml><?xml version="1.0" encoding="utf-8"?>
<a:theme xmlns:a="http://schemas.openxmlformats.org/drawingml/2006/main" name="40_Default Design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7.xml><?xml version="1.0" encoding="utf-8"?>
<a:theme xmlns:a="http://schemas.openxmlformats.org/drawingml/2006/main" name="41_Default Design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8.xml><?xml version="1.0" encoding="utf-8"?>
<a:theme xmlns:a="http://schemas.openxmlformats.org/drawingml/2006/main" name="42_Default Design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9.xml><?xml version="1.0" encoding="utf-8"?>
<a:theme xmlns:a="http://schemas.openxmlformats.org/drawingml/2006/main" name="43_Default Design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Default Design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0.xml><?xml version="1.0" encoding="utf-8"?>
<a:theme xmlns:a="http://schemas.openxmlformats.org/drawingml/2006/main" name="44_Default Design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1.xml><?xml version="1.0" encoding="utf-8"?>
<a:theme xmlns:a="http://schemas.openxmlformats.org/drawingml/2006/main" name="45_Default Design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2.xml><?xml version="1.0" encoding="utf-8"?>
<a:theme xmlns:a="http://schemas.openxmlformats.org/drawingml/2006/main" name="46_Default Design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3.xml><?xml version="1.0" encoding="utf-8"?>
<a:theme xmlns:a="http://schemas.openxmlformats.org/drawingml/2006/main" name="47_Default Design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4.xml><?xml version="1.0" encoding="utf-8"?>
<a:theme xmlns:a="http://schemas.openxmlformats.org/drawingml/2006/main" name="48_Default Design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5.xml><?xml version="1.0" encoding="utf-8"?>
<a:theme xmlns:a="http://schemas.openxmlformats.org/drawingml/2006/main" name="49_Default Design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6.xml><?xml version="1.0" encoding="utf-8"?>
<a:theme xmlns:a="http://schemas.openxmlformats.org/drawingml/2006/main" name="50_Default Design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7.xml><?xml version="1.0" encoding="utf-8"?>
<a:theme xmlns:a="http://schemas.openxmlformats.org/drawingml/2006/main" name="35_Revamping FSS2020 Strategy 5 Dikwa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8.xml><?xml version="1.0" encoding="utf-8"?>
<a:theme xmlns:a="http://schemas.openxmlformats.org/drawingml/2006/main" name="51_Default Design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9.xml><?xml version="1.0" encoding="utf-8"?>
<a:theme xmlns:a="http://schemas.openxmlformats.org/drawingml/2006/main" name="52_Default Design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Default Design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0.xml><?xml version="1.0" encoding="utf-8"?>
<a:theme xmlns:a="http://schemas.openxmlformats.org/drawingml/2006/main" name="53_Default Design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1.xml><?xml version="1.0" encoding="utf-8"?>
<a:theme xmlns:a="http://schemas.openxmlformats.org/drawingml/2006/main" name="54_Default Desig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2.xml><?xml version="1.0" encoding="utf-8"?>
<a:theme xmlns:a="http://schemas.openxmlformats.org/drawingml/2006/main" name="55_Default Design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3.xml><?xml version="1.0" encoding="utf-8"?>
<a:theme xmlns:a="http://schemas.openxmlformats.org/drawingml/2006/main" name="36_Revamping FSS2020 Strategy 5 Dikwa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4.xml><?xml version="1.0" encoding="utf-8"?>
<a:theme xmlns:a="http://schemas.openxmlformats.org/drawingml/2006/main" name="37_Revamping FSS2020 Strategy 5 Dikwa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5.xml><?xml version="1.0" encoding="utf-8"?>
<a:theme xmlns:a="http://schemas.openxmlformats.org/drawingml/2006/main" name="38_Revamping FSS2020 Strategy 5 Dikwa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1_Default Design 2">
    <a:dk1>
      <a:srgbClr val="000000"/>
    </a:dk1>
    <a:lt1>
      <a:srgbClr val="FFFFFF"/>
    </a:lt1>
    <a:dk2>
      <a:srgbClr val="F8F8F8"/>
    </a:dk2>
    <a:lt2>
      <a:srgbClr val="C0C0C0"/>
    </a:lt2>
    <a:accent1>
      <a:srgbClr val="006699"/>
    </a:accent1>
    <a:accent2>
      <a:srgbClr val="FF6600"/>
    </a:accent2>
    <a:accent3>
      <a:srgbClr val="FFFFFF"/>
    </a:accent3>
    <a:accent4>
      <a:srgbClr val="000000"/>
    </a:accent4>
    <a:accent5>
      <a:srgbClr val="AAB8CA"/>
    </a:accent5>
    <a:accent6>
      <a:srgbClr val="E75C00"/>
    </a:accent6>
    <a:hlink>
      <a:srgbClr val="663399"/>
    </a:hlink>
    <a:folHlink>
      <a:srgbClr val="FF0000"/>
    </a:folHlink>
  </a:clrScheme>
</a:themeOverride>
</file>

<file path=ppt/theme/themeOverride2.xml><?xml version="1.0" encoding="utf-8"?>
<a:themeOverride xmlns:a="http://schemas.openxmlformats.org/drawingml/2006/main">
  <a:clrScheme name="1_Default Design 2">
    <a:dk1>
      <a:srgbClr val="000000"/>
    </a:dk1>
    <a:lt1>
      <a:srgbClr val="FFFFFF"/>
    </a:lt1>
    <a:dk2>
      <a:srgbClr val="F8F8F8"/>
    </a:dk2>
    <a:lt2>
      <a:srgbClr val="C0C0C0"/>
    </a:lt2>
    <a:accent1>
      <a:srgbClr val="006699"/>
    </a:accent1>
    <a:accent2>
      <a:srgbClr val="FF6600"/>
    </a:accent2>
    <a:accent3>
      <a:srgbClr val="FFFFFF"/>
    </a:accent3>
    <a:accent4>
      <a:srgbClr val="000000"/>
    </a:accent4>
    <a:accent5>
      <a:srgbClr val="AAB8CA"/>
    </a:accent5>
    <a:accent6>
      <a:srgbClr val="E75C00"/>
    </a:accent6>
    <a:hlink>
      <a:srgbClr val="663399"/>
    </a:hlink>
    <a:folHlink>
      <a:srgbClr val="FF0000"/>
    </a:folHlink>
  </a:clrScheme>
</a:themeOverride>
</file>

<file path=ppt/theme/themeOverride3.xml><?xml version="1.0" encoding="utf-8"?>
<a:themeOverride xmlns:a="http://schemas.openxmlformats.org/drawingml/2006/main">
  <a:clrScheme name="1_Default Design 2">
    <a:dk1>
      <a:srgbClr val="000000"/>
    </a:dk1>
    <a:lt1>
      <a:srgbClr val="FFFFFF"/>
    </a:lt1>
    <a:dk2>
      <a:srgbClr val="F8F8F8"/>
    </a:dk2>
    <a:lt2>
      <a:srgbClr val="C0C0C0"/>
    </a:lt2>
    <a:accent1>
      <a:srgbClr val="006699"/>
    </a:accent1>
    <a:accent2>
      <a:srgbClr val="FF6600"/>
    </a:accent2>
    <a:accent3>
      <a:srgbClr val="FFFFFF"/>
    </a:accent3>
    <a:accent4>
      <a:srgbClr val="000000"/>
    </a:accent4>
    <a:accent5>
      <a:srgbClr val="AAB8CA"/>
    </a:accent5>
    <a:accent6>
      <a:srgbClr val="E75C00"/>
    </a:accent6>
    <a:hlink>
      <a:srgbClr val="663399"/>
    </a:hlink>
    <a:folHlink>
      <a:srgbClr val="FF0000"/>
    </a:folHlink>
  </a:clrScheme>
</a:themeOverride>
</file>

<file path=ppt/theme/themeOverride4.xml><?xml version="1.0" encoding="utf-8"?>
<a:themeOverride xmlns:a="http://schemas.openxmlformats.org/drawingml/2006/main">
  <a:clrScheme name="1_Default Design 2">
    <a:dk1>
      <a:srgbClr val="000000"/>
    </a:dk1>
    <a:lt1>
      <a:srgbClr val="FFFFFF"/>
    </a:lt1>
    <a:dk2>
      <a:srgbClr val="F8F8F8"/>
    </a:dk2>
    <a:lt2>
      <a:srgbClr val="C0C0C0"/>
    </a:lt2>
    <a:accent1>
      <a:srgbClr val="006699"/>
    </a:accent1>
    <a:accent2>
      <a:srgbClr val="FF6600"/>
    </a:accent2>
    <a:accent3>
      <a:srgbClr val="FFFFFF"/>
    </a:accent3>
    <a:accent4>
      <a:srgbClr val="000000"/>
    </a:accent4>
    <a:accent5>
      <a:srgbClr val="AAB8CA"/>
    </a:accent5>
    <a:accent6>
      <a:srgbClr val="E75C00"/>
    </a:accent6>
    <a:hlink>
      <a:srgbClr val="663399"/>
    </a:hlink>
    <a:folHlink>
      <a:srgbClr val="FF0000"/>
    </a:folHlink>
  </a:clrScheme>
</a:themeOverride>
</file>

<file path=ppt/theme/themeOverride5.xml><?xml version="1.0" encoding="utf-8"?>
<a:themeOverride xmlns:a="http://schemas.openxmlformats.org/drawingml/2006/main">
  <a:clrScheme name="1_Default Design 2">
    <a:dk1>
      <a:srgbClr val="000000"/>
    </a:dk1>
    <a:lt1>
      <a:srgbClr val="FFFFFF"/>
    </a:lt1>
    <a:dk2>
      <a:srgbClr val="F8F8F8"/>
    </a:dk2>
    <a:lt2>
      <a:srgbClr val="C0C0C0"/>
    </a:lt2>
    <a:accent1>
      <a:srgbClr val="006699"/>
    </a:accent1>
    <a:accent2>
      <a:srgbClr val="FF6600"/>
    </a:accent2>
    <a:accent3>
      <a:srgbClr val="FFFFFF"/>
    </a:accent3>
    <a:accent4>
      <a:srgbClr val="000000"/>
    </a:accent4>
    <a:accent5>
      <a:srgbClr val="AAB8CA"/>
    </a:accent5>
    <a:accent6>
      <a:srgbClr val="E75C00"/>
    </a:accent6>
    <a:hlink>
      <a:srgbClr val="663399"/>
    </a:hlink>
    <a:folHlink>
      <a:srgbClr val="FF0000"/>
    </a:folHlink>
  </a:clrScheme>
</a:themeOverride>
</file>

<file path=ppt/theme/themeOverride6.xml><?xml version="1.0" encoding="utf-8"?>
<a:themeOverride xmlns:a="http://schemas.openxmlformats.org/drawingml/2006/main">
  <a:clrScheme name="1_Default Design 2">
    <a:dk1>
      <a:srgbClr val="000000"/>
    </a:dk1>
    <a:lt1>
      <a:srgbClr val="FFFFFF"/>
    </a:lt1>
    <a:dk2>
      <a:srgbClr val="F8F8F8"/>
    </a:dk2>
    <a:lt2>
      <a:srgbClr val="C0C0C0"/>
    </a:lt2>
    <a:accent1>
      <a:srgbClr val="006699"/>
    </a:accent1>
    <a:accent2>
      <a:srgbClr val="FF6600"/>
    </a:accent2>
    <a:accent3>
      <a:srgbClr val="FFFFFF"/>
    </a:accent3>
    <a:accent4>
      <a:srgbClr val="000000"/>
    </a:accent4>
    <a:accent5>
      <a:srgbClr val="AAB8CA"/>
    </a:accent5>
    <a:accent6>
      <a:srgbClr val="E75C00"/>
    </a:accent6>
    <a:hlink>
      <a:srgbClr val="663399"/>
    </a:hlink>
    <a:folHlink>
      <a:srgbClr val="FF0000"/>
    </a:folHlink>
  </a:clrScheme>
</a:themeOverride>
</file>

<file path=ppt/theme/themeOverride7.xml><?xml version="1.0" encoding="utf-8"?>
<a:themeOverride xmlns:a="http://schemas.openxmlformats.org/drawingml/2006/main">
  <a:clrScheme name="1_Default Design 2">
    <a:dk1>
      <a:srgbClr val="000000"/>
    </a:dk1>
    <a:lt1>
      <a:srgbClr val="FFFFFF"/>
    </a:lt1>
    <a:dk2>
      <a:srgbClr val="F8F8F8"/>
    </a:dk2>
    <a:lt2>
      <a:srgbClr val="C0C0C0"/>
    </a:lt2>
    <a:accent1>
      <a:srgbClr val="006699"/>
    </a:accent1>
    <a:accent2>
      <a:srgbClr val="FF6600"/>
    </a:accent2>
    <a:accent3>
      <a:srgbClr val="FFFFFF"/>
    </a:accent3>
    <a:accent4>
      <a:srgbClr val="000000"/>
    </a:accent4>
    <a:accent5>
      <a:srgbClr val="AAB8CA"/>
    </a:accent5>
    <a:accent6>
      <a:srgbClr val="E75C00"/>
    </a:accent6>
    <a:hlink>
      <a:srgbClr val="663399"/>
    </a:hlink>
    <a:folHlink>
      <a:srgbClr val="FF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14447</TotalTime>
  <Words>1233</Words>
  <Application>Microsoft Office PowerPoint</Application>
  <PresentationFormat>On-screen Show (4:3)</PresentationFormat>
  <Paragraphs>167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95</vt:i4>
      </vt:variant>
      <vt:variant>
        <vt:lpstr>Slide Titles</vt:lpstr>
      </vt:variant>
      <vt:variant>
        <vt:i4>13</vt:i4>
      </vt:variant>
    </vt:vector>
  </HeadingPairs>
  <TitlesOfParts>
    <vt:vector size="108" baseType="lpstr">
      <vt:lpstr>1_Default Design</vt:lpstr>
      <vt:lpstr>Custom Design</vt:lpstr>
      <vt:lpstr>2_Default Design</vt:lpstr>
      <vt:lpstr>3_Default Design</vt:lpstr>
      <vt:lpstr>4_Default Design</vt:lpstr>
      <vt:lpstr>5_Default Design</vt:lpstr>
      <vt:lpstr>6_Default Design</vt:lpstr>
      <vt:lpstr>7_Default Design</vt:lpstr>
      <vt:lpstr>8_Default Design</vt:lpstr>
      <vt:lpstr>9_Default Design</vt:lpstr>
      <vt:lpstr>10_Default Design</vt:lpstr>
      <vt:lpstr>11_Default Design</vt:lpstr>
      <vt:lpstr>12_Default Design</vt:lpstr>
      <vt:lpstr>13_Default Design</vt:lpstr>
      <vt:lpstr>14_Default Design</vt:lpstr>
      <vt:lpstr>15_Default Design</vt:lpstr>
      <vt:lpstr>23_Default Design</vt:lpstr>
      <vt:lpstr>25_Default Design</vt:lpstr>
      <vt:lpstr>20_Default Design</vt:lpstr>
      <vt:lpstr>16_Default Design</vt:lpstr>
      <vt:lpstr>17_Default Design</vt:lpstr>
      <vt:lpstr>18_Default Design</vt:lpstr>
      <vt:lpstr>19_Default Design</vt:lpstr>
      <vt:lpstr>21_Default Design</vt:lpstr>
      <vt:lpstr>22_Default Design</vt:lpstr>
      <vt:lpstr>24_Default Design</vt:lpstr>
      <vt:lpstr>26_Default Design</vt:lpstr>
      <vt:lpstr>Revamping FSS2020 Strategy 5 Dikwa</vt:lpstr>
      <vt:lpstr>1_Revamping FSS2020 Strategy 5 Dikwa</vt:lpstr>
      <vt:lpstr>3_Revamping FSS2020 Strategy 5 Dikwa</vt:lpstr>
      <vt:lpstr>4_Revamping FSS2020 Strategy 5 Dikwa</vt:lpstr>
      <vt:lpstr>5_Revamping FSS2020 Strategy 5 Dikwa</vt:lpstr>
      <vt:lpstr>6_Revamping FSS2020 Strategy 5 Dikwa</vt:lpstr>
      <vt:lpstr>7_Revamping FSS2020 Strategy 5 Dikwa</vt:lpstr>
      <vt:lpstr>8_Revamping FSS2020 Strategy 5 Dikwa</vt:lpstr>
      <vt:lpstr>9_Revamping FSS2020 Strategy 5 Dikwa</vt:lpstr>
      <vt:lpstr>10_Revamping FSS2020 Strategy 5 Dikwa</vt:lpstr>
      <vt:lpstr>11_Revamping FSS2020 Strategy 5 Dikwa</vt:lpstr>
      <vt:lpstr>12_Revamping FSS2020 Strategy 5 Dikwa</vt:lpstr>
      <vt:lpstr>13_Revamping FSS2020 Strategy 5 Dikwa</vt:lpstr>
      <vt:lpstr>14_Revamping FSS2020 Strategy 5 Dikwa</vt:lpstr>
      <vt:lpstr>15_Revamping FSS2020 Strategy 5 Dikwa</vt:lpstr>
      <vt:lpstr>16_Revamping FSS2020 Strategy 5 Dikwa</vt:lpstr>
      <vt:lpstr>17_Revamping FSS2020 Strategy 5 Dikwa</vt:lpstr>
      <vt:lpstr>18_Revamping FSS2020 Strategy 5 Dikwa</vt:lpstr>
      <vt:lpstr>19_Revamping FSS2020 Strategy 5 Dikwa</vt:lpstr>
      <vt:lpstr>20_Revamping FSS2020 Strategy 5 Dikwa</vt:lpstr>
      <vt:lpstr>21_Revamping FSS2020 Strategy 5 Dikwa</vt:lpstr>
      <vt:lpstr>22_Revamping FSS2020 Strategy 5 Dikwa</vt:lpstr>
      <vt:lpstr>23_Revamping FSS2020 Strategy 5 Dikwa</vt:lpstr>
      <vt:lpstr>24_Revamping FSS2020 Strategy 5 Dikwa</vt:lpstr>
      <vt:lpstr>25_Revamping FSS2020 Strategy 5 Dikwa</vt:lpstr>
      <vt:lpstr>26_Revamping FSS2020 Strategy 5 Dikwa</vt:lpstr>
      <vt:lpstr>27_Revamping FSS2020 Strategy 5 Dikwa</vt:lpstr>
      <vt:lpstr>28_Revamping FSS2020 Strategy 5 Dikwa</vt:lpstr>
      <vt:lpstr>29_Revamping FSS2020 Strategy 5 Dikwa</vt:lpstr>
      <vt:lpstr>27_Default Design</vt:lpstr>
      <vt:lpstr>2_Revamping FSS2020 Strategy 5 Dikwa</vt:lpstr>
      <vt:lpstr>30_Revamping FSS2020 Strategy 5 Dikwa</vt:lpstr>
      <vt:lpstr>31_Revamping FSS2020 Strategy 5 Dikwa</vt:lpstr>
      <vt:lpstr>32_Revamping FSS2020 Strategy 5 Dikwa</vt:lpstr>
      <vt:lpstr>33_Revamping FSS2020 Strategy 5 Dikwa</vt:lpstr>
      <vt:lpstr>34_Revamping FSS2020 Strategy 5 Dikwa</vt:lpstr>
      <vt:lpstr>28_Default Design</vt:lpstr>
      <vt:lpstr>29_Default Design</vt:lpstr>
      <vt:lpstr>30_Default Design</vt:lpstr>
      <vt:lpstr>31_Default Design</vt:lpstr>
      <vt:lpstr>32_Default Design</vt:lpstr>
      <vt:lpstr>33_Default Design</vt:lpstr>
      <vt:lpstr>34_Default Design</vt:lpstr>
      <vt:lpstr>35_Default Design</vt:lpstr>
      <vt:lpstr>36_Default Design</vt:lpstr>
      <vt:lpstr>37_Default Design</vt:lpstr>
      <vt:lpstr>38_Default Design</vt:lpstr>
      <vt:lpstr>39_Default Design</vt:lpstr>
      <vt:lpstr>40_Default Design</vt:lpstr>
      <vt:lpstr>41_Default Design</vt:lpstr>
      <vt:lpstr>42_Default Design</vt:lpstr>
      <vt:lpstr>43_Default Design</vt:lpstr>
      <vt:lpstr>44_Default Design</vt:lpstr>
      <vt:lpstr>45_Default Design</vt:lpstr>
      <vt:lpstr>46_Default Design</vt:lpstr>
      <vt:lpstr>47_Default Design</vt:lpstr>
      <vt:lpstr>48_Default Design</vt:lpstr>
      <vt:lpstr>49_Default Design</vt:lpstr>
      <vt:lpstr>50_Default Design</vt:lpstr>
      <vt:lpstr>35_Revamping FSS2020 Strategy 5 Dikwa</vt:lpstr>
      <vt:lpstr>51_Default Design</vt:lpstr>
      <vt:lpstr>52_Default Design</vt:lpstr>
      <vt:lpstr>53_Default Design</vt:lpstr>
      <vt:lpstr>54_Default Design</vt:lpstr>
      <vt:lpstr>55_Default Design</vt:lpstr>
      <vt:lpstr>36_Revamping FSS2020 Strategy 5 Dikwa</vt:lpstr>
      <vt:lpstr>37_Revamping FSS2020 Strategy 5 Dikwa</vt:lpstr>
      <vt:lpstr>38_Revamping FSS2020 Strategy 5 Dikwa</vt:lpstr>
      <vt:lpstr>FSS2020 Transformational Programs and Initiatives - Updates</vt:lpstr>
      <vt:lpstr>Outline</vt:lpstr>
      <vt:lpstr> FSS2020 Vision, Mission and Strategic Objectives</vt:lpstr>
      <vt:lpstr>Initiatives that Support Financial Market Activities</vt:lpstr>
      <vt:lpstr>FSS2020 HALF YEAR UPDATE OF ACTIVITIES</vt:lpstr>
      <vt:lpstr>Proposed Bills to Deepen Financial System </vt:lpstr>
      <vt:lpstr>FSS2020 STRATEGY ALIGHNMENT WITH SEC</vt:lpstr>
      <vt:lpstr>FSS2020 STRATEGY ALIGHNMENT WITH SEC</vt:lpstr>
      <vt:lpstr>Measures and Enablers that Support the Capital Market Master Plan </vt:lpstr>
      <vt:lpstr>Opportunity for Improved Collaboration Across Sectors </vt:lpstr>
      <vt:lpstr>NEXT STEPS</vt:lpstr>
      <vt:lpstr>NEXT STEPS CONTD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REVAMPING THE FSS2020 STRATEGY EXECUTION AND VISIONING PROCESSES TO BECOME THE SAFEST AND FASTEST GROWING ECONOMY AND ATTAIN INTERNATIONAL FINANCIAL CENTRE STATUS OF CHOICE¹.</dc:title>
  <dc:creator>jokosenumi17986</dc:creator>
  <cp:lastModifiedBy>cmcsecretariat</cp:lastModifiedBy>
  <cp:revision>1126</cp:revision>
  <cp:lastPrinted>2016-02-17T19:58:30Z</cp:lastPrinted>
  <dcterms:created xsi:type="dcterms:W3CDTF">2012-05-28T16:32:25Z</dcterms:created>
  <dcterms:modified xsi:type="dcterms:W3CDTF">2016-08-12T08:48:06Z</dcterms:modified>
</cp:coreProperties>
</file>