
<file path=[Content_Types].xml><?xml version="1.0" encoding="utf-8"?>
<Types xmlns="http://schemas.openxmlformats.org/package/2006/content-types">
  <Override PartName="/ppt/slideLayouts/slideLayout307.xml" ContentType="application/vnd.openxmlformats-officedocument.presentationml.slideLayout+xml"/>
  <Override PartName="/ppt/slideLayouts/slideLayout638.xml" ContentType="application/vnd.openxmlformats-officedocument.presentationml.slideLayout+xml"/>
  <Override PartName="/ppt/slideLayouts/slideLayout824.xml" ContentType="application/vnd.openxmlformats-officedocument.presentationml.slideLayout+xml"/>
  <Override PartName="/ppt/slideLayouts/slideLayout969.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332.xml" ContentType="application/vnd.openxmlformats-officedocument.presentationml.slideLayout+xml"/>
  <Override PartName="/ppt/slideLayouts/slideLayout477.xml" ContentType="application/vnd.openxmlformats-officedocument.presentationml.slideLayout+xml"/>
  <Override PartName="/ppt/slideLayouts/slideLayout663.xml" ContentType="application/vnd.openxmlformats-officedocument.presentationml.slideLayout+xml"/>
  <Override PartName="/ppt/slideLayouts/slideLayout994.xml" ContentType="application/vnd.openxmlformats-officedocument.presentationml.slideLayout+xml"/>
  <Override PartName="/ppt/slideMasters/slideMaster55.xml" ContentType="application/vnd.openxmlformats-officedocument.presentationml.slideMaster+xml"/>
  <Override PartName="/ppt/slideLayouts/slideLayout2.xml" ContentType="application/vnd.openxmlformats-officedocument.presentationml.slideLayout+xml"/>
  <Override PartName="/ppt/slideLayouts/slideLayout171.xml" ContentType="application/vnd.openxmlformats-officedocument.presentationml.slideLayout+xml"/>
  <Override PartName="/ppt/slideLayouts/slideLayout408.xml" ContentType="application/vnd.openxmlformats-officedocument.presentationml.slideLayout+xml"/>
  <Override PartName="/ppt/slideLayouts/slideLayout73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247.xml" ContentType="application/vnd.openxmlformats-officedocument.presentationml.slideLayout+xml"/>
  <Override PartName="/ppt/slideLayouts/slideLayout578.xml" ContentType="application/vnd.openxmlformats-officedocument.presentationml.slideLayout+xml"/>
  <Override PartName="/ppt/theme/theme76.xml" ContentType="application/vnd.openxmlformats-officedocument.theme+xml"/>
  <Override PartName="/ppt/slideLayouts/slideLayout925.xml" ContentType="application/vnd.openxmlformats-officedocument.presentationml.slideLayout+xml"/>
  <Override PartName="/ppt/slideMasters/slideMaster80.xml" ContentType="application/vnd.openxmlformats-officedocument.presentationml.slideMaster+xml"/>
  <Override PartName="/ppt/slideLayouts/slideLayout102.xml" ContentType="application/vnd.openxmlformats-officedocument.presentationml.slideLayout+xml"/>
  <Override PartName="/ppt/slideLayouts/slideLayout433.xml" ContentType="application/vnd.openxmlformats-officedocument.presentationml.slideLayout+xml"/>
  <Override PartName="/ppt/slideLayouts/slideLayout764.xml" ContentType="application/vnd.openxmlformats-officedocument.presentationml.slideLayout+xml"/>
  <Override PartName="/ppt/slideMasters/slideMaster11.xml" ContentType="application/vnd.openxmlformats-officedocument.presentationml.slideMaster+xml"/>
  <Override PartName="/ppt/slideLayouts/slideLayout272.xml" ContentType="application/vnd.openxmlformats-officedocument.presentationml.slideLayout+xml"/>
  <Override PartName="/ppt/slideLayouts/slideLayout509.xml" ContentType="application/vnd.openxmlformats-officedocument.presentationml.slideLayout+xml"/>
  <Override PartName="/ppt/slideLayouts/slideLayout950.xml" ContentType="application/vnd.openxmlformats-officedocument.presentationml.slideLayout+xml"/>
  <Override PartName="/ppt/slideLayouts/slideLayout203.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679.xml" ContentType="application/vnd.openxmlformats-officedocument.presentationml.slideLayout+xml"/>
  <Override PartName="/ppt/slideLayouts/slideLayout187.xml" ContentType="application/vnd.openxmlformats-officedocument.presentationml.slideLayout+xml"/>
  <Override PartName="/ppt/slideLayouts/slideLayout373.xml" ContentType="application/vnd.openxmlformats-officedocument.presentationml.slideLayout+xml"/>
  <Override PartName="/ppt/slideLayouts/slideLayout534.xml" ContentType="application/vnd.openxmlformats-officedocument.presentationml.slideLayout+xml"/>
  <Override PartName="/ppt/slideLayouts/slideLayout720.xml" ContentType="application/vnd.openxmlformats-officedocument.presentationml.slideLayout+xml"/>
  <Override PartName="/ppt/slideLayouts/slideLayout865.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890.xml" ContentType="application/vnd.openxmlformats-officedocument.presentationml.slideLayout+xml"/>
  <Override PartName="/ppt/slideLayouts/slideLayout1015.xml" ContentType="application/vnd.openxmlformats-officedocument.presentationml.slideLayout+xml"/>
  <Override PartName="/ppt/slideMasters/slideMaster96.xml" ContentType="application/vnd.openxmlformats-officedocument.presentationml.slideMaster+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449.xml" ContentType="application/vnd.openxmlformats-officedocument.presentationml.slideLayout+xml"/>
  <Override PartName="/ppt/slideLayouts/slideLayout635.xml" ContentType="application/vnd.openxmlformats-officedocument.presentationml.slideLayout+xml"/>
  <Override PartName="/ppt/slideLayouts/slideLayout966.xml" ContentType="application/vnd.openxmlformats-officedocument.presentationml.slideLayout+xml"/>
  <Override PartName="/ppt/slideMasters/slideMaster27.xml" ContentType="application/vnd.openxmlformats-officedocument.presentationml.slideMaster+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288.xml" ContentType="application/vnd.openxmlformats-officedocument.presentationml.slideLayout+xml"/>
  <Override PartName="/ppt/slideLayouts/slideLayout474.xml" ContentType="application/vnd.openxmlformats-officedocument.presentationml.slideLayout+xml"/>
  <Override PartName="/ppt/slideLayouts/slideLayout821.xml" ContentType="application/vnd.openxmlformats-officedocument.presentationml.slideLayout+xml"/>
  <Override PartName="/ppt/slideLayouts/slideLayout219.xml" ContentType="application/vnd.openxmlformats-officedocument.presentationml.slideLayout+xml"/>
  <Override PartName="/ppt/theme/theme48.xml" ContentType="application/vnd.openxmlformats-officedocument.theme+xml"/>
  <Override PartName="/ppt/slideLayouts/slideLayout660.xml" ContentType="application/vnd.openxmlformats-officedocument.presentationml.slideLayout+xml"/>
  <Override PartName="/ppt/slideLayouts/slideLayout991.xml" ContentType="application/vnd.openxmlformats-officedocument.presentationml.slideLayout+xml"/>
  <Override PartName="/ppt/slideMasters/slideMaster52.xml" ContentType="application/vnd.openxmlformats-officedocument.presentationml.slideMaster+xml"/>
  <Override PartName="/ppt/slideLayouts/slideLayout21.xml" ContentType="application/vnd.openxmlformats-officedocument.presentationml.slideLayout+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slideLayouts/slideLayout736.xml" ContentType="application/vnd.openxmlformats-officedocument.presentationml.slideLayout+xml"/>
  <Override PartName="/ppt/theme/theme73.xml" ContentType="application/vnd.openxmlformats-officedocument.theme+xml"/>
  <Override PartName="/ppt/slideLayouts/slideLayout922.xml" ContentType="application/vnd.openxmlformats-officedocument.presentationml.slideLayout+xml"/>
  <Override PartName="/ppt/slideLayouts/slideLayout244.xml" ContentType="application/vnd.openxmlformats-officedocument.presentationml.slideLayout+xml"/>
  <Override PartName="/ppt/slideLayouts/slideLayout430.xml" ContentType="application/vnd.openxmlformats-officedocument.presentationml.slideLayout+xml"/>
  <Override PartName="/ppt/slideLayouts/slideLayout575.xml" ContentType="application/vnd.openxmlformats-officedocument.presentationml.slideLayout+xml"/>
  <Override PartName="/ppt/slideLayouts/slideLayout761.xml" ContentType="application/vnd.openxmlformats-officedocument.presentationml.slideLayout+xml"/>
  <Override PartName="/ppt/slideLayouts/slideLayout506.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Layouts/slideLayout8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531.xml" ContentType="application/vnd.openxmlformats-officedocument.presentationml.slideLayout+xml"/>
  <Override PartName="/ppt/slideLayouts/slideLayout676.xml" ContentType="application/vnd.openxmlformats-officedocument.presentationml.slideLayout+xml"/>
  <Override PartName="/ppt/slideLayouts/slideLayout862.xml" ContentType="application/vnd.openxmlformats-officedocument.presentationml.slideLayout+xml"/>
  <Override PartName="/ppt/slideMasters/slideMaster68.xml" ContentType="application/vnd.openxmlformats-officedocument.presentationml.slideMaster+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slideLayouts/slideLayout607.xml" ContentType="application/vnd.openxmlformats-officedocument.presentationml.slideLayout+xml"/>
  <Override PartName="/ppt/slideLayouts/slideLayout938.xml" ContentType="application/vnd.openxmlformats-officedocument.presentationml.slideLayout+xml"/>
  <Override PartName="/ppt/theme/theme89.xml" ContentType="application/vnd.openxmlformats-officedocument.theme+xml"/>
  <Override PartName="/ppt/slideMasters/slideMaster93.xml" ContentType="application/vnd.openxmlformats-officedocument.presentationml.slideMaster+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301.xml" ContentType="application/vnd.openxmlformats-officedocument.presentationml.slideLayout+xml"/>
  <Override PartName="/ppt/slideLayouts/slideLayout446.xml" ContentType="application/vnd.openxmlformats-officedocument.presentationml.slideLayout+xml"/>
  <Override PartName="/ppt/slideLayouts/slideLayout777.xml" ContentType="application/vnd.openxmlformats-officedocument.presentationml.slideLayout+xml"/>
  <Override PartName="/ppt/slideLayouts/slideLayout1012.xml" ContentType="application/vnd.openxmlformats-officedocument.presentationml.slideLayout+xml"/>
  <Override PartName="/ppt/slideLayouts/slideLayout140.xml" ContentType="application/vnd.openxmlformats-officedocument.presentationml.slideLayout+xml"/>
  <Override PartName="/ppt/slideLayouts/slideLayout285.xml" ContentType="application/vnd.openxmlformats-officedocument.presentationml.slideLayout+xml"/>
  <Override PartName="/ppt/slideLayouts/slideLayout632.xml" ContentType="application/vnd.openxmlformats-officedocument.presentationml.slideLayout+xml"/>
  <Override PartName="/ppt/slideLayouts/slideLayout963.xml" ContentType="application/vnd.openxmlformats-officedocument.presentationml.slideLayout+xml"/>
  <Override PartName="/ppt/slideMasters/slideMaster24.xml" ContentType="application/vnd.openxmlformats-officedocument.presentationml.slideMaster+xml"/>
  <Override PartName="/ppt/slideLayouts/slideLayout471.xml" ContentType="application/vnd.openxmlformats-officedocument.presentationml.slideLayout+xml"/>
  <Override PartName="/ppt/theme/theme45.xml" ContentType="application/vnd.openxmlformats-officedocument.theme+xml"/>
  <Override PartName="/ppt/slideLayouts/slideLayout708.xml" ContentType="application/vnd.openxmlformats-officedocument.presentationml.slideLayout+xml"/>
  <Override PartName="/ppt/slideLayouts/slideLayout216.xml" ContentType="application/vnd.openxmlformats-officedocument.presentationml.slideLayout+xml"/>
  <Override PartName="/ppt/slideLayouts/slideLayout402.xml" ContentType="application/vnd.openxmlformats-officedocument.presentationml.slideLayout+xml"/>
  <Override PartName="/ppt/slideLayouts/slideLayout547.xml" ContentType="application/vnd.openxmlformats-officedocument.presentationml.slideLayout+xml"/>
  <Override PartName="/ppt/slideLayouts/slideLayout733.xml" ContentType="application/vnd.openxmlformats-officedocument.presentationml.slideLayout+xml"/>
  <Override PartName="/ppt/slideLayouts/slideLayout878.xml" ContentType="application/vnd.openxmlformats-officedocument.presentationml.slideLayout+xml"/>
  <Override PartName="/ppt/slideLayouts/slideLayout241.xml" ContentType="application/vnd.openxmlformats-officedocument.presentationml.slideLayout+xml"/>
  <Override PartName="/ppt/slideLayouts/slideLayout386.xml" ContentType="application/vnd.openxmlformats-officedocument.presentationml.slideLayout+xml"/>
  <Override PartName="/ppt/slideLayouts/slideLayout572.xml" ContentType="application/vnd.openxmlformats-officedocument.presentationml.slideLayout+xml"/>
  <Override PartName="/ppt/theme/theme70.xml" ContentType="application/vnd.openxmlformats-officedocument.theme+xml"/>
  <Override PartName="/ppt/slideLayouts/slideLayout809.xml" ContentType="application/vnd.openxmlformats-officedocument.presentationml.slideLayout+xml"/>
  <Override PartName="/ppt/slideLayouts/slideLayout78.xml" ContentType="application/vnd.openxmlformats-officedocument.presentationml.slideLayout+xml"/>
  <Override PartName="/ppt/slideLayouts/slideLayout317.xml" ContentType="application/vnd.openxmlformats-officedocument.presentationml.slideLayout+xml"/>
  <Override PartName="/ppt/slideLayouts/slideLayout648.xml" ContentType="application/vnd.openxmlformats-officedocument.presentationml.slideLayout+xml"/>
  <Override PartName="/ppt/slideLayouts/slideLayout1028.xml" ContentType="application/vnd.openxmlformats-officedocument.presentationml.slideLayout+xml"/>
  <Override PartName="/ppt/slideLayouts/slideLayout156.xml" ContentType="application/vnd.openxmlformats-officedocument.presentationml.slideLayout+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slideLayouts/slideLayout834.xml" ContentType="application/vnd.openxmlformats-officedocument.presentationml.slideLayout+xml"/>
  <Override PartName="/ppt/slideLayouts/slideLayout979.xml" ContentType="application/vnd.openxmlformats-officedocument.presentationml.slideLayout+xml"/>
  <Override PartName="/ppt/notesSlides/notesSlide1.xml" ContentType="application/vnd.openxmlformats-officedocument.presentationml.notesSlide+xml"/>
  <Override PartName="/ppt/slideLayouts/slideLayout342.xml" ContentType="application/vnd.openxmlformats-officedocument.presentationml.slideLayout+xml"/>
  <Override PartName="/ppt/slideLayouts/slideLayout673.xml" ContentType="application/vnd.openxmlformats-officedocument.presentationml.slideLayout+xml"/>
  <Override PartName="/ppt/slideMasters/slideMaster65.xml" ContentType="application/vnd.openxmlformats-officedocument.presentationml.slideMaster+xml"/>
  <Override PartName="/ppt/slideLayouts/slideLayout34.xml" ContentType="application/vnd.openxmlformats-officedocument.presentationml.slideLayout+xml"/>
  <Override PartName="/ppt/slideLayouts/slideLayout181.xml" ContentType="application/vnd.openxmlformats-officedocument.presentationml.slideLayout+xml"/>
  <Override PartName="/ppt/slideLayouts/slideLayout418.xml" ContentType="application/vnd.openxmlformats-officedocument.presentationml.slideLayout+xml"/>
  <Override PartName="/ppt/slideLayouts/slideLayout749.xml" ContentType="application/vnd.openxmlformats-officedocument.presentationml.slideLayout+xml"/>
  <Override PartName="/ppt/theme/theme86.xml" ContentType="application/vnd.openxmlformats-officedocument.them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Layouts/slideLayout588.xml" ContentType="application/vnd.openxmlformats-officedocument.presentationml.slideLayout+xml"/>
  <Override PartName="/ppt/slideLayouts/slideLayout604.xml" ContentType="application/vnd.openxmlformats-officedocument.presentationml.slideLayout+xml"/>
  <Override PartName="/ppt/slideLayouts/slideLayout935.xml" ContentType="application/vnd.openxmlformats-officedocument.presentationml.slideLayout+xml"/>
  <Override PartName="/ppt/slideMasters/slideMaster90.xml" ContentType="application/vnd.openxmlformats-officedocument.presentationml.slideMaster+xml"/>
  <Override PartName="/ppt/theme/theme17.xml" ContentType="application/vnd.openxmlformats-officedocument.theme+xml"/>
  <Override PartName="/ppt/slideLayouts/slideLayout443.xml" ContentType="application/vnd.openxmlformats-officedocument.presentationml.slideLayout+xml"/>
  <Override PartName="/ppt/slideLayouts/slideLayout774.xml" ContentType="application/vnd.openxmlformats-officedocument.presentationml.slideLayout+xml"/>
  <Override PartName="/ppt/slideLayouts/slideLayout960.xml" ContentType="application/vnd.openxmlformats-officedocument.presentationml.slideLayout+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theme/theme42.xml" ContentType="application/vnd.openxmlformats-officedocument.theme+xml"/>
  <Override PartName="/ppt/slideLayouts/slideLayout519.xml" ContentType="application/vnd.openxmlformats-officedocument.presentationml.slideLayout+xml"/>
  <Override PartName="/ppt/slideLayouts/slideLayout705.xml" ContentType="application/vnd.openxmlformats-officedocument.presentationml.slideLayout+xml"/>
  <Override PartName="/ppt/theme/theme9.xml" ContentType="application/vnd.openxmlformats-officedocument.theme+xml"/>
  <Override PartName="/ppt/slideLayouts/slideLayout213.xml" ContentType="application/vnd.openxmlformats-officedocument.presentationml.slideLayout+xml"/>
  <Override PartName="/ppt/slideLayouts/slideLayout358.xml" ContentType="application/vnd.openxmlformats-officedocument.presentationml.slideLayout+xml"/>
  <Override PartName="/ppt/slideLayouts/slideLayout544.xml" ContentType="application/vnd.openxmlformats-officedocument.presentationml.slideLayout+xml"/>
  <Override PartName="/ppt/slideLayouts/slideLayout689.xml" ContentType="application/vnd.openxmlformats-officedocument.presentationml.slideLayout+xml"/>
  <Override PartName="/ppt/slideLayouts/slideLayout875.xml" ContentType="application/vnd.openxmlformats-officedocument.presentationml.slideLayout+xml"/>
  <Override PartName="/ppt/slideLayouts/slideLayout197.xml" ContentType="application/vnd.openxmlformats-officedocument.presentationml.slideLayout+xml"/>
  <Override PartName="/ppt/slideLayouts/slideLayout383.xml" ContentType="application/vnd.openxmlformats-officedocument.presentationml.slideLayout+xml"/>
  <Override PartName="/ppt/slideLayouts/slideLayout730.xml" ContentType="application/vnd.openxmlformats-officedocument.presentationml.slideLayout+xml"/>
  <Override PartName="/ppt/slideLayouts/slideLayout128.xml" ContentType="application/vnd.openxmlformats-officedocument.presentationml.slideLayout+xml"/>
  <Override PartName="/ppt/slideLayouts/slideLayout459.xml" ContentType="application/vnd.openxmlformats-officedocument.presentationml.slideLayout+xml"/>
  <Override PartName="/ppt/slideLayouts/slideLayout806.xml" ContentType="application/vnd.openxmlformats-officedocument.presentationml.slideLayout+xml"/>
  <Override PartName="/ppt/slideLayouts/slideLayout1025.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500.xml" ContentType="application/vnd.openxmlformats-officedocument.presentationml.slideLayout+xml"/>
  <Override PartName="/ppt/slideLayouts/slideLayout645.xml" ContentType="application/vnd.openxmlformats-officedocument.presentationml.slideLayout+xml"/>
  <Override PartName="/ppt/slideLayouts/slideLayout831.xml" ContentType="application/vnd.openxmlformats-officedocument.presentationml.slideLayout+xml"/>
  <Override PartName="/ppt/slideLayouts/slideLayout976.xml" ContentType="application/vnd.openxmlformats-officedocument.presentationml.slideLayout+xml"/>
  <Override PartName="/ppt/slideMasters/slideMaster37.xml" ContentType="application/vnd.openxmlformats-officedocument.presentationml.slideMaster+xml"/>
  <Override PartName="/ppt/slideLayouts/slideLayout153.xml" ContentType="application/vnd.openxmlformats-officedocument.presentationml.slideLayout+xml"/>
  <Override PartName="/ppt/slideLayouts/slideLayout484.xml" ContentType="application/vnd.openxmlformats-officedocument.presentationml.slideLayout+xml"/>
  <Override PartName="/ppt/theme/theme58.xml" ContentType="application/vnd.openxmlformats-officedocument.theme+xml"/>
  <Override PartName="/ppt/slideLayouts/slideLayout670.xml" ContentType="application/vnd.openxmlformats-officedocument.presentationml.slideLayout+xml"/>
  <Override PartName="/ppt/slideLayouts/slideLayout229.xml" ContentType="application/vnd.openxmlformats-officedocument.presentationml.slideLayout+xml"/>
  <Override PartName="/ppt/slideLayouts/slideLayout415.xml" ContentType="application/vnd.openxmlformats-officedocument.presentationml.slideLayout+xml"/>
  <Override PartName="/ppt/slideLayouts/slideLayout907.xml" ContentType="application/vnd.openxmlformats-officedocument.presentationml.slideLayout+xml"/>
  <Override PartName="/ppt/slideMasters/slideMaster62.xml" ContentType="application/vnd.openxmlformats-officedocument.presentationml.slideMaster+xml"/>
  <Override PartName="/ppt/slideLayouts/slideLayout31.xml" ContentType="application/vnd.openxmlformats-officedocument.presentationml.slideLayout+xml"/>
  <Override PartName="/ppt/slideLayouts/slideLayout254.xml" ContentType="application/vnd.openxmlformats-officedocument.presentationml.slideLayout+xml"/>
  <Override PartName="/ppt/slideLayouts/slideLayout399.xml" ContentType="application/vnd.openxmlformats-officedocument.presentationml.slideLayout+xml"/>
  <Override PartName="/ppt/slideLayouts/slideLayout601.xml" ContentType="application/vnd.openxmlformats-officedocument.presentationml.slideLayout+xml"/>
  <Override PartName="/ppt/slideLayouts/slideLayout746.xml" ContentType="application/vnd.openxmlformats-officedocument.presentationml.slideLayout+xml"/>
  <Override PartName="/ppt/theme/theme83.xml" ContentType="application/vnd.openxmlformats-officedocument.theme+xml"/>
  <Override PartName="/ppt/slideLayouts/slideLayout932.xml" ContentType="application/vnd.openxmlformats-officedocument.presentationml.slideLayout+xml"/>
  <Override PartName="/ppt/theme/theme14.xml" ContentType="application/vnd.openxmlformats-officedocument.theme+xml"/>
  <Override PartName="/ppt/slideLayouts/slideLayout440.xml" ContentType="application/vnd.openxmlformats-officedocument.presentationml.slideLayout+xml"/>
  <Override PartName="/ppt/slideLayouts/slideLayout585.xml" ContentType="application/vnd.openxmlformats-officedocument.presentationml.slideLayout+xml"/>
  <Override PartName="/ppt/slideLayouts/slideLayout771.xml" ContentType="application/vnd.openxmlformats-officedocument.presentationml.slideLayout+xml"/>
  <Override PartName="/ppt/slideLayouts/slideLayout516.xml" ContentType="application/vnd.openxmlformats-officedocument.presentationml.slideLayout+xml"/>
  <Override PartName="/ppt/slideLayouts/slideLayout847.xml" ContentType="application/vnd.openxmlformats-officedocument.presentationml.slideLayout+xml"/>
  <Override PartName="/ppt/theme/theme6.xml" ContentType="application/vnd.openxmlformats-officedocument.theme+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55.xml" ContentType="application/vnd.openxmlformats-officedocument.presentationml.slideLayout+xml"/>
  <Override PartName="/ppt/slideLayouts/slideLayout686.xml" ContentType="application/vnd.openxmlformats-officedocument.presentationml.slideLayout+xml"/>
  <Override PartName="/ppt/slideLayouts/slideLayout702.xml" ContentType="application/vnd.openxmlformats-officedocument.presentationml.slideLayout+xml"/>
  <Override PartName="/ppt/slideMasters/slideMaster78.xml" ContentType="application/vnd.openxmlformats-officedocument.presentationml.slideMaster+xml"/>
  <Override PartName="/ppt/slideLayouts/slideLayout194.xml" ContentType="application/vnd.openxmlformats-officedocument.presentationml.slideLayout+xml"/>
  <Override PartName="/ppt/slideLayouts/slideLayout541.xml" ContentType="application/vnd.openxmlformats-officedocument.presentationml.slideLayout+xml"/>
  <Override PartName="/ppt/slideLayouts/slideLayout872.xml" ContentType="application/vnd.openxmlformats-officedocument.presentationml.slideLayout+xml"/>
  <Override PartName="/ppt/slideLayouts/slideLayout47.xml" ContentType="application/vnd.openxmlformats-officedocument.presentationml.slideLayout+xml"/>
  <Override PartName="/ppt/slideLayouts/slideLayout380.xml" ContentType="application/vnd.openxmlformats-officedocument.presentationml.slideLayout+xml"/>
  <Override PartName="/ppt/slideLayouts/slideLayout617.xml" ContentType="application/vnd.openxmlformats-officedocument.presentationml.slideLayout+xml"/>
  <Override PartName="/ppt/slideLayouts/slideLayout803.xml" ContentType="application/vnd.openxmlformats-officedocument.presentationml.slideLayout+xml"/>
  <Override PartName="/ppt/slideLayouts/slideLayout948.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311.xml" ContentType="application/vnd.openxmlformats-officedocument.presentationml.slideLayout+xml"/>
  <Override PartName="/ppt/slideLayouts/slideLayout456.xml" ContentType="application/vnd.openxmlformats-officedocument.presentationml.slideLayout+xml"/>
  <Override PartName="/ppt/slideLayouts/slideLayout642.xml" ContentType="application/vnd.openxmlformats-officedocument.presentationml.slideLayout+xml"/>
  <Override PartName="/ppt/slideLayouts/slideLayout787.xml" ContentType="application/vnd.openxmlformats-officedocument.presentationml.slideLayout+xml"/>
  <Override PartName="/ppt/slideLayouts/slideLayout1022.xml" ContentType="application/vnd.openxmlformats-officedocument.presentationml.slideLayout+xml"/>
  <Override PartName="/ppt/slideMasters/slideMaster34.xml" ContentType="application/vnd.openxmlformats-officedocument.presentationml.slideMaster+xml"/>
  <Override PartName="/ppt/slideLayouts/slideLayout150.xml" ContentType="application/vnd.openxmlformats-officedocument.presentationml.slideLayout+xml"/>
  <Override PartName="/ppt/slideLayouts/slideLayout295.xml" ContentType="application/vnd.openxmlformats-officedocument.presentationml.slideLayout+xml"/>
  <Override PartName="/ppt/slideLayouts/slideLayout481.xml" ContentType="application/vnd.openxmlformats-officedocument.presentationml.slideLayout+xml"/>
  <Override PartName="/ppt/slideLayouts/slideLayout973.xml" ContentType="application/vnd.openxmlformats-officedocument.presentationml.slideLayout+xml"/>
  <Override PartName="/ppt/slideLayouts/slideLayout226.xml" ContentType="application/vnd.openxmlformats-officedocument.presentationml.slideLayout+xml"/>
  <Override PartName="/ppt/slideLayouts/slideLayout557.xml" ContentType="application/vnd.openxmlformats-officedocument.presentationml.slideLayout+xml"/>
  <Override PartName="/ppt/theme/theme55.xml" ContentType="application/vnd.openxmlformats-officedocument.theme+xml"/>
  <Override PartName="/ppt/slideLayouts/slideLayout718.xml" ContentType="application/vnd.openxmlformats-officedocument.presentationml.slideLayout+xml"/>
  <Override PartName="/ppt/slideLayouts/slideLayout904.xml" ContentType="application/vnd.openxmlformats-officedocument.presentationml.slideLayout+xml"/>
  <Override PartName="/ppt/slideMasters/slideMaster9.xml" ContentType="application/vnd.openxmlformats-officedocument.presentationml.slideMaster+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slideLayouts/slideLayout743.xml" ContentType="application/vnd.openxmlformats-officedocument.presentationml.slideLayout+xml"/>
  <Override PartName="/ppt/theme/theme80.xml" ContentType="application/vnd.openxmlformats-officedocument.theme+xml"/>
  <Override PartName="/ppt/slideLayouts/slideLayout888.xml" ContentType="application/vnd.openxmlformats-officedocument.presentationml.slideLayout+xml"/>
  <Override PartName="/ppt/slideLayouts/slideLayout251.xml" ContentType="application/vnd.openxmlformats-officedocument.presentationml.slideLayout+xml"/>
  <Override PartName="/ppt/slideLayouts/slideLayout582.xml" ContentType="application/vnd.openxmlformats-officedocument.presentationml.slideLayout+xml"/>
  <Override PartName="/ppt/slideLayouts/slideLayout81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327.xml" ContentType="application/vnd.openxmlformats-officedocument.presentationml.slideLayout+xml"/>
  <Override PartName="/ppt/slideLayouts/slideLayout658.xml" ContentType="application/vnd.openxmlformats-officedocument.presentationml.slideLayout+xml"/>
  <Override PartName="/ppt/slideLayouts/slideLayout989.xml" ContentType="application/vnd.openxmlformats-officedocument.presentationml.slideLayout+xml"/>
  <Override PartName="/ppt/slideLayouts/slideLayout19.xml" ContentType="application/vnd.openxmlformats-officedocument.presentationml.slideLayout+xml"/>
  <Override PartName="/ppt/slideLayouts/slideLayout166.xml" ContentType="application/vnd.openxmlformats-officedocument.presentationml.slideLayout+xml"/>
  <Override PartName="/ppt/slideLayouts/slideLayout497.xml" ContentType="application/vnd.openxmlformats-officedocument.presentationml.slideLayout+xml"/>
  <Override PartName="/ppt/slideLayouts/slideLayout513.xml" ContentType="application/vnd.openxmlformats-officedocument.presentationml.slideLayout+xml"/>
  <Override PartName="/ppt/slideLayouts/slideLayout844.xml" ContentType="application/vnd.openxmlformats-officedocument.presentationml.slideLayout+xml"/>
  <Override PartName="/ppt/theme/theme3.xml" ContentType="application/vnd.openxmlformats-officedocument.theme+xml"/>
  <Override PartName="/ppt/slideLayouts/slideLayout352.xml" ContentType="application/vnd.openxmlformats-officedocument.presentationml.slideLayout+xml"/>
  <Override PartName="/ppt/slideLayouts/slideLayout683.xml" ContentType="application/vnd.openxmlformats-officedocument.presentationml.slideLayout+xml"/>
  <Override PartName="/ppt/slideMasters/slideMaster75.xml" ContentType="application/vnd.openxmlformats-officedocument.presentationml.slideMaster+xml"/>
  <Override PartName="/ppt/slideLayouts/slideLayout44.xml" ContentType="application/vnd.openxmlformats-officedocument.presentationml.slideLayout+xml"/>
  <Override PartName="/ppt/slideLayouts/slideLayout191.xml" ContentType="application/vnd.openxmlformats-officedocument.presentationml.slideLayout+xml"/>
  <Override PartName="/ppt/slideLayouts/slideLayout428.xml" ContentType="application/vnd.openxmlformats-officedocument.presentationml.slideLayout+xml"/>
  <Override PartName="/ppt/slideLayouts/slideLayout614.xml" ContentType="application/vnd.openxmlformats-officedocument.presentationml.slideLayout+xml"/>
  <Override PartName="/ppt/slideLayouts/slideLayout759.xml" ContentType="application/vnd.openxmlformats-officedocument.presentationml.slideLayout+xml"/>
  <Override PartName="/ppt/slideLayouts/slideLayout945.xml" ContentType="application/vnd.openxmlformats-officedocument.presentationml.slideLayout+xml"/>
  <Override PartName="/ppt/theme/theme96.xml" ContentType="application/vnd.openxmlformats-officedocument.theme+xml"/>
  <Override PartName="/ppt/slideLayouts/slideLayout122.xml" ContentType="application/vnd.openxmlformats-officedocument.presentationml.slideLayout+xml"/>
  <Override PartName="/ppt/slideLayouts/slideLayout267.xml" ContentType="application/vnd.openxmlformats-officedocument.presentationml.slideLayout+xml"/>
  <Override PartName="/ppt/slideLayouts/slideLayout453.xml" ContentType="application/vnd.openxmlformats-officedocument.presentationml.slideLayout+xml"/>
  <Override PartName="/ppt/slideLayouts/slideLayout598.xml" ContentType="application/vnd.openxmlformats-officedocument.presentationml.slideLayout+xml"/>
  <Override PartName="/ppt/slideLayouts/slideLayout784.xml" ContentType="application/vnd.openxmlformats-officedocument.presentationml.slideLayout+xml"/>
  <Override PartName="/ppt/slideLayouts/slideLayout800.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529.xml" ContentType="application/vnd.openxmlformats-officedocument.presentationml.slideLayout+xml"/>
  <Override PartName="/ppt/slideLayouts/slideLayout970.xml" ContentType="application/vnd.openxmlformats-officedocument.presentationml.slideLayout+xml"/>
  <Override PartName="/ppt/slideMasters/slideMaster31.xml" ContentType="application/vnd.openxmlformats-officedocument.presentationml.slideMaster+xml"/>
  <Override PartName="/ppt/commentAuthors.xml" ContentType="application/vnd.openxmlformats-officedocument.presentationml.commentAuthors+xml"/>
  <Override PartName="/ppt/slideLayouts/slideLayout368.xml" ContentType="application/vnd.openxmlformats-officedocument.presentationml.slideLayout+xml"/>
  <Override PartName="/ppt/theme/theme52.xml" ContentType="application/vnd.openxmlformats-officedocument.theme+xml"/>
  <Override PartName="/ppt/slideLayouts/slideLayout715.xml" ContentType="application/vnd.openxmlformats-officedocument.presentationml.slideLayout+xml"/>
  <Override PartName="/ppt/slideLayouts/slideLayout901.xml" ContentType="application/vnd.openxmlformats-officedocument.presentationml.slideLayout+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slideLayouts/slideLayout554.xml" ContentType="application/vnd.openxmlformats-officedocument.presentationml.slideLayout+xml"/>
  <Override PartName="/ppt/slideLayouts/slideLayout699.xml" ContentType="application/vnd.openxmlformats-officedocument.presentationml.slideLayout+xml"/>
  <Override PartName="/ppt/slideLayouts/slideLayout740.xml" ContentType="application/vnd.openxmlformats-officedocument.presentationml.slideLayout+xml"/>
  <Override PartName="/ppt/slideLayouts/slideLayout885.xml" ContentType="application/vnd.openxmlformats-officedocument.presentationml.slideLayout+xml"/>
  <Override PartName="/ppt/slideLayouts/slideLayout393.xml" ContentType="application/vnd.openxmlformats-officedocument.presentationml.slideLayout+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slideLayouts/slideLayout324.xml" ContentType="application/vnd.openxmlformats-officedocument.presentationml.slideLayout+xml"/>
  <Override PartName="/ppt/slideLayouts/slideLayout469.xml" ContentType="application/vnd.openxmlformats-officedocument.presentationml.slideLayout+xml"/>
  <Override PartName="/ppt/slideLayouts/slideLayout816.xml" ContentType="application/vnd.openxmlformats-officedocument.presentationml.slideLayout+xml"/>
  <Override PartName="/ppt/slideLayouts/slideLayout163.xml" ContentType="application/vnd.openxmlformats-officedocument.presentationml.slideLayout+xml"/>
  <Override PartName="/ppt/slideLayouts/slideLayout510.xml" ContentType="application/vnd.openxmlformats-officedocument.presentationml.slideLayout+xml"/>
  <Override PartName="/ppt/slideLayouts/slideLayout655.xml" ContentType="application/vnd.openxmlformats-officedocument.presentationml.slideLayout+xml"/>
  <Override PartName="/ppt/slideLayouts/slideLayout841.xml" ContentType="application/vnd.openxmlformats-officedocument.presentationml.slideLayout+xml"/>
  <Override PartName="/ppt/slideLayouts/slideLayout986.xml" ContentType="application/vnd.openxmlformats-officedocument.presentationml.slideLayout+xml"/>
  <Override PartName="/ppt/slideMasters/slideMaster47.xml" ContentType="application/vnd.openxmlformats-officedocument.presentationml.slideMaster+xml"/>
  <Override PartName="/ppt/slideLayouts/slideLayout16.xml" ContentType="application/vnd.openxmlformats-officedocument.presentationml.slideLayout+xml"/>
  <Override PartName="/ppt/slideLayouts/slideLayout494.xml" ContentType="application/vnd.openxmlformats-officedocument.presentationml.slideLayout+xml"/>
  <Override PartName="/ppt/slideLayouts/slideLayout680.xml" ContentType="application/vnd.openxmlformats-officedocument.presentationml.slideLayout+xml"/>
  <Override PartName="/ppt/theme/theme68.xml" ContentType="application/vnd.openxmlformats-officedocument.theme+xml"/>
  <Override PartName="/ppt/slideLayouts/slideLayout917.xml" ContentType="application/vnd.openxmlformats-officedocument.presentationml.slideLayout+xml"/>
  <Override PartName="/ppt/slideMasters/slideMaster72.xml" ContentType="application/vnd.openxmlformats-officedocument.presentationml.slideMaster+xml"/>
  <Override PartName="/ppt/slideLayouts/slideLayout41.xml" ContentType="application/vnd.openxmlformats-officedocument.presentationml.slideLayout+xml"/>
  <Override PartName="/ppt/slideLayouts/slideLayout239.xml" ContentType="application/vnd.openxmlformats-officedocument.presentationml.slideLayout+xml"/>
  <Override PartName="/ppt/slideLayouts/slideLayout425.xml" ContentType="application/vnd.openxmlformats-officedocument.presentationml.slideLayout+xml"/>
  <Override PartName="/ppt/slideLayouts/slideLayout756.xml" ContentType="application/vnd.openxmlformats-officedocument.presentationml.slideLayout+xml"/>
  <Override PartName="/ppt/theme/theme93.xml" ContentType="application/vnd.openxmlformats-officedocument.theme+xml"/>
  <Override PartName="/ppt/slideLayouts/slideLayout264.xml" ContentType="application/vnd.openxmlformats-officedocument.presentationml.slideLayout+xml"/>
  <Override PartName="/ppt/slideLayouts/slideLayout595.xml" ContentType="application/vnd.openxmlformats-officedocument.presentationml.slideLayout+xml"/>
  <Override PartName="/ppt/slideLayouts/slideLayout611.xml" ContentType="application/vnd.openxmlformats-officedocument.presentationml.slideLayout+xml"/>
  <Override PartName="/ppt/slideLayouts/slideLayout942.xml" ContentType="application/vnd.openxmlformats-officedocument.presentationml.slideLayout+xml"/>
  <Override PartName="/ppt/theme/theme24.xml" ContentType="application/vnd.openxmlformats-officedocument.theme+xml"/>
  <Override PartName="/ppt/slideLayouts/slideLayout450.xml" ContentType="application/vnd.openxmlformats-officedocument.presentationml.slideLayout+xml"/>
  <Override PartName="/ppt/slideLayouts/slideLayout781.xml" ContentType="application/vnd.openxmlformats-officedocument.presentationml.slideLayout+xml"/>
  <Override PartName="/ppt/slideLayouts/slideLayout179.xml" ContentType="application/vnd.openxmlformats-officedocument.presentationml.slideLayout+xml"/>
  <Override PartName="/ppt/slideLayouts/slideLayout526.xml" ContentType="application/vnd.openxmlformats-officedocument.presentationml.slideLayout+xml"/>
  <Override PartName="/ppt/slideLayouts/slideLayout712.xml" ContentType="application/vnd.openxmlformats-officedocument.presentationml.slideLayout+xml"/>
  <Override PartName="/ppt/slideLayouts/slideLayout857.xml" ContentType="application/vnd.openxmlformats-officedocument.presentationml.slideLayout+xml"/>
  <Override PartName="/ppt/slides/slide8.xml" ContentType="application/vnd.openxmlformats-officedocument.presentationml.slide+xml"/>
  <Override PartName="/ppt/slideLayouts/slideLayout220.xml" ContentType="application/vnd.openxmlformats-officedocument.presentationml.slideLayout+xml"/>
  <Override PartName="/ppt/slideLayouts/slideLayout365.xml" ContentType="application/vnd.openxmlformats-officedocument.presentationml.slideLayout+xml"/>
  <Override PartName="/ppt/slideLayouts/slideLayout551.xml" ContentType="application/vnd.openxmlformats-officedocument.presentationml.slideLayout+xml"/>
  <Override PartName="/ppt/slideLayouts/slideLayout696.xml" ContentType="application/vnd.openxmlformats-officedocument.presentationml.slideLayout+xml"/>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Layouts/slideLayout57.xml" ContentType="application/vnd.openxmlformats-officedocument.presentationml.slideLayout+xml"/>
  <Override PartName="/ppt/slideLayouts/slideLayout390.xml" ContentType="application/vnd.openxmlformats-officedocument.presentationml.slideLayout+xml"/>
  <Override PartName="/ppt/slideLayouts/slideLayout882.xml" ContentType="application/vnd.openxmlformats-officedocument.presentationml.slideLayout+xml"/>
  <Override PartName="/ppt/slideLayouts/slideLayout1007.xml" ContentType="application/vnd.openxmlformats-officedocument.presentationml.slideLayout+xml"/>
  <Override PartName="/ppt/slideLayouts/slideLayout135.xml" ContentType="application/vnd.openxmlformats-officedocument.presentationml.slideLayout+xml"/>
  <Override PartName="/ppt/slideLayouts/slideLayout627.xml" ContentType="application/vnd.openxmlformats-officedocument.presentationml.slideLayout+xml"/>
  <Override PartName="/ppt/slideLayouts/slideLayout813.xml" ContentType="application/vnd.openxmlformats-officedocument.presentationml.slideLayout+xml"/>
  <Override PartName="/ppt/slideLayouts/slideLayout958.xml" ContentType="application/vnd.openxmlformats-officedocument.presentationml.slideLayout+xml"/>
  <Override PartName="/ppt/slideLayouts/slideLayout1032.xml" ContentType="application/vnd.openxmlformats-officedocument.presentationml.slideLayout+xml"/>
  <Override PartName="/ppt/slideMasters/slideMaster19.xml" ContentType="application/vnd.openxmlformats-officedocument.presentationml.slideMaster+xml"/>
  <Override PartName="/ppt/slideLayouts/slideLayout82.xml" ContentType="application/vnd.openxmlformats-officedocument.presentationml.slideLayout+xml"/>
  <Override PartName="/ppt/slideLayouts/slideLayout321.xml" ContentType="application/vnd.openxmlformats-officedocument.presentationml.slideLayout+xml"/>
  <Override PartName="/ppt/slideLayouts/slideLayout466.xml" ContentType="application/vnd.openxmlformats-officedocument.presentationml.slideLayout+xml"/>
  <Override PartName="/ppt/slideLayouts/slideLayout652.xml" ContentType="application/vnd.openxmlformats-officedocument.presentationml.slideLayout+xml"/>
  <Override PartName="/ppt/slideLayouts/slideLayout797.xml" ContentType="application/vnd.openxmlformats-officedocument.presentationml.slideLayout+xml"/>
  <Override PartName="/ppt/slideLayouts/slideLayout983.xml" ContentType="application/vnd.openxmlformats-officedocument.presentationml.slideLayout+xml"/>
  <Override PartName="/ppt/slideMasters/slideMaster44.xml" ContentType="application/vnd.openxmlformats-officedocument.presentationml.slideMaster+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160.xml" ContentType="application/vnd.openxmlformats-officedocument.presentationml.slideLayout+xml"/>
  <Override PartName="/ppt/slideLayouts/slideLayout491.xml" ContentType="application/vnd.openxmlformats-officedocument.presentationml.slideLayout+xml"/>
  <Override PartName="/ppt/theme/theme65.xml" ContentType="application/vnd.openxmlformats-officedocument.theme+xml"/>
  <Override PartName="/ppt/slideLayouts/slideLayout728.xml" ContentType="application/vnd.openxmlformats-officedocument.presentationml.slideLayout+xml"/>
  <Override PartName="/ppt/slideLayouts/slideLayout236.xml" ContentType="application/vnd.openxmlformats-officedocument.presentationml.slideLayout+xml"/>
  <Override PartName="/ppt/slideLayouts/slideLayout567.xml" ContentType="application/vnd.openxmlformats-officedocument.presentationml.slideLayout+xml"/>
  <Override PartName="/ppt/slideLayouts/slideLayout898.xml" ContentType="application/vnd.openxmlformats-officedocument.presentationml.slideLayout+xml"/>
  <Override PartName="/ppt/slideLayouts/slideLayout914.xml" ContentType="application/vnd.openxmlformats-officedocument.presentationml.slideLayout+xml"/>
  <Override PartName="/ppt/slideLayouts/slideLayout422.xml" ContentType="application/vnd.openxmlformats-officedocument.presentationml.slideLayout+xml"/>
  <Override PartName="/ppt/slideLayouts/slideLayout753.xml" ContentType="application/vnd.openxmlformats-officedocument.presentationml.slideLayout+xml"/>
  <Override PartName="/ppt/theme/theme90.xml" ContentType="application/vnd.openxmlformats-officedocument.theme+xml"/>
  <Override PartName="/ppt/theme/theme21.xml" ContentType="application/vnd.openxmlformats-officedocument.theme+xml"/>
  <Override PartName="/ppt/slideLayouts/slideLayout261.xml" ContentType="application/vnd.openxmlformats-officedocument.presentationml.slideLayout+xml"/>
  <Override PartName="/ppt/slideLayouts/slideLayout592.xml" ContentType="application/vnd.openxmlformats-officedocument.presentationml.slideLayout+xml"/>
  <Override PartName="/ppt/slideLayouts/slideLayout829.xml" ContentType="application/vnd.openxmlformats-officedocument.presentationml.slide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523.xml" ContentType="application/vnd.openxmlformats-officedocument.presentationml.slideLayout+xml"/>
  <Override PartName="/ppt/slideLayouts/slideLayout668.xml" ContentType="application/vnd.openxmlformats-officedocument.presentationml.slideLayout+xml"/>
  <Override PartName="/ppt/slideLayouts/slideLayout854.xml" ContentType="application/vnd.openxmlformats-officedocument.presentationml.slideLayout+xml"/>
  <Override PartName="/ppt/slideLayouts/slideLayout999.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176.xml" ContentType="application/vnd.openxmlformats-officedocument.presentationml.slideLayout+xml"/>
  <Override PartName="/ppt/slideLayouts/slideLayout362.xml" ContentType="application/vnd.openxmlformats-officedocument.presentationml.slideLayout+xml"/>
  <Override PartName="/ppt/slideLayouts/slideLayout693.xml" ContentType="application/vnd.openxmlformats-officedocument.presentationml.slideLayout+xml"/>
  <Override PartName="/ppt/slideLayouts/slideLayout107.xml" ContentType="application/vnd.openxmlformats-officedocument.presentationml.slideLayout+xml"/>
  <Override PartName="/ppt/slideLayouts/slideLayout438.xml" ContentType="application/vnd.openxmlformats-officedocument.presentationml.slideLayout+xml"/>
  <Override PartName="/ppt/slideLayouts/slideLayout1004.xml" ContentType="application/vnd.openxmlformats-officedocument.presentationml.slideLayout+xml"/>
  <Override PartName="/ppt/slideMasters/slideMaster85.xml" ContentType="application/vnd.openxmlformats-officedocument.presentationml.slideMaster+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624.xml" ContentType="application/vnd.openxmlformats-officedocument.presentationml.slideLayout+xml"/>
  <Override PartName="/ppt/slideLayouts/slideLayout769.xml" ContentType="application/vnd.openxmlformats-officedocument.presentationml.slideLayout+xml"/>
  <Override PartName="/ppt/slideLayouts/slideLayout955.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132.xml" ContentType="application/vnd.openxmlformats-officedocument.presentationml.slideLayout+xml"/>
  <Override PartName="/ppt/theme/theme37.xml" ContentType="application/vnd.openxmlformats-officedocument.theme+xml"/>
  <Override PartName="/ppt/slideLayouts/slideLayout463.xml" ContentType="application/vnd.openxmlformats-officedocument.presentationml.slideLayout+xml"/>
  <Override PartName="/ppt/slideLayouts/slideLayout794.xml" ContentType="application/vnd.openxmlformats-officedocument.presentationml.slideLayout+xml"/>
  <Override PartName="/ppt/slideLayouts/slideLayout810.xml" ContentType="application/vnd.openxmlformats-officedocument.presentationml.slideLayout+xml"/>
  <Override PartName="/docProps/app.xml" ContentType="application/vnd.openxmlformats-officedocument.extended-properties+xml"/>
  <Override PartName="/ppt/slideLayouts/slideLayout208.xml" ContentType="application/vnd.openxmlformats-officedocument.presentationml.slideLayout+xml"/>
  <Override PartName="/ppt/slideLayouts/slideLayout539.xml" ContentType="application/vnd.openxmlformats-officedocument.presentationml.slideLayout+xml"/>
  <Override PartName="/ppt/slideLayouts/slideLayout980.xml" ContentType="application/vnd.openxmlformats-officedocument.presentationml.slideLayout+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slideLayouts/slideLayout233.xml" ContentType="application/vnd.openxmlformats-officedocument.presentationml.slideLayout+xml"/>
  <Override PartName="/ppt/slideLayouts/slideLayout378.xml" ContentType="application/vnd.openxmlformats-officedocument.presentationml.slideLayout+xml"/>
  <Override PartName="/ppt/theme/theme62.xml" ContentType="application/vnd.openxmlformats-officedocument.theme+xml"/>
  <Override PartName="/ppt/slideLayouts/slideLayout725.xml" ContentType="application/vnd.openxmlformats-officedocument.presentationml.slideLayout+xml"/>
  <Override PartName="/ppt/slideLayouts/slideLayout911.xml" ContentType="application/vnd.openxmlformats-officedocument.presentationml.slideLayout+xml"/>
  <Override PartName="/ppt/slideLayouts/slideLayout564.xml" ContentType="application/vnd.openxmlformats-officedocument.presentationml.slideLayout+xml"/>
  <Override PartName="/ppt/slideLayouts/slideLayout750.xml" ContentType="application/vnd.openxmlformats-officedocument.presentationml.slideLayout+xml"/>
  <Override PartName="/ppt/slideLayouts/slideLayout895.xml" ContentType="application/vnd.openxmlformats-officedocument.presentationml.slideLayout+xml"/>
  <Override PartName="/ppt/slideLayouts/slideLayout309.xml" ContentType="application/vnd.openxmlformats-officedocument.presentationml.slideLayout+xml"/>
  <Override PartName="/ppt/slideLayouts/slideLayout826.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334.xml" ContentType="application/vnd.openxmlformats-officedocument.presentationml.slideLayout+xml"/>
  <Override PartName="/ppt/slideLayouts/slideLayout479.xml" ContentType="application/vnd.openxmlformats-officedocument.presentationml.slideLayout+xml"/>
  <Override PartName="/ppt/slideLayouts/slideLayout665.xml" ContentType="application/vnd.openxmlformats-officedocument.presentationml.slideLayout+xml"/>
  <Override PartName="/ppt/slideMasters/slideMaster57.xml" ContentType="application/vnd.openxmlformats-officedocument.presentationml.slideMaster+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457.xml" ContentType="application/vnd.openxmlformats-officedocument.presentationml.slideLayout+xml"/>
  <Override PartName="/ppt/slideLayouts/slideLayout520.xml" ContentType="application/vnd.openxmlformats-officedocument.presentationml.slideLayout+xml"/>
  <Override PartName="/ppt/slideLayouts/slideLayout804.xml" ContentType="application/vnd.openxmlformats-officedocument.presentationml.slideLayout+xml"/>
  <Override PartName="/ppt/slideLayouts/slideLayout851.xml" ContentType="application/vnd.openxmlformats-officedocument.presentationml.slideLayout+xml"/>
  <Override PartName="/ppt/slideLayouts/slideLayout949.xml" ContentType="application/vnd.openxmlformats-officedocument.presentationml.slideLayout+xml"/>
  <Override PartName="/ppt/slideLayouts/slideLayout996.xml" ContentType="application/vnd.openxmlformats-officedocument.presentationml.slideLayout+xml"/>
  <Override PartName="/ppt/slideLayouts/slideLayout1023.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Layouts/slideLayout643.xml" ContentType="application/vnd.openxmlformats-officedocument.presentationml.slideLayout+xml"/>
  <Override PartName="/ppt/slideLayouts/slideLayout690.xml" ContentType="application/vnd.openxmlformats-officedocument.presentationml.slideLayout+xml"/>
  <Override PartName="/ppt/slideLayouts/slideLayout788.xml" ContentType="application/vnd.openxmlformats-officedocument.presentationml.slideLayout+xml"/>
  <Override PartName="/ppt/theme/theme78.xml" ContentType="application/vnd.openxmlformats-officedocument.theme+xml"/>
  <Override PartName="/ppt/slideLayouts/slideLayout927.xml" ContentType="application/vnd.openxmlformats-officedocument.presentationml.slideLayout+xml"/>
  <Override PartName="/ppt/slideLayouts/slideLayout974.xml" ContentType="application/vnd.openxmlformats-officedocument.presentationml.slideLayout+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Layouts/slideLayout435.xml" ContentType="application/vnd.openxmlformats-officedocument.presentationml.slideLayout+xml"/>
  <Override PartName="/ppt/slideLayouts/slideLayout482.xml" ContentType="application/vnd.openxmlformats-officedocument.presentationml.slideLayout+xml"/>
  <Override PartName="/ppt/theme/theme56.xml" ContentType="application/vnd.openxmlformats-officedocument.theme+xml"/>
  <Override PartName="/ppt/slideLayouts/slideLayout621.xml" ContentType="application/vnd.openxmlformats-officedocument.presentationml.slideLayout+xml"/>
  <Override PartName="/ppt/slideLayouts/slideLayout719.xml" ContentType="application/vnd.openxmlformats-officedocument.presentationml.slideLayout+xml"/>
  <Override PartName="/ppt/slideLayouts/slideLayout766.xml" ContentType="application/vnd.openxmlformats-officedocument.presentationml.slideLayout+xml"/>
  <Override PartName="/ppt/slideLayouts/slideLayout1001.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413.xml" ContentType="application/vnd.openxmlformats-officedocument.presentationml.slideLayout+xml"/>
  <Override PartName="/ppt/slideLayouts/slideLayout460.xml" ContentType="application/vnd.openxmlformats-officedocument.presentationml.slideLayout+xml"/>
  <Override PartName="/ppt/slideLayouts/slideLayout558.xml" ContentType="application/vnd.openxmlformats-officedocument.presentationml.slideLayout+xml"/>
  <Override PartName="/ppt/slideLayouts/slideLayout889.xml" ContentType="application/vnd.openxmlformats-officedocument.presentationml.slideLayout+xml"/>
  <Override PartName="/ppt/slideLayouts/slideLayout905.xml" ContentType="application/vnd.openxmlformats-officedocument.presentationml.slideLayout+xml"/>
  <Override PartName="/ppt/slideLayouts/slideLayout952.xml" ContentType="application/vnd.openxmlformats-officedocument.presentationml.slideLayout+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theme/theme34.xml" ContentType="application/vnd.openxmlformats-officedocument.theme+xml"/>
  <Override PartName="/ppt/slideLayouts/slideLayout397.xml" ContentType="application/vnd.openxmlformats-officedocument.presentationml.slideLayout+xml"/>
  <Override PartName="/ppt/slideLayouts/slideLayout744.xml" ContentType="application/vnd.openxmlformats-officedocument.presentationml.slideLayout+xml"/>
  <Override PartName="/ppt/slideLayouts/slideLayout791.xml" ContentType="application/vnd.openxmlformats-officedocument.presentationml.slideLayout+xml"/>
  <Override PartName="/ppt/theme/theme81.xml" ContentType="application/vnd.openxmlformats-officedocument.theme+xml"/>
  <Override PartName="/ppt/slideLayouts/slideLayout930.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536.xml" ContentType="application/vnd.openxmlformats-officedocument.presentationml.slideLayout+xml"/>
  <Override PartName="/ppt/slideLayouts/slideLayout583.xml" ContentType="application/vnd.openxmlformats-officedocument.presentationml.slideLayout+xml"/>
  <Override PartName="/ppt/slideLayouts/slideLayout722.xml" ContentType="application/vnd.openxmlformats-officedocument.presentationml.slideLayout+xml"/>
  <Override PartName="/ppt/slideLayouts/slideLayout867.xml" ContentType="application/vnd.openxmlformats-officedocument.presentationml.slideLayout+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slideLayouts/slideLayout514.xml" ContentType="application/vnd.openxmlformats-officedocument.presentationml.slideLayout+xml"/>
  <Override PartName="/ppt/slideLayouts/slideLayout561.xml" ContentType="application/vnd.openxmlformats-officedocument.presentationml.slideLayout+xml"/>
  <Override PartName="/ppt/slideLayouts/slideLayout659.xml" ContentType="application/vnd.openxmlformats-officedocument.presentationml.slideLayout+xml"/>
  <Override PartName="/ppt/slideLayouts/slideLayout845.xml" ContentType="application/vnd.openxmlformats-officedocument.presentationml.slideLayout+xml"/>
  <Override PartName="/ppt/slideLayouts/slideLayout892.xml" ContentType="application/vnd.openxmlformats-officedocument.presentationml.slideLayout+xml"/>
  <Override PartName="/ppt/slideLayouts/slideLayout1017.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Layouts/slideLayout498.xml" ContentType="application/vnd.openxmlformats-officedocument.presentationml.slideLayout+xml"/>
  <Override PartName="/ppt/slideLayouts/slideLayout637.xml" ContentType="application/vnd.openxmlformats-officedocument.presentationml.slideLayout+xml"/>
  <Override PartName="/ppt/slideLayouts/slideLayout684.xml" ContentType="application/vnd.openxmlformats-officedocument.presentationml.slideLayout+xml"/>
  <Override PartName="/ppt/slideLayouts/slideLayout700.xml" ContentType="application/vnd.openxmlformats-officedocument.presentationml.slideLayout+xml"/>
  <Override PartName="/ppt/slideLayouts/slideLayout968.xml" ContentType="application/vnd.openxmlformats-officedocument.presentationml.slideLayout+xml"/>
  <Override PartName="/ppt/slideMasters/slideMaster29.xml" ContentType="application/vnd.openxmlformats-officedocument.presentationml.slideMaster+xml"/>
  <Override PartName="/ppt/slideMasters/slideMaster76.xml" ContentType="application/vnd.openxmlformats-officedocument.presentationml.slideMaster+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429.xml" ContentType="application/vnd.openxmlformats-officedocument.presentationml.slideLayout+xml"/>
  <Override PartName="/ppt/slideLayouts/slideLayout476.xml" ContentType="application/vnd.openxmlformats-officedocument.presentationml.slideLayout+xml"/>
  <Override PartName="/ppt/slideLayouts/slideLayout823.xml" ContentType="application/vnd.openxmlformats-officedocument.presentationml.slideLayout+xml"/>
  <Override PartName="/ppt/slideLayouts/slideLayout870.xml" ContentType="application/vnd.openxmlformats-officedocument.presentationml.slideLayout+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slideLayouts/slideLayout599.xml" ContentType="application/vnd.openxmlformats-officedocument.presentationml.slideLayout+xml"/>
  <Override PartName="/ppt/slideLayouts/slideLayout615.xml" ContentType="application/vnd.openxmlformats-officedocument.presentationml.slideLayout+xml"/>
  <Override PartName="/ppt/slideLayouts/slideLayout662.xml" ContentType="application/vnd.openxmlformats-officedocument.presentationml.slideLayout+xml"/>
  <Override PartName="/ppt/slideLayouts/slideLayout801.xml" ContentType="application/vnd.openxmlformats-officedocument.presentationml.slideLayout+xml"/>
  <Override PartName="/ppt/slideLayouts/slideLayout946.xml" ContentType="application/vnd.openxmlformats-officedocument.presentationml.slideLayout+xml"/>
  <Override PartName="/ppt/slideLayouts/slideLayout993.xml" ContentType="application/vnd.openxmlformats-officedocument.presentationml.slideLayout+xml"/>
  <Override PartName="/ppt/theme/theme97.xml" ContentType="application/vnd.openxmlformats-officedocument.theme+xml"/>
  <Override PartName="/ppt/slideMasters/slideMaster54.xml" ContentType="application/vnd.openxmlformats-officedocument.presentationml.slideMaster+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slideLayouts/slideLayout407.xml" ContentType="application/vnd.openxmlformats-officedocument.presentationml.slideLayout+xml"/>
  <Override PartName="/ppt/slideLayouts/slideLayout454.xml" ContentType="application/vnd.openxmlformats-officedocument.presentationml.slideLayout+xml"/>
  <Override PartName="/ppt/slideLayouts/slideLayout640.xml" ContentType="application/vnd.openxmlformats-officedocument.presentationml.slideLayout+xml"/>
  <Override PartName="/ppt/slideLayouts/slideLayout738.xml" ContentType="application/vnd.openxmlformats-officedocument.presentationml.slideLayout+xml"/>
  <Override PartName="/ppt/slideLayouts/slideLayout785.xml" ContentType="application/vnd.openxmlformats-officedocument.presentationml.slideLayout+xml"/>
  <Override PartName="/ppt/theme/theme75.xml" ContentType="application/vnd.openxmlformats-officedocument.theme+xml"/>
  <Override PartName="/ppt/slideLayouts/slideLayout924.xml" ContentType="application/vnd.openxmlformats-officedocument.presentationml.slideLayout+xml"/>
  <Override PartName="/ppt/slideLayouts/slideLayout1020.xml" ContentType="application/vnd.openxmlformats-officedocument.presentationml.slideLayout+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432.xml" ContentType="application/vnd.openxmlformats-officedocument.presentationml.slideLayout+xml"/>
  <Override PartName="/ppt/slideLayouts/slideLayout577.xml" ContentType="application/vnd.openxmlformats-officedocument.presentationml.slideLayout+xml"/>
  <Override PartName="/ppt/slideLayouts/slideLayout716.xml" ContentType="application/vnd.openxmlformats-officedocument.presentationml.slideLayout+xml"/>
  <Override PartName="/ppt/slideLayouts/slideLayout763.xml" ContentType="application/vnd.openxmlformats-officedocument.presentationml.slideLayout+xml"/>
  <Override PartName="/ppt/slideLayouts/slideLayout971.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Layouts/slideLayout508.xml" ContentType="application/vnd.openxmlformats-officedocument.presentationml.slideLayout+xml"/>
  <Override PartName="/ppt/slideLayouts/slideLayout555.xml" ContentType="application/vnd.openxmlformats-officedocument.presentationml.slideLayout+xml"/>
  <Override PartName="/ppt/theme/theme53.xml" ContentType="application/vnd.openxmlformats-officedocument.theme+xml"/>
  <Override PartName="/ppt/slideLayouts/slideLayout90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347.xml" ContentType="application/vnd.openxmlformats-officedocument.presentationml.slideLayout+xml"/>
  <Override PartName="/ppt/theme/theme31.xml" ContentType="application/vnd.openxmlformats-officedocument.theme+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slideLayouts/slideLayout741.xml" ContentType="application/vnd.openxmlformats-officedocument.presentationml.slideLayout+xml"/>
  <Override PartName="/ppt/slideLayouts/slideLayout839.xml" ContentType="application/vnd.openxmlformats-officedocument.presentationml.slideLayout+xml"/>
  <Override PartName="/ppt/slideLayouts/slideLayout886.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Layouts/slideLayout533.xml" ContentType="application/vnd.openxmlformats-officedocument.presentationml.slideLayout+xml"/>
  <Override PartName="/ppt/slideLayouts/slideLayout580.xml" ContentType="application/vnd.openxmlformats-officedocument.presentationml.slideLayout+xml"/>
  <Override PartName="/ppt/slideLayouts/slideLayout678.xml" ContentType="application/vnd.openxmlformats-officedocument.presentationml.slideLayout+xml"/>
  <Override PartName="/ppt/slideLayouts/slideLayout817.xml" ContentType="application/vnd.openxmlformats-officedocument.presentationml.slideLayout+xml"/>
  <Override PartName="/ppt/slideLayouts/slideLayout864.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Layouts/slideLayout609.xml" ContentType="application/vnd.openxmlformats-officedocument.presentationml.slideLayout+xml"/>
  <Override PartName="/ppt/slideLayouts/slideLayout656.xml" ContentType="application/vnd.openxmlformats-officedocument.presentationml.slideLayout+xml"/>
  <Override PartName="/ppt/slideLayouts/slideLayout987.xml" ContentType="application/vnd.openxmlformats-officedocument.presentationml.slideLayout+xml"/>
  <Override PartName="/ppt/slideMasters/slideMaster48.xml" ContentType="application/vnd.openxmlformats-officedocument.presentationml.slideMaster+xml"/>
  <Override PartName="/ppt/slideMasters/slideMaster95.xml" ContentType="application/vnd.openxmlformats-officedocument.presentationml.slideMaster+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slideLayouts/slideLayout448.xml" ContentType="application/vnd.openxmlformats-officedocument.presentationml.slideLayout+xml"/>
  <Override PartName="/ppt/slideLayouts/slideLayout495.xml" ContentType="application/vnd.openxmlformats-officedocument.presentationml.slideLayout+xml"/>
  <Override PartName="/ppt/slideLayouts/slideLayout511.xml" ContentType="application/vnd.openxmlformats-officedocument.presentationml.slideLayout+xml"/>
  <Override PartName="/ppt/theme/theme69.xml" ContentType="application/vnd.openxmlformats-officedocument.theme+xml"/>
  <Override PartName="/ppt/slideLayouts/slideLayout779.xml" ContentType="application/vnd.openxmlformats-officedocument.presentationml.slideLayout+xml"/>
  <Override PartName="/ppt/slideLayouts/slideLayout842.xml" ContentType="application/vnd.openxmlformats-officedocument.presentationml.slideLayout+xml"/>
  <Override PartName="/ppt/slideLayouts/slideLayout1014.xml" ContentType="application/vnd.openxmlformats-officedocument.presentationml.slideLayout+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Layouts/slideLayout634.xml" ContentType="application/vnd.openxmlformats-officedocument.presentationml.slideLayout+xml"/>
  <Override PartName="/ppt/slideLayouts/slideLayout681.xml" ContentType="application/vnd.openxmlformats-officedocument.presentationml.slideLayout+xml"/>
  <Override PartName="/ppt/slideLayouts/slideLayout820.xml" ContentType="application/vnd.openxmlformats-officedocument.presentationml.slideLayout+xml"/>
  <Override PartName="/ppt/slideLayouts/slideLayout918.xml" ContentType="application/vnd.openxmlformats-officedocument.presentationml.slideLayout+xml"/>
  <Override PartName="/ppt/slideLayouts/slideLayout965.xml" ContentType="application/vnd.openxmlformats-officedocument.presentationml.slideLayout+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Layouts/slideLayout42.xml" ContentType="application/vnd.openxmlformats-officedocument.presentationml.slideLayout+xml"/>
  <Override PartName="/ppt/slideLayouts/slideLayout426.xml" ContentType="application/vnd.openxmlformats-officedocument.presentationml.slideLayout+xml"/>
  <Override PartName="/ppt/slideLayouts/slideLayout473.xml" ContentType="application/vnd.openxmlformats-officedocument.presentationml.slideLayout+xml"/>
  <Override PartName="/ppt/theme/theme47.xml" ContentType="application/vnd.openxmlformats-officedocument.theme+xml"/>
  <Override PartName="/ppt/slideLayouts/slideLayout612.xml" ContentType="application/vnd.openxmlformats-officedocument.presentationml.slideLayout+xml"/>
  <Override PartName="/ppt/slideLayouts/slideLayout757.xml" ContentType="application/vnd.openxmlformats-officedocument.presentationml.slideLayout+xml"/>
  <Override PartName="/ppt/slideLayouts/slideLayout943.xml" ContentType="application/vnd.openxmlformats-officedocument.presentationml.slideLayout+xml"/>
  <Override PartName="/ppt/slideLayouts/slideLayout990.xml" ContentType="application/vnd.openxmlformats-officedocument.presentationml.slideLayout+xml"/>
  <Override PartName="/ppt/theme/theme94.xml" ContentType="application/vnd.openxmlformats-officedocument.theme+xml"/>
  <Override PartName="/ppt/slideMasters/slideMaster51.xml" ContentType="application/vnd.openxmlformats-officedocument.presentationml.slideMaster+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Layouts/slideLayout404.xml" ContentType="application/vnd.openxmlformats-officedocument.presentationml.slideLayout+xml"/>
  <Override PartName="/ppt/slideLayouts/slideLayout451.xml" ContentType="application/vnd.openxmlformats-officedocument.presentationml.slideLayout+xml"/>
  <Override PartName="/ppt/slideLayouts/slideLayout549.xml" ContentType="application/vnd.openxmlformats-officedocument.presentationml.slideLayout+xml"/>
  <Override PartName="/ppt/slideLayouts/slideLayout596.xml" ContentType="application/vnd.openxmlformats-officedocument.presentationml.slideLayout+xml"/>
  <Override PartName="/ppt/slideLayouts/slideLayout735.xml" ContentType="application/vnd.openxmlformats-officedocument.presentationml.slideLayout+xml"/>
  <Override PartName="/ppt/slideLayouts/slideLayout782.xml" ContentType="application/vnd.openxmlformats-officedocument.presentationml.slideLayout+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slideLayouts/slideLayout388.xml" ContentType="application/vnd.openxmlformats-officedocument.presentationml.slideLayout+xml"/>
  <Override PartName="/ppt/slideLayouts/slideLayout527.xml" ContentType="application/vnd.openxmlformats-officedocument.presentationml.slideLayout+xml"/>
  <Override PartName="/ppt/slideLayouts/slideLayout574.xml" ContentType="application/vnd.openxmlformats-officedocument.presentationml.slideLayout+xml"/>
  <Override PartName="/ppt/theme/theme72.xml" ContentType="application/vnd.openxmlformats-officedocument.theme+xml"/>
  <Override PartName="/ppt/slideLayouts/slideLayout921.xml" ContentType="application/vnd.openxmlformats-officedocument.presentationml.slideLayout+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theme/theme50.xml" ContentType="application/vnd.openxmlformats-officedocument.theme+xml"/>
  <Override PartName="/ppt/slideLayouts/slideLayout713.xml" ContentType="application/vnd.openxmlformats-officedocument.presentationml.slideLayout+xml"/>
  <Override PartName="/ppt/slideLayouts/slideLayout760.xml" ContentType="application/vnd.openxmlformats-officedocument.presentationml.slideLayout+xml"/>
  <Override PartName="/ppt/slideLayouts/slideLayout858.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slideLayouts/slideLayout505.xml" ContentType="application/vnd.openxmlformats-officedocument.presentationml.slideLayout+xml"/>
  <Override PartName="/ppt/slideLayouts/slideLayout552.xml" ContentType="application/vnd.openxmlformats-officedocument.presentationml.slideLayout+xml"/>
  <Override PartName="/ppt/slideLayouts/slideLayout697.xml" ContentType="application/vnd.openxmlformats-officedocument.presentationml.slideLayout+xml"/>
  <Override PartName="/ppt/slideLayouts/slideLayout836.xml" ContentType="application/vnd.openxmlformats-officedocument.presentationml.slideLayout+xml"/>
  <Override PartName="/ppt/slideLayouts/slideLayout883.xml" ContentType="application/vnd.openxmlformats-officedocument.presentationml.slideLayout+xml"/>
  <Override PartName="/ppt/slideLayouts/slideLayout1008.xml" ContentType="application/vnd.openxmlformats-officedocument.presentationml.slideLayout+xml"/>
  <Override PartName="/ppt/slideMasters/slideMaster89.xml" ContentType="application/vnd.openxmlformats-officedocument.presentationml.slideMaster+xml"/>
  <Override PartName="/ppt/slideLayouts/slideLayout58.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slideLayouts/slideLayout489.xml" ContentType="application/vnd.openxmlformats-officedocument.presentationml.slideLayout+xml"/>
  <Override PartName="/ppt/slideLayouts/slideLayout530.xml" ContentType="application/vnd.openxmlformats-officedocument.presentationml.slideLayout+xml"/>
  <Override PartName="/ppt/slideLayouts/slideLayout628.xml" ContentType="application/vnd.openxmlformats-officedocument.presentationml.slideLayout+xml"/>
  <Override PartName="/ppt/slideLayouts/slideLayout675.xml" ContentType="application/vnd.openxmlformats-officedocument.presentationml.slideLayout+xml"/>
  <Override PartName="/ppt/slideLayouts/slideLayout959.xml" ContentType="application/vnd.openxmlformats-officedocument.presentationml.slideLayout+xml"/>
  <Override PartName="/ppt/slideMasters/slideMaster67.xml" ContentType="application/vnd.openxmlformats-officedocument.presentationml.slideMaster+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467.xml" ContentType="application/vnd.openxmlformats-officedocument.presentationml.slideLayout+xml"/>
  <Override PartName="/ppt/slideLayouts/slideLayout798.xml" ContentType="application/vnd.openxmlformats-officedocument.presentationml.slideLayout+xml"/>
  <Override PartName="/ppt/slideLayouts/slideLayout814.xml" ContentType="application/vnd.openxmlformats-officedocument.presentationml.slideLayout+xml"/>
  <Override PartName="/ppt/slideLayouts/slideLayout861.xml" ContentType="application/vnd.openxmlformats-officedocument.presentationml.slideLayout+xml"/>
  <Override PartName="/ppt/theme/theme88.xml" ContentType="application/vnd.openxmlformats-officedocument.theme+xml"/>
  <Override PartName="/ppt/slideLayouts/slideLayout1033.xml" ContentType="application/vnd.openxmlformats-officedocument.presentationml.slideLayout+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slideLayouts/slideLayout606.xml" ContentType="application/vnd.openxmlformats-officedocument.presentationml.slideLayout+xml"/>
  <Override PartName="/ppt/slideLayouts/slideLayout653.xml" ContentType="application/vnd.openxmlformats-officedocument.presentationml.slideLayout+xml"/>
  <Override PartName="/ppt/slideLayouts/slideLayout937.xml" ContentType="application/vnd.openxmlformats-officedocument.presentationml.slideLayout+xml"/>
  <Override PartName="/ppt/slideLayouts/slideLayout984.xml" ContentType="application/vnd.openxmlformats-officedocument.presentationml.slideLayout+xml"/>
  <Override PartName="/ppt/slideLayouts/slideLayout1011.xml" ContentType="application/vnd.openxmlformats-officedocument.presentationml.slideLayout+xml"/>
  <Override PartName="/ppt/slideMasters/slideMaster45.xml" ContentType="application/vnd.openxmlformats-officedocument.presentationml.slideMaster+xml"/>
  <Override PartName="/ppt/slideMasters/slideMaster92.xml" ContentType="application/vnd.openxmlformats-officedocument.presentationml.slideMaster+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slideLayouts/slideLayout300.xml" ContentType="application/vnd.openxmlformats-officedocument.presentationml.slideLayout+xml"/>
  <Override PartName="/ppt/slideLayouts/slideLayout445.xml" ContentType="application/vnd.openxmlformats-officedocument.presentationml.slideLayout+xml"/>
  <Override PartName="/ppt/slideLayouts/slideLayout492.xml" ContentType="application/vnd.openxmlformats-officedocument.presentationml.slideLayout+xml"/>
  <Override PartName="/ppt/slideLayouts/slideLayout631.xml" ContentType="application/vnd.openxmlformats-officedocument.presentationml.slideLayout+xml"/>
  <Override PartName="/ppt/theme/theme66.xml" ContentType="application/vnd.openxmlformats-officedocument.theme+xml"/>
  <Override PartName="/ppt/slideLayouts/slideLayout729.xml" ContentType="application/vnd.openxmlformats-officedocument.presentationml.slideLayout+xml"/>
  <Override PartName="/ppt/slideLayouts/slideLayout776.xml" ContentType="application/vnd.openxmlformats-officedocument.presentationml.slideLayout+xml"/>
  <Override PartName="/ppt/slideLayouts/slideLayout915.xml" ContentType="application/vnd.openxmlformats-officedocument.presentationml.slideLayout+xml"/>
  <Override PartName="/ppt/slideLayouts/slideLayout962.xml" ContentType="application/vnd.openxmlformats-officedocument.presentationml.slideLayout+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slideLayouts/slideLayout423.xml" ContentType="application/vnd.openxmlformats-officedocument.presentationml.slideLayout+xml"/>
  <Override PartName="/ppt/slideLayouts/slideLayout470.xml" ContentType="application/vnd.openxmlformats-officedocument.presentationml.slideLayout+xml"/>
  <Override PartName="/ppt/theme/theme44.xml" ContentType="application/vnd.openxmlformats-officedocument.theme+xml"/>
  <Override PartName="/ppt/slideLayouts/slideLayout568.xml" ContentType="application/vnd.openxmlformats-officedocument.presentationml.slideLayout+xml"/>
  <Override PartName="/ppt/slideLayouts/slideLayout707.xml" ContentType="application/vnd.openxmlformats-officedocument.presentationml.slideLayout+xml"/>
  <Override PartName="/ppt/slideLayouts/slideLayout754.xml" ContentType="application/vnd.openxmlformats-officedocument.presentationml.slideLayout+xml"/>
  <Override PartName="/ppt/slideLayouts/slideLayout899.xml" ContentType="application/vnd.openxmlformats-officedocument.presentationml.slideLayout+xml"/>
  <Override PartName="/ppt/theme/theme91.xml" ContentType="application/vnd.openxmlformats-officedocument.theme+xml"/>
  <Default Extension="wdp" ContentType="image/vnd.ms-photo"/>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546.xml" ContentType="application/vnd.openxmlformats-officedocument.presentationml.slideLayout+xml"/>
  <Override PartName="/ppt/slideLayouts/slideLayout593.xml" ContentType="application/vnd.openxmlformats-officedocument.presentationml.slideLayout+xml"/>
  <Override PartName="/ppt/slideLayouts/slideLayout877.xml" ContentType="application/vnd.openxmlformats-officedocument.presentationml.slideLayout+xml"/>
  <Override PartName="/ppt/slideLayouts/slideLayout940.xml" ContentType="application/vnd.openxmlformats-officedocument.presentationml.slideLayout+xml"/>
  <Override PartName="/ppt/slideLayouts/slideLayout99.xml" ContentType="application/vnd.openxmlformats-officedocument.presentationml.slideLayout+xml"/>
  <Override PartName="/ppt/slideLayouts/slideLayout199.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slideLayouts/slideLayout669.xml" ContentType="application/vnd.openxmlformats-officedocument.presentationml.slideLayout+xml"/>
  <Override PartName="/ppt/slideLayouts/slideLayout732.xml" ContentType="application/vnd.openxmlformats-officedocument.presentationml.slideLayout+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524.xml" ContentType="application/vnd.openxmlformats-officedocument.presentationml.slideLayout+xml"/>
  <Override PartName="/ppt/slideLayouts/slideLayout571.xml" ContentType="application/vnd.openxmlformats-officedocument.presentationml.slideLayout+xml"/>
  <Override PartName="/ppt/slideLayouts/slideLayout710.xml" ContentType="application/vnd.openxmlformats-officedocument.presentationml.slideLayout+xml"/>
  <Override PartName="/ppt/slideLayouts/slideLayout808.xml" ContentType="application/vnd.openxmlformats-officedocument.presentationml.slideLayout+xml"/>
  <Override PartName="/ppt/slideLayouts/slideLayout855.xml" ContentType="application/vnd.openxmlformats-officedocument.presentationml.slideLayout+xml"/>
  <Override PartName="/ppt/slideLayouts/slideLayout102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Layouts/slideLayout502.xml" ContentType="application/vnd.openxmlformats-officedocument.presentationml.slideLayout+xml"/>
  <Override PartName="/ppt/slideLayouts/slideLayout647.xml" ContentType="application/vnd.openxmlformats-officedocument.presentationml.slideLayout+xml"/>
  <Override PartName="/ppt/slideLayouts/slideLayout694.xml" ContentType="application/vnd.openxmlformats-officedocument.presentationml.slideLayout+xml"/>
  <Override PartName="/ppt/slideLayouts/slideLayout978.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341.xml" ContentType="application/vnd.openxmlformats-officedocument.presentationml.slideLayout+xml"/>
  <Override PartName="/ppt/slideLayouts/slideLayout439.xml" ContentType="application/vnd.openxmlformats-officedocument.presentationml.slideLayout+xml"/>
  <Override PartName="/ppt/slideLayouts/slideLayout486.xml" ContentType="application/vnd.openxmlformats-officedocument.presentationml.slideLayout+xml"/>
  <Override PartName="/ppt/slideLayouts/slideLayout625.xml" ContentType="application/vnd.openxmlformats-officedocument.presentationml.slideLayout+xml"/>
  <Override PartName="/ppt/slideLayouts/slideLayout672.xml" ContentType="application/vnd.openxmlformats-officedocument.presentationml.slideLayout+xml"/>
  <Override PartName="/ppt/slideLayouts/slideLayout833.xml" ContentType="application/vnd.openxmlformats-officedocument.presentationml.slideLayout+xml"/>
  <Override PartName="/ppt/slideLayouts/slideLayout880.xml" ContentType="application/vnd.openxmlformats-officedocument.presentationml.slideLayout+xml"/>
  <Override PartName="/ppt/slideLayouts/slideLayout1005.xml" ContentType="application/vnd.openxmlformats-officedocument.presentationml.slideLayout+xml"/>
  <Override PartName="/ppt/slideLayouts/slideLayout133.xml" ContentType="application/vnd.openxmlformats-officedocument.presentationml.slideLayout+xml"/>
  <Override PartName="/ppt/slideLayouts/slideLayout180.xml" ContentType="application/vnd.openxmlformats-officedocument.presentationml.slideLayout+xml"/>
  <Override PartName="/ppt/slideLayouts/slideLayout278.xml" ContentType="application/vnd.openxmlformats-officedocument.presentationml.slideLayout+xml"/>
  <Override PartName="/ppt/slideLayouts/slideLayout417.xml" ContentType="application/vnd.openxmlformats-officedocument.presentationml.slideLayout+xml"/>
  <Override PartName="/ppt/slideLayouts/slideLayout464.xml" ContentType="application/vnd.openxmlformats-officedocument.presentationml.slideLayout+xml"/>
  <Override PartName="/ppt/slideLayouts/slideLayout811.xml" ContentType="application/vnd.openxmlformats-officedocument.presentationml.slideLayout+xml"/>
  <Override PartName="/ppt/slideLayouts/slideLayout909.xml" ContentType="application/vnd.openxmlformats-officedocument.presentationml.slideLayout+xml"/>
  <Override PartName="/ppt/slideLayouts/slideLayout956.xml" ContentType="application/vnd.openxmlformats-officedocument.presentationml.slideLayout+xml"/>
  <Override PartName="/ppt/slideLayouts/slideLayout103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Masters/slideMaster64.xml" ContentType="application/vnd.openxmlformats-officedocument.presentationml.slideMaster+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theme/theme38.xml" ContentType="application/vnd.openxmlformats-officedocument.theme+xml"/>
  <Override PartName="/ppt/slideLayouts/slideLayout603.xml" ContentType="application/vnd.openxmlformats-officedocument.presentationml.slideLayout+xml"/>
  <Override PartName="/ppt/slideLayouts/slideLayout650.xml" ContentType="application/vnd.openxmlformats-officedocument.presentationml.slideLayout+xml"/>
  <Override PartName="/ppt/slideLayouts/slideLayout748.xml" ContentType="application/vnd.openxmlformats-officedocument.presentationml.slideLayout+xml"/>
  <Override PartName="/ppt/slideLayouts/slideLayout795.xml" ContentType="application/vnd.openxmlformats-officedocument.presentationml.slideLayout+xml"/>
  <Override PartName="/ppt/theme/theme85.xml" ContentType="application/vnd.openxmlformats-officedocument.theme+xml"/>
  <Override PartName="/ppt/slideLayouts/slideLayout934.xml" ContentType="application/vnd.openxmlformats-officedocument.presentationml.slideLayout+xml"/>
  <Override PartName="/ppt/slideLayouts/slideLayout981.xml" ContentType="application/vnd.openxmlformats-officedocument.presentationml.slideLayout+xml"/>
  <Override PartName="/ppt/slideMasters/slideMaster42.xml" ContentType="application/vnd.openxmlformats-officedocument.presentationml.slideMaster+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442.xml" ContentType="application/vnd.openxmlformats-officedocument.presentationml.slideLayout+xml"/>
  <Override PartName="/ppt/slideLayouts/slideLayout587.xml" ContentType="application/vnd.openxmlformats-officedocument.presentationml.slideLayout+xml"/>
  <Override PartName="/ppt/theme/theme63.xml" ContentType="application/vnd.openxmlformats-officedocument.theme+xml"/>
  <Override PartName="/ppt/slideLayouts/slideLayout726.xml" ContentType="application/vnd.openxmlformats-officedocument.presentationml.slideLayout+xml"/>
  <Override PartName="/ppt/slideLayouts/slideLayout773.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79.xml" ContentType="application/vnd.openxmlformats-officedocument.presentationml.slideLayout+xml"/>
  <Override PartName="/ppt/slideLayouts/slideLayout518.xml" ContentType="application/vnd.openxmlformats-officedocument.presentationml.slideLayout+xml"/>
  <Override PartName="/ppt/slideLayouts/slideLayout565.xml" ContentType="application/vnd.openxmlformats-officedocument.presentationml.slideLayout+xml"/>
  <Override PartName="/ppt/slideLayouts/slideLayout849.xml" ContentType="application/vnd.openxmlformats-officedocument.presentationml.slideLayout+xml"/>
  <Override PartName="/ppt/slideLayouts/slideLayout896.xml" ContentType="application/vnd.openxmlformats-officedocument.presentationml.slideLayout+xml"/>
  <Override PartName="/ppt/slideLayouts/slideLayout912.xml" ContentType="application/vnd.openxmlformats-officedocument.presentationml.slideLayout+xml"/>
  <Override PartName="/ppt/slideMasters/slideMaster20.xml" ContentType="application/vnd.openxmlformats-officedocument.presentationml.slideMaster+xml"/>
  <Override PartName="/ppt/theme/theme8.xml" ContentType="application/vnd.openxmlformats-officedocument.theme+xml"/>
  <Override PartName="/ppt/slideLayouts/slideLayout357.xml" ContentType="application/vnd.openxmlformats-officedocument.presentationml.slideLayout+xml"/>
  <Override PartName="/ppt/slideLayouts/slideLayout420.xml" ContentType="application/vnd.openxmlformats-officedocument.presentationml.slideLayout+xml"/>
  <Override PartName="/ppt/theme/theme41.xml" ContentType="application/vnd.openxmlformats-officedocument.theme+xml"/>
  <Override PartName="/ppt/slideLayouts/slideLayout688.xml" ContentType="application/vnd.openxmlformats-officedocument.presentationml.slideLayout+xml"/>
  <Override PartName="/ppt/slideLayouts/slideLayout704.xml" ContentType="application/vnd.openxmlformats-officedocument.presentationml.slideLayout+xml"/>
  <Override PartName="/ppt/slideLayouts/slideLayout751.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slideLayouts/slideLayout543.xml" ContentType="application/vnd.openxmlformats-officedocument.presentationml.slideLayout+xml"/>
  <Override PartName="/ppt/slideLayouts/slideLayout590.xml" ContentType="application/vnd.openxmlformats-officedocument.presentationml.slideLayout+xml"/>
  <Override PartName="/ppt/slideLayouts/slideLayout827.xml" ContentType="application/vnd.openxmlformats-officedocument.presentationml.slideLayout+xml"/>
  <Override PartName="/ppt/slideLayouts/slideLayout874.xml" ContentType="application/vnd.openxmlformats-officedocument.presentationml.slideLayout+xml"/>
  <Override PartName="/ppt/slideLayouts/slideLayout49.xml" ContentType="application/vnd.openxmlformats-officedocument.presentationml.slideLayout+xml"/>
  <Override PartName="/ppt/slideLayouts/slideLayout96.xml" ContentType="application/vnd.openxmlformats-officedocument.presentationml.slideLayout+xml"/>
  <Override PartName="/ppt/slideLayouts/slideLayout335.xml" ContentType="application/vnd.openxmlformats-officedocument.presentationml.slideLayout+xml"/>
  <Override PartName="/ppt/slideLayouts/slideLayout382.xml" ContentType="application/vnd.openxmlformats-officedocument.presentationml.slideLayout+xml"/>
  <Override PartName="/ppt/slideLayouts/slideLayout521.xml" ContentType="application/vnd.openxmlformats-officedocument.presentationml.slideLayout+xml"/>
  <Override PartName="/ppt/slideLayouts/slideLayout619.xml" ContentType="application/vnd.openxmlformats-officedocument.presentationml.slideLayout+xml"/>
  <Override PartName="/ppt/slideLayouts/slideLayout666.xml" ContentType="application/vnd.openxmlformats-officedocument.presentationml.slideLayout+xml"/>
  <Override PartName="/ppt/slideLayouts/slideLayout805.xml" ContentType="application/vnd.openxmlformats-officedocument.presentationml.slideLayout+xml"/>
  <Override PartName="/ppt/slideLayouts/slideLayout852.xml" ContentType="application/vnd.openxmlformats-officedocument.presentationml.slideLayout+xml"/>
  <Override PartName="/ppt/slideLayouts/slideLayout997.xml" ContentType="application/vnd.openxmlformats-officedocument.presentationml.slideLayout+xml"/>
  <Override PartName="/ppt/slideMasters/slideMaster58.xml" ContentType="application/vnd.openxmlformats-officedocument.presentationml.slideMaster+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Layouts/slideLayout458.xml" ContentType="application/vnd.openxmlformats-officedocument.presentationml.slideLayout+xml"/>
  <Override PartName="/ppt/slideLayouts/slideLayout644.xml" ContentType="application/vnd.openxmlformats-officedocument.presentationml.slideLayout+xml"/>
  <Override PartName="/ppt/slideLayouts/slideLayout691.xml" ContentType="application/vnd.openxmlformats-officedocument.presentationml.slideLayout+xml"/>
  <Override PartName="/ppt/slideLayouts/slideLayout789.xml" ContentType="application/vnd.openxmlformats-officedocument.presentationml.slideLayout+xml"/>
  <Override PartName="/ppt/theme/theme79.xml" ContentType="application/vnd.openxmlformats-officedocument.theme+xml"/>
  <Override PartName="/ppt/slideLayouts/slideLayout1024.xml" ContentType="application/vnd.openxmlformats-officedocument.presentationml.slideLayout+xml"/>
  <Default Extension="jpeg" ContentType="image/jpeg"/>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436.xml" ContentType="application/vnd.openxmlformats-officedocument.presentationml.slideLayout+xml"/>
  <Override PartName="/ppt/slideLayouts/slideLayout483.xml" ContentType="application/vnd.openxmlformats-officedocument.presentationml.slideLayout+xml"/>
  <Override PartName="/ppt/slideLayouts/slideLayout830.xml" ContentType="application/vnd.openxmlformats-officedocument.presentationml.slideLayout+xml"/>
  <Override PartName="/ppt/slideLayouts/slideLayout928.xml" ContentType="application/vnd.openxmlformats-officedocument.presentationml.slideLayout+xml"/>
  <Override PartName="/ppt/slideLayouts/slideLayout975.xml" ContentType="application/vnd.openxmlformats-officedocument.presentationml.slideLayout+xml"/>
  <Override PartName="/ppt/slideLayouts/slideLayout1002.xml" ContentType="application/vnd.openxmlformats-officedocument.presentationml.slideLayout+xml"/>
  <Override PartName="/ppt/slideMasters/slideMaster36.xml" ContentType="application/vnd.openxmlformats-officedocument.presentationml.slideMaster+xml"/>
  <Override PartName="/ppt/slideMasters/slideMaster83.xml" ContentType="application/vnd.openxmlformats-officedocument.presentationml.slideMaster+xml"/>
  <Override PartName="/ppt/slideLayouts/slideLayout52.xml" ContentType="application/vnd.openxmlformats-officedocument.presentationml.slideLayout+xml"/>
  <Override PartName="/ppt/slideLayouts/slideLayout228.xml" ContentType="application/vnd.openxmlformats-officedocument.presentationml.slideLayout+xml"/>
  <Override PartName="/ppt/slideLayouts/slideLayout275.xml" ContentType="application/vnd.openxmlformats-officedocument.presentationml.slideLayout+xml"/>
  <Override PartName="/ppt/theme/theme57.xml" ContentType="application/vnd.openxmlformats-officedocument.theme+xml"/>
  <Override PartName="/ppt/slideLayouts/slideLayout622.xml" ContentType="application/vnd.openxmlformats-officedocument.presentationml.slideLayout+xml"/>
  <Override PartName="/ppt/slideLayouts/slideLayout767.xml" ContentType="application/vnd.openxmlformats-officedocument.presentationml.slideLayout+xml"/>
  <Override PartName="/ppt/slideLayouts/slideLayout906.xml" ContentType="application/vnd.openxmlformats-officedocument.presentationml.slideLayout+xml"/>
  <Override PartName="/ppt/slideLayouts/slideLayout953.xml" ContentType="application/vnd.openxmlformats-officedocument.presentationml.slideLayout+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theme/theme35.xml" ContentType="application/vnd.openxmlformats-officedocument.theme+xml"/>
  <Override PartName="/ppt/slideLayouts/slideLayout414.xml" ContentType="application/vnd.openxmlformats-officedocument.presentationml.slideLayout+xml"/>
  <Override PartName="/ppt/slideLayouts/slideLayout461.xml" ContentType="application/vnd.openxmlformats-officedocument.presentationml.slideLayout+xml"/>
  <Override PartName="/ppt/slideLayouts/slideLayout559.xml" ContentType="application/vnd.openxmlformats-officedocument.presentationml.slideLayout+xml"/>
  <Override PartName="/ppt/slideLayouts/slideLayout600.xml" ContentType="application/vnd.openxmlformats-officedocument.presentationml.slideLayout+xml"/>
  <Override PartName="/ppt/slideLayouts/slideLayout745.xml" ContentType="application/vnd.openxmlformats-officedocument.presentationml.slideLayout+xml"/>
  <Override PartName="/ppt/slideLayouts/slideLayout792.xml" ContentType="application/vnd.openxmlformats-officedocument.presentationml.slideLayout+xml"/>
  <Override PartName="/ppt/theme/theme82.xml" ContentType="application/vnd.openxmlformats-officedocument.them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slideLayouts/slideLayout398.xml" ContentType="application/vnd.openxmlformats-officedocument.presentationml.slideLayout+xml"/>
  <Override PartName="/ppt/slideLayouts/slideLayout537.xml" ContentType="application/vnd.openxmlformats-officedocument.presentationml.slideLayout+xml"/>
  <Override PartName="/ppt/slideLayouts/slideLayout584.xml" ContentType="application/vnd.openxmlformats-officedocument.presentationml.slideLayout+xml"/>
  <Override PartName="/ppt/slideLayouts/slideLayout868.xml" ContentType="application/vnd.openxmlformats-officedocument.presentationml.slideLayout+xml"/>
  <Override PartName="/ppt/slideLayouts/slideLayout931.xml" ContentType="application/vnd.openxmlformats-officedocument.presentationml.slideLayout+xml"/>
  <Override PartName="/ppt/theme/theme13.xml" ContentType="application/vnd.openxmlformats-officedocument.theme+xml"/>
  <Override PartName="/ppt/slideLayouts/slideLayout231.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theme/theme60.xml" ContentType="application/vnd.openxmlformats-officedocument.theme+xml"/>
  <Override PartName="/ppt/slideLayouts/slideLayout723.xml" ContentType="application/vnd.openxmlformats-officedocument.presentationml.slideLayout+xml"/>
  <Override PartName="/ppt/slideLayouts/slideLayout770.xml" ContentType="application/vnd.openxmlformats-officedocument.presentationml.slideLayout+xml"/>
  <Override PartName="/ppt/slideLayouts/slideLayout68.xml" ContentType="application/vnd.openxmlformats-officedocument.presentationml.slideLayout+xml"/>
  <Override PartName="/ppt/slideLayouts/slideLayout168.xml" ContentType="application/vnd.openxmlformats-officedocument.presentationml.slideLayout+xml"/>
  <Override PartName="/ppt/slideLayouts/slideLayout499.xml" ContentType="application/vnd.openxmlformats-officedocument.presentationml.slideLayout+xml"/>
  <Override PartName="/ppt/slideLayouts/slideLayout515.xml" ContentType="application/vnd.openxmlformats-officedocument.presentationml.slideLayout+xml"/>
  <Override PartName="/ppt/slideLayouts/slideLayout562.xml" ContentType="application/vnd.openxmlformats-officedocument.presentationml.slideLayout+xml"/>
  <Override PartName="/ppt/slideLayouts/slideLayout701.xml" ContentType="application/vnd.openxmlformats-officedocument.presentationml.slideLayout+xml"/>
  <Override PartName="/ppt/slideLayouts/slideLayout846.xml" ContentType="application/vnd.openxmlformats-officedocument.presentationml.slideLayout+xml"/>
  <Override PartName="/ppt/slideLayouts/slideLayout893.xml" ContentType="application/vnd.openxmlformats-officedocument.presentationml.slideLayout+xml"/>
  <Override PartName="/ppt/slideLayouts/slideLayout1018.xml" ContentType="application/vnd.openxmlformats-officedocument.presentationml.slideLayout+xml"/>
  <Override PartName="/ppt/theme/theme5.xml" ContentType="application/vnd.openxmlformats-officedocument.theme+xml"/>
  <Override PartName="/ppt/slideLayouts/slideLayout354.xml" ContentType="application/vnd.openxmlformats-officedocument.presentationml.slideLayout+xml"/>
  <Override PartName="/ppt/slideLayouts/slideLayout540.xml" ContentType="application/vnd.openxmlformats-officedocument.presentationml.slideLayout+xml"/>
  <Override PartName="/ppt/slideLayouts/slideLayout685.xml" ContentType="application/vnd.openxmlformats-officedocument.presentationml.slideLayout+xml"/>
  <Override PartName="/ppt/slideLayouts/slideLayout871.xml" ContentType="application/vnd.openxmlformats-officedocument.presentationml.slideLayout+xml"/>
  <Override PartName="/ppt/slideMasters/slideMaster77.xml" ContentType="application/vnd.openxmlformats-officedocument.presentationml.slideMaster+xml"/>
  <Override PartName="/ppt/slideLayouts/slideLayout46.xml" ContentType="application/vnd.openxmlformats-officedocument.presentationml.slideLayout+xml"/>
  <Override PartName="/ppt/slideLayouts/slideLayout193.xml" ContentType="application/vnd.openxmlformats-officedocument.presentationml.slideLayout+xml"/>
  <Override PartName="/ppt/slideLayouts/slideLayout616.xml" ContentType="application/vnd.openxmlformats-officedocument.presentationml.slideLayout+xml"/>
  <Override PartName="/ppt/slideLayouts/slideLayout947.xml" ContentType="application/vnd.openxmlformats-officedocument.presentationml.slideLayout+xml"/>
  <Override PartName="/ppt/theme/theme98.xml" ContentType="application/vnd.openxmlformats-officedocument.theme+xml"/>
  <Override PartName="/ppt/slideLayouts/slideLayout124.xml" ContentType="application/vnd.openxmlformats-officedocument.presentationml.slideLayout+xml"/>
  <Override PartName="/ppt/slideLayouts/slideLayout269.xml" ContentType="application/vnd.openxmlformats-officedocument.presentationml.slideLayout+xml"/>
  <Override PartName="/ppt/slideLayouts/slideLayout455.xml" ContentType="application/vnd.openxmlformats-officedocument.presentationml.slideLayout+xml"/>
  <Override PartName="/ppt/slideLayouts/slideLayout786.xml" ContentType="application/vnd.openxmlformats-officedocument.presentationml.slideLayout+xml"/>
  <Override PartName="/ppt/slideLayouts/slideLayout802.xml" ContentType="application/vnd.openxmlformats-officedocument.presentationml.slideLayout+xml"/>
  <Override PartName="/ppt/slideLayouts/slideLayout1021.xml" ContentType="application/vnd.openxmlformats-officedocument.presentationml.slideLayout+xml"/>
  <Override PartName="/ppt/slideLayouts/slideLayout71.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641.xml" ContentType="application/vnd.openxmlformats-officedocument.presentationml.slideLayout+xml"/>
  <Override PartName="/ppt/slideLayouts/slideLayout972.xml" ContentType="application/vnd.openxmlformats-officedocument.presentationml.slideLayout+xml"/>
  <Override PartName="/ppt/slideMasters/slideMaster33.xml" ContentType="application/vnd.openxmlformats-officedocument.presentationml.slideMaster+xml"/>
  <Override PartName="/ppt/slideLayouts/slideLayout480.xml" ContentType="application/vnd.openxmlformats-officedocument.presentationml.slideLayout+xml"/>
  <Override PartName="/ppt/theme/theme54.xml" ContentType="application/vnd.openxmlformats-officedocument.theme+xml"/>
  <Override PartName="/ppt/slideLayouts/slideLayout717.xml" ContentType="application/vnd.openxmlformats-officedocument.presentationml.slideLayout+xml"/>
  <Override PartName="/ppt/slideMasters/slideMaster8.xml" ContentType="application/vnd.openxmlformats-officedocument.presentationml.slideMaster+xml"/>
  <Override PartName="/ppt/slideLayouts/slideLayout225.xml" ContentType="application/vnd.openxmlformats-officedocument.presentationml.slideLayout+xml"/>
  <Override PartName="/ppt/slideLayouts/slideLayout411.xml" ContentType="application/vnd.openxmlformats-officedocument.presentationml.slideLayout+xml"/>
  <Override PartName="/ppt/slideLayouts/slideLayout556.xml" ContentType="application/vnd.openxmlformats-officedocument.presentationml.slideLayout+xml"/>
  <Override PartName="/ppt/slideLayouts/slideLayout887.xml" ContentType="application/vnd.openxmlformats-officedocument.presentationml.slideLayout+xml"/>
  <Override PartName="/ppt/slideLayouts/slideLayout903.xml" ContentType="application/vnd.openxmlformats-officedocument.presentationml.slideLayout+xml"/>
  <Override PartName="/ppt/slideLayouts/slideLayout250.xml" ContentType="application/vnd.openxmlformats-officedocument.presentationml.slideLayout+xml"/>
  <Override PartName="/ppt/slideLayouts/slideLayout395.xml" ContentType="application/vnd.openxmlformats-officedocument.presentationml.slideLayout+xml"/>
  <Override PartName="/ppt/slideLayouts/slideLayout742.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326.xml" ContentType="application/vnd.openxmlformats-officedocument.presentationml.slideLayout+xml"/>
  <Override PartName="/ppt/slideLayouts/slideLayout581.xml" ContentType="application/vnd.openxmlformats-officedocument.presentationml.slideLayout+xml"/>
  <Override PartName="/ppt/slideLayouts/slideLayout818.xml" ContentType="application/vnd.openxmlformats-officedocument.presentationml.slideLayout+xml"/>
  <Override PartName="/ppt/slideLayouts/slideLayout165.xml" ContentType="application/vnd.openxmlformats-officedocument.presentationml.slideLayout+xml"/>
  <Override PartName="/ppt/slideLayouts/slideLayout512.xml" ContentType="application/vnd.openxmlformats-officedocument.presentationml.slideLayout+xml"/>
  <Override PartName="/ppt/slideLayouts/slideLayout657.xml" ContentType="application/vnd.openxmlformats-officedocument.presentationml.slideLayout+xml"/>
  <Override PartName="/ppt/slideLayouts/slideLayout843.xml" ContentType="application/vnd.openxmlformats-officedocument.presentationml.slideLayout+xml"/>
  <Override PartName="/ppt/slideLayouts/slideLayout988.xml" ContentType="application/vnd.openxmlformats-officedocument.presentationml.slideLayout+xml"/>
  <Override PartName="/ppt/slideMasters/slideMaster49.xml" ContentType="application/vnd.openxmlformats-officedocument.presentationml.slideMaster+xml"/>
  <Override PartName="/ppt/slideLayouts/slideLayout18.xml" ContentType="application/vnd.openxmlformats-officedocument.presentationml.slideLayout+xml"/>
  <Override PartName="/ppt/theme/theme2.xml" ContentType="application/vnd.openxmlformats-officedocument.theme+xml"/>
  <Override PartName="/ppt/slideLayouts/slideLayout351.xml" ContentType="application/vnd.openxmlformats-officedocument.presentationml.slideLayout+xml"/>
  <Override PartName="/ppt/slideLayouts/slideLayout496.xml" ContentType="application/vnd.openxmlformats-officedocument.presentationml.slideLayout+xml"/>
  <Override PartName="/ppt/slideLayouts/slideLayout682.xml" ContentType="application/vnd.openxmlformats-officedocument.presentationml.slideLayout+xml"/>
  <Override PartName="/ppt/slideLayouts/slideLayout919.xml" ContentType="application/vnd.openxmlformats-officedocument.presentationml.slideLayout+xml"/>
  <Override PartName="/ppt/slideMasters/slideMaster74.xml" ContentType="application/vnd.openxmlformats-officedocument.presentationml.slideMaster+xml"/>
  <Override PartName="/ppt/slideLayouts/slideLayout43.xml" ContentType="application/vnd.openxmlformats-officedocument.presentationml.slideLayout+xml"/>
  <Override PartName="/ppt/slideLayouts/slideLayout190.xml" ContentType="application/vnd.openxmlformats-officedocument.presentationml.slideLayout+xml"/>
  <Override PartName="/ppt/slideLayouts/slideLayout427.xml" ContentType="application/vnd.openxmlformats-officedocument.presentationml.slideLayout+xml"/>
  <Override PartName="/ppt/slideLayouts/slideLayout758.xml" ContentType="application/vnd.openxmlformats-officedocument.presentationml.slideLayout+xml"/>
  <Override PartName="/ppt/slideLayouts/slideLayout266.xml" ContentType="application/vnd.openxmlformats-officedocument.presentationml.slideLayout+xml"/>
  <Override PartName="/ppt/slideLayouts/slideLayout597.xml" ContentType="application/vnd.openxmlformats-officedocument.presentationml.slideLayout+xml"/>
  <Override PartName="/ppt/slideLayouts/slideLayout613.xml" ContentType="application/vnd.openxmlformats-officedocument.presentationml.slideLayout+xml"/>
  <Override PartName="/ppt/slideLayouts/slideLayout944.xml" ContentType="application/vnd.openxmlformats-officedocument.presentationml.slideLayout+xml"/>
  <Override PartName="/ppt/theme/theme95.xml" ContentType="application/vnd.openxmlformats-officedocument.theme+xml"/>
  <Override PartName="/ppt/slideLayouts/slideLayout121.xml" ContentType="application/vnd.openxmlformats-officedocument.presentationml.slideLayout+xml"/>
  <Override PartName="/ppt/theme/theme26.xml" ContentType="application/vnd.openxmlformats-officedocument.theme+xml"/>
  <Override PartName="/ppt/slideLayouts/slideLayout452.xml" ContentType="application/vnd.openxmlformats-officedocument.presentationml.slideLayout+xml"/>
  <Override PartName="/ppt/slideLayouts/slideLayout783.xml" ContentType="application/vnd.openxmlformats-officedocument.presentationml.slideLayout+xml"/>
  <Override PartName="/ppt/slideMasters/slideMaster30.xml" ContentType="application/vnd.openxmlformats-officedocument.presentationml.slideMaster+xml"/>
  <Override PartName="/ppt/slideLayouts/slideLayout291.xml" ContentType="application/vnd.openxmlformats-officedocument.presentationml.slideLayout+xml"/>
  <Override PartName="/ppt/slideLayouts/slideLayout528.xml" ContentType="application/vnd.openxmlformats-officedocument.presentationml.slideLayout+xml"/>
  <Override PartName="/ppt/slideLayouts/slideLayout714.xml" ContentType="application/vnd.openxmlformats-officedocument.presentationml.slideLayout+xml"/>
  <Override PartName="/ppt/slideLayouts/slideLayout859.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Layouts/slideLayout553.xml" ContentType="application/vnd.openxmlformats-officedocument.presentationml.slideLayout+xml"/>
  <Override PartName="/ppt/theme/theme51.xml" ContentType="application/vnd.openxmlformats-officedocument.theme+xml"/>
  <Override PartName="/ppt/slideLayouts/slideLayout698.xml" ContentType="application/vnd.openxmlformats-officedocument.presentationml.slideLayout+xml"/>
  <Override PartName="/ppt/slideLayouts/slideLayout900.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392.xml" ContentType="application/vnd.openxmlformats-officedocument.presentationml.slideLayout+xml"/>
  <Override PartName="/ppt/slideLayouts/slideLayout884.xml" ContentType="application/vnd.openxmlformats-officedocument.presentationml.slideLayout+xml"/>
  <Override PartName="/ppt/slideLayouts/slideLayout1009.xml" ContentType="application/vnd.openxmlformats-officedocument.presentationml.slideLayout+xml"/>
  <Override PartName="/ppt/slideLayouts/slideLayout137.xml" ContentType="application/vnd.openxmlformats-officedocument.presentationml.slideLayout+xml"/>
  <Override PartName="/ppt/slideLayouts/slideLayout629.xml" ContentType="application/vnd.openxmlformats-officedocument.presentationml.slideLayout+xml"/>
  <Override PartName="/ppt/slideLayouts/slideLayout815.xml" ContentType="application/vnd.openxmlformats-officedocument.presentationml.slideLayout+xml"/>
  <Override PartName="/ppt/slideLayouts/slideLayout1034.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468.xml" ContentType="application/vnd.openxmlformats-officedocument.presentationml.slideLayout+xml"/>
  <Override PartName="/ppt/slideLayouts/slideLayout654.xml" ContentType="application/vnd.openxmlformats-officedocument.presentationml.slideLayout+xml"/>
  <Override PartName="/ppt/slideLayouts/slideLayout799.xml" ContentType="application/vnd.openxmlformats-officedocument.presentationml.slideLayout+xml"/>
  <Override PartName="/ppt/slideLayouts/slideLayout985.xml" ContentType="application/vnd.openxmlformats-officedocument.presentationml.slideLayout+xml"/>
  <Override PartName="/ppt/slideMasters/slideMaster46.xml" ContentType="application/vnd.openxmlformats-officedocument.presentationml.slideMaster+xml"/>
  <Override PartName="/ppt/slideLayouts/slideLayout15.xml" ContentType="application/vnd.openxmlformats-officedocument.presentationml.slideLayout+xml"/>
  <Override PartName="/ppt/slideLayouts/slideLayout162.xml" ContentType="application/vnd.openxmlformats-officedocument.presentationml.slideLayout+xml"/>
  <Override PartName="/ppt/slideLayouts/slideLayout493.xml" ContentType="application/vnd.openxmlformats-officedocument.presentationml.slideLayout+xml"/>
  <Override PartName="/ppt/theme/theme67.xml" ContentType="application/vnd.openxmlformats-officedocument.theme+xml"/>
  <Override PartName="/ppt/slideLayouts/slideLayout840.xml" ContentType="application/vnd.openxmlformats-officedocument.presentationml.slideLayout+xml"/>
  <Override PartName="/ppt/slideLayouts/slideLayout238.xml" ContentType="application/vnd.openxmlformats-officedocument.presentationml.slideLayout+xml"/>
  <Override PartName="/ppt/slideLayouts/slideLayout569.xml" ContentType="application/vnd.openxmlformats-officedocument.presentationml.slideLayout+xml"/>
  <Override PartName="/ppt/slideLayouts/slideLayout916.xml" ContentType="application/vnd.openxmlformats-officedocument.presentationml.slideLayout+xml"/>
  <Override PartName="/ppt/slideMasters/slideMaster71.xml" ContentType="application/vnd.openxmlformats-officedocument.presentationml.slideMaster+xml"/>
  <Override PartName="/ppt/slideLayouts/slideLayout40.xml" ContentType="application/vnd.openxmlformats-officedocument.presentationml.slideLayout+xml"/>
  <Override PartName="/ppt/slideLayouts/slideLayout424.xml" ContentType="application/vnd.openxmlformats-officedocument.presentationml.slideLayout+xml"/>
  <Override PartName="/ppt/slideLayouts/slideLayout610.xml" ContentType="application/vnd.openxmlformats-officedocument.presentationml.slideLayout+xml"/>
  <Override PartName="/ppt/slideLayouts/slideLayout755.xml" ContentType="application/vnd.openxmlformats-officedocument.presentationml.slideLayout+xml"/>
  <Override PartName="/ppt/slideLayouts/slideLayout941.xml" ContentType="application/vnd.openxmlformats-officedocument.presentationml.slideLayout+xml"/>
  <Override PartName="/ppt/theme/theme92.xml" ContentType="application/vnd.openxmlformats-officedocument.theme+xml"/>
  <Override PartName="/ppt/slideLayouts/slideLayout263.xml" ContentType="application/vnd.openxmlformats-officedocument.presentationml.slideLayout+xml"/>
  <Override PartName="/ppt/theme/theme23.xml" ContentType="application/vnd.openxmlformats-officedocument.theme+xml"/>
  <Override PartName="/ppt/slideLayouts/slideLayout594.xml" ContentType="application/vnd.openxmlformats-officedocument.presentationml.slideLayout+xml"/>
  <Override PartName="/ppt/slideLayouts/slideLayout780.xml" ContentType="application/vnd.openxmlformats-officedocument.presentationml.slideLayout+xml"/>
  <Override PartName="/ppt/slideLayouts/slideLayout339.xml" ContentType="application/vnd.openxmlformats-officedocument.presentationml.slideLayout+xml"/>
  <Override PartName="/ppt/slideLayouts/slideLayout525.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178.xml" ContentType="application/vnd.openxmlformats-officedocument.presentationml.slideLayout+xml"/>
  <Override PartName="/ppt/slideLayouts/slideLayout364.xml" ContentType="application/vnd.openxmlformats-officedocument.presentationml.slideLayout+xml"/>
  <Override PartName="/ppt/slideLayouts/slideLayout695.xml" ContentType="application/vnd.openxmlformats-officedocument.presentationml.slideLayout+xml"/>
  <Override PartName="/ppt/slideLayouts/slideLayout711.xml" ContentType="application/vnd.openxmlformats-officedocument.presentationml.slideLayout+xml"/>
  <Override PartName="/ppt/slideLayouts/slideLayout856.xml" ContentType="application/vnd.openxmlformats-officedocument.presentationml.slideLayout+xml"/>
  <Override PartName="/ppt/slideMasters/slideMaster2.xml" ContentType="application/vnd.openxmlformats-officedocument.presentationml.slideMaster+xml"/>
  <Override PartName="/ppt/slideLayouts/slideLayout109.xml" ContentType="application/vnd.openxmlformats-officedocument.presentationml.slideLayout+xml"/>
  <Override PartName="/ppt/slideLayouts/slideLayout550.xml" ContentType="application/vnd.openxmlformats-officedocument.presentationml.slideLayout+xml"/>
  <Override PartName="/ppt/slideLayouts/slideLayout881.xml" ContentType="application/vnd.openxmlformats-officedocument.presentationml.slideLayout+xml"/>
  <Override PartName="/ppt/slideLayouts/slideLayout1006.xml" ContentType="application/vnd.openxmlformats-officedocument.presentationml.slideLayout+xml"/>
  <Override PartName="/ppt/slideMasters/slideMaster87.xml" ContentType="application/vnd.openxmlformats-officedocument.presentationml.slideMaster+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626.xml" ContentType="application/vnd.openxmlformats-officedocument.presentationml.slideLayout+xml"/>
  <Override PartName="/ppt/slideLayouts/slideLayout957.xml" ContentType="application/vnd.openxmlformats-officedocument.presentationml.slideLayout+xml"/>
  <Override PartName="/ppt/slideMasters/slideMaster18.xml" ContentType="application/vnd.openxmlformats-officedocument.presentationml.slideMaster+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320.xml" ContentType="application/vnd.openxmlformats-officedocument.presentationml.slideLayout+xml"/>
  <Override PartName="/ppt/theme/theme39.xml" ContentType="application/vnd.openxmlformats-officedocument.theme+xml"/>
  <Override PartName="/ppt/slideLayouts/slideLayout465.xml" ContentType="application/vnd.openxmlformats-officedocument.presentationml.slideLayout+xml"/>
  <Override PartName="/ppt/slideLayouts/slideLayout796.xml" ContentType="application/vnd.openxmlformats-officedocument.presentationml.slideLayout+xml"/>
  <Override PartName="/ppt/slideLayouts/slideLayout812.xml" ContentType="application/vnd.openxmlformats-officedocument.presentationml.slideLayout+xml"/>
  <Override PartName="/ppt/slideLayouts/slideLayout1031.xml" ContentType="application/vnd.openxmlformats-officedocument.presentationml.slideLayout+xml"/>
  <Override PartName="/ppt/slideLayouts/slideLayout651.xml" ContentType="application/vnd.openxmlformats-officedocument.presentationml.slideLayout+xml"/>
  <Override PartName="/ppt/slideLayouts/slideLayout982.xml" ContentType="application/vnd.openxmlformats-officedocument.presentationml.slideLayout+xml"/>
  <Override PartName="/ppt/slideMasters/slideMaster43.xml" ContentType="application/vnd.openxmlformats-officedocument.presentationml.slideMaster+xml"/>
  <Override PartName="/ppt/slideLayouts/slideLayout12.xml" ContentType="application/vnd.openxmlformats-officedocument.presentationml.slideLayout+xml"/>
  <Override PartName="/ppt/slideLayouts/slideLayout235.xml" ContentType="application/vnd.openxmlformats-officedocument.presentationml.slideLayout+xml"/>
  <Override PartName="/ppt/slideLayouts/slideLayout490.xml" ContentType="application/vnd.openxmlformats-officedocument.presentationml.slideLayout+xml"/>
  <Override PartName="/ppt/theme/theme64.xml" ContentType="application/vnd.openxmlformats-officedocument.theme+xml"/>
  <Override PartName="/ppt/slideLayouts/slideLayout727.xml" ContentType="application/vnd.openxmlformats-officedocument.presentationml.slideLayout+xml"/>
  <Override PartName="/ppt/slideLayouts/slideLayout913.xml" ContentType="application/vnd.openxmlformats-officedocument.presentationml.slideLayout+xml"/>
  <Override PartName="/ppt/slideLayouts/slideLayout421.xml" ContentType="application/vnd.openxmlformats-officedocument.presentationml.slideLayout+xml"/>
  <Override PartName="/ppt/slideLayouts/slideLayout566.xml" ContentType="application/vnd.openxmlformats-officedocument.presentationml.slideLayout+xml"/>
  <Override PartName="/ppt/slideLayouts/slideLayout752.xml" ContentType="application/vnd.openxmlformats-officedocument.presentationml.slideLayout+xml"/>
  <Override PartName="/ppt/slideLayouts/slideLayout897.xml" ContentType="application/vnd.openxmlformats-officedocument.presentationml.slideLayout+xml"/>
  <Override PartName="/ppt/slideLayouts/slideLayout260.xml" ContentType="application/vnd.openxmlformats-officedocument.presentationml.slideLayout+xml"/>
  <Override PartName="/ppt/slideLayouts/slideLayout591.xml" ContentType="application/vnd.openxmlformats-officedocument.presentationml.slideLayout+xml"/>
  <Override PartName="/ppt/slideLayouts/slideLayout828.xml" ContentType="application/vnd.openxmlformats-officedocument.presentationml.slideLayout+xml"/>
  <Override PartName="/ppt/slideLayouts/slideLayout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667.xml" ContentType="application/vnd.openxmlformats-officedocument.presentationml.slideLayout+xml"/>
  <Override PartName="/ppt/slideLayouts/slideLayout175.xml" ContentType="application/vnd.openxmlformats-officedocument.presentationml.slideLayout+xml"/>
  <Override PartName="/ppt/slideLayouts/slideLayout522.xml" ContentType="application/vnd.openxmlformats-officedocument.presentationml.slideLayout+xml"/>
  <Override PartName="/ppt/slideLayouts/slideLayout853.xml" ContentType="application/vnd.openxmlformats-officedocument.presentationml.slideLayout+xml"/>
  <Override PartName="/ppt/slideLayouts/slideLayout998.xml" ContentType="application/vnd.openxmlformats-officedocument.presentationml.slideLayout+xml"/>
  <Override PartName="/ppt/slideMasters/slideMaster59.xml" ContentType="application/vnd.openxmlformats-officedocument.presentationml.slideMaster+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361.xml" ContentType="application/vnd.openxmlformats-officedocument.presentationml.slideLayout+xml"/>
  <Override PartName="/ppt/slideLayouts/slideLayout692.xml" ContentType="application/vnd.openxmlformats-officedocument.presentationml.slideLayout+xml"/>
  <Override PartName="/ppt/slideLayouts/slideLayout929.xml" ContentType="application/vnd.openxmlformats-officedocument.presentationml.slideLayout+xml"/>
  <Override PartName="/ppt/slideMasters/slideMaster84.xml" ContentType="application/vnd.openxmlformats-officedocument.presentationml.slideMaster+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437.xml" ContentType="application/vnd.openxmlformats-officedocument.presentationml.slideLayout+xml"/>
  <Override PartName="/ppt/slideLayouts/slideLayout623.xml" ContentType="application/vnd.openxmlformats-officedocument.presentationml.slideLayout+xml"/>
  <Override PartName="/ppt/slideLayouts/slideLayout768.xml" ContentType="application/vnd.openxmlformats-officedocument.presentationml.slideLayout+xml"/>
  <Override PartName="/ppt/slideLayouts/slideLayout1003.xml" ContentType="application/vnd.openxmlformats-officedocument.presentationml.slideLayout+xml"/>
  <Override PartName="/ppt/slideLayouts/slideLayout131.xml" ContentType="application/vnd.openxmlformats-officedocument.presentationml.slideLayout+xml"/>
  <Override PartName="/ppt/slideLayouts/slideLayout276.xml" ContentType="application/vnd.openxmlformats-officedocument.presentationml.slideLayout+xml"/>
  <Override PartName="/ppt/slideLayouts/slideLayout462.xml" ContentType="application/vnd.openxmlformats-officedocument.presentationml.slideLayout+xml"/>
  <Override PartName="/ppt/slideLayouts/slideLayout954.xml" ContentType="application/vnd.openxmlformats-officedocument.presentationml.slideLayout+xml"/>
  <Override PartName="/ppt/slideMasters/slideMaster15.xml" ContentType="application/vnd.openxmlformats-officedocument.presentationml.slideMaster+xml"/>
  <Override PartName="/ppt/slideLayouts/slideLayout207.xml" ContentType="application/vnd.openxmlformats-officedocument.presentationml.slideLayout+xml"/>
  <Override PartName="/ppt/theme/theme36.xml" ContentType="application/vnd.openxmlformats-officedocument.theme+xml"/>
  <Override PartName="/ppt/slideLayouts/slideLayout793.xml" ContentType="application/vnd.openxmlformats-officedocument.presentationml.slideLayout+xml"/>
  <Override PartName="/ppt/slideMasters/slideMaster40.xml" ContentType="application/vnd.openxmlformats-officedocument.presentationml.slideMaster+xml"/>
  <Override PartName="/ppt/slideLayouts/slideLayout538.xml" ContentType="application/vnd.openxmlformats-officedocument.presentationml.slideLayout+xml"/>
  <Override PartName="/ppt/theme/theme61.xml" ContentType="application/vnd.openxmlformats-officedocument.theme+xml"/>
  <Override PartName="/ppt/slideLayouts/slideLayout724.xml" ContentType="application/vnd.openxmlformats-officedocument.presentationml.slideLayout+xml"/>
  <Override PartName="/ppt/slideLayouts/slideLayout869.xml" ContentType="application/vnd.openxmlformats-officedocument.presentationml.slideLayout+xml"/>
  <Override PartName="/ppt/slideLayouts/slideLayout232.xml" ContentType="application/vnd.openxmlformats-officedocument.presentationml.slideLayout+xml"/>
  <Override PartName="/ppt/slideLayouts/slideLayout377.xml" ContentType="application/vnd.openxmlformats-officedocument.presentationml.slideLayout+xml"/>
  <Override PartName="/ppt/slideLayouts/slideLayout563.xml" ContentType="application/vnd.openxmlformats-officedocument.presentationml.slideLayout+xml"/>
  <Override PartName="/ppt/slideLayouts/slideLayout894.xml" ContentType="application/vnd.openxmlformats-officedocument.presentationml.slideLayout+xml"/>
  <Override PartName="/ppt/slideLayouts/slideLayout910.xml" ContentType="application/vnd.openxmlformats-officedocument.presentationml.slideLayout+xml"/>
  <Override PartName="/ppt/slideLayouts/slideLayout1019.xml" ContentType="application/vnd.openxmlformats-officedocument.presentationml.slideLayout+xml"/>
  <Override PartName="/ppt/slideLayouts/slideLayout69.xml" ContentType="application/vnd.openxmlformats-officedocument.presentationml.slideLayout+xml"/>
  <Override PartName="/ppt/slideLayouts/slideLayout308.xml" ContentType="application/vnd.openxmlformats-officedocument.presentationml.slideLayout+xml"/>
  <Override PartName="/ppt/slideLayouts/slideLayout639.xml" ContentType="application/vnd.openxmlformats-officedocument.presentationml.slideLayout+xml"/>
  <Override PartName="/ppt/slideLayouts/slideLayout147.xml" ContentType="application/vnd.openxmlformats-officedocument.presentationml.slideLayout+xml"/>
  <Override PartName="/ppt/slideLayouts/slideLayout478.xml" ContentType="application/vnd.openxmlformats-officedocument.presentationml.slideLayout+xml"/>
  <Override PartName="/ppt/slideLayouts/slideLayout825.xml" ContentType="application/vnd.openxmlformats-officedocument.presentationml.slideLayout+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slideLayouts/slideLayout664.xml" ContentType="application/vnd.openxmlformats-officedocument.presentationml.slideLayout+xml"/>
  <Override PartName="/ppt/slideLayouts/slideLayout850.xml" ContentType="application/vnd.openxmlformats-officedocument.presentationml.slideLayout+xml"/>
  <Override PartName="/ppt/slideLayouts/slideLayout995.xml" ContentType="application/vnd.openxmlformats-officedocument.presentationml.slideLayout+xml"/>
  <Override PartName="/ppt/slideMasters/slideMaster56.xml" ContentType="application/vnd.openxmlformats-officedocument.presentationml.slideMaster+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172.xml" ContentType="application/vnd.openxmlformats-officedocument.presentationml.slideLayout+xml"/>
  <Override PartName="/ppt/slideLayouts/slideLayout409.xml" ContentType="application/vnd.openxmlformats-officedocument.presentationml.slideLayout+xml"/>
  <Override PartName="/ppt/theme/theme77.xml" ContentType="application/vnd.openxmlformats-officedocument.theme+xml"/>
  <Override PartName="/ppt/slideMasters/slideMaster81.xml" ContentType="application/vnd.openxmlformats-officedocument.presentationml.slideMaster+xml"/>
  <Override PartName="/ppt/slideLayouts/slideLayout103.xml" ContentType="application/vnd.openxmlformats-officedocument.presentationml.slideLayout+xml"/>
  <Override PartName="/ppt/slideLayouts/slideLayout248.xml" ContentType="application/vnd.openxmlformats-officedocument.presentationml.slideLayout+xml"/>
  <Override PartName="/ppt/slideLayouts/slideLayout434.xml" ContentType="application/vnd.openxmlformats-officedocument.presentationml.slideLayout+xml"/>
  <Override PartName="/ppt/slideLayouts/slideLayout579.xml" ContentType="application/vnd.openxmlformats-officedocument.presentationml.slideLayout+xml"/>
  <Override PartName="/ppt/slideLayouts/slideLayout926.xml" ContentType="application/vnd.openxmlformats-officedocument.presentationml.slideLayout+xml"/>
  <Override PartName="/ppt/slideLayouts/slideLayout1000.xml" ContentType="application/vnd.openxmlformats-officedocument.presentationml.slideLayout+xml"/>
  <Override PartName="/ppt/slideLayouts/slideLayout50.xml" ContentType="application/vnd.openxmlformats-officedocument.presentationml.slideLayout+xml"/>
  <Override PartName="/ppt/slideLayouts/slideLayout273.xml" ContentType="application/vnd.openxmlformats-officedocument.presentationml.slideLayout+xml"/>
  <Override PartName="/ppt/slideLayouts/slideLayout620.xml" ContentType="application/vnd.openxmlformats-officedocument.presentationml.slideLayout+xml"/>
  <Override PartName="/ppt/slideLayouts/slideLayout765.xml" ContentType="application/vnd.openxmlformats-officedocument.presentationml.slideLayout+xml"/>
  <Override PartName="/ppt/slideLayouts/slideLayout951.xml" ContentType="application/vnd.openxmlformats-officedocument.presentationml.slideLayout+xml"/>
  <Override PartName="/ppt/slideMasters/slideMaster12.xml" ContentType="application/vnd.openxmlformats-officedocument.presentationml.slideMaster+xml"/>
  <Default Extension="gif" ContentType="image/gif"/>
  <Override PartName="/ppt/slideLayouts/slideLayout349.xml" ContentType="application/vnd.openxmlformats-officedocument.presentationml.slideLayout+xml"/>
  <Override PartName="/ppt/theme/theme33.xml" ContentType="application/vnd.openxmlformats-officedocument.theme+xml"/>
  <Override PartName="/ppt/slideLayouts/slideLayout790.xml" ContentType="application/vnd.openxmlformats-officedocument.presentationml.slideLayout+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slideLayouts/slideLayout535.xml" ContentType="application/vnd.openxmlformats-officedocument.presentationml.slideLayout+xml"/>
  <Override PartName="/ppt/slideLayouts/slideLayout866.xml" ContentType="application/vnd.openxmlformats-officedocument.presentationml.slideLayout+xml"/>
  <Override PartName="/ppt/handoutMasters/handoutMaster1.xml" ContentType="application/vnd.openxmlformats-officedocument.presentationml.handoutMaster+xml"/>
  <Override PartName="/ppt/slideLayouts/slideLayout374.xml" ContentType="application/vnd.openxmlformats-officedocument.presentationml.slideLayout+xml"/>
  <Override PartName="/ppt/slideLayouts/slideLayout721.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560.xml" ContentType="application/vnd.openxmlformats-officedocument.presentationml.slideLayout+xml"/>
  <Override PartName="/ppt/slideLayouts/slideLayout891.xml" ContentType="application/vnd.openxmlformats-officedocument.presentationml.slideLayout+xml"/>
  <Override PartName="/ppt/slideLayouts/slideLayout1016.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636.xml" ContentType="application/vnd.openxmlformats-officedocument.presentationml.slideLayout+xml"/>
  <Override PartName="/ppt/slideLayouts/slideLayout822.xml" ContentType="application/vnd.openxmlformats-officedocument.presentationml.slideLayout+xml"/>
  <Override PartName="/ppt/slideLayouts/slideLayout967.xml" ContentType="application/vnd.openxmlformats-officedocument.presentationml.slideLayout+xml"/>
  <Override PartName="/ppt/slideMasters/slideMaster28.xml" ContentType="application/vnd.openxmlformats-officedocument.presentationml.slideMaster+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330.xml" ContentType="application/vnd.openxmlformats-officedocument.presentationml.slideLayout+xml"/>
  <Override PartName="/ppt/slideLayouts/slideLayout475.xml" ContentType="application/vnd.openxmlformats-officedocument.presentationml.slideLayout+xml"/>
  <Override PartName="/ppt/theme/theme49.xml" ContentType="application/vnd.openxmlformats-officedocument.theme+xml"/>
  <Override PartName="/ppt/slideLayouts/slideLayout661.xml" ContentType="application/vnd.openxmlformats-officedocument.presentationml.slideLayout+xml"/>
  <Override PartName="/ppt/slideLayouts/slideLayout992.xml" ContentType="application/vnd.openxmlformats-officedocument.presentationml.slideLayout+xml"/>
  <Override PartName="/ppt/slideMasters/slideMaster53.xml" ContentType="application/vnd.openxmlformats-officedocument.presentationml.slideMaster+xml"/>
  <Override PartName="/ppt/slideLayouts/slideLayout22.xml" ContentType="application/vnd.openxmlformats-officedocument.presentationml.slideLayout+xml"/>
  <Override PartName="/ppt/slideLayouts/slideLayout406.xml" ContentType="application/vnd.openxmlformats-officedocument.presentationml.slideLayout+xml"/>
  <Override PartName="/ppt/slideLayouts/slideLayout737.xml" ContentType="application/vnd.openxmlformats-officedocument.presentationml.slideLayout+xml"/>
  <Override PartName="/ppt/slideLayouts/slideLayout245.xml" ContentType="application/vnd.openxmlformats-officedocument.presentationml.slideLayout+xml"/>
  <Override PartName="/ppt/slideLayouts/slideLayout576.xml" ContentType="application/vnd.openxmlformats-officedocument.presentationml.slideLayout+xml"/>
  <Override PartName="/ppt/theme/theme74.xml" ContentType="application/vnd.openxmlformats-officedocument.theme+xml"/>
  <Override PartName="/ppt/slideLayouts/slideLayout923.xml" ContentType="application/vnd.openxmlformats-officedocument.presentationml.slideLayout+xml"/>
  <Override PartName="/ppt/slideLayouts/slideLayout100.xml" ContentType="application/vnd.openxmlformats-officedocument.presentationml.slideLayout+xml"/>
  <Override PartName="/ppt/slideLayouts/slideLayout431.xml" ContentType="application/vnd.openxmlformats-officedocument.presentationml.slideLayout+xml"/>
  <Override PartName="/ppt/slideLayouts/slideLayout762.xml" ContentType="application/vnd.openxmlformats-officedocument.presentationml.slideLayout+xml"/>
  <Override PartName="/ppt/slideLayouts/slideLayout270.xml" ContentType="application/vnd.openxmlformats-officedocument.presentationml.slideLayout+xml"/>
  <Override PartName="/ppt/slideLayouts/slideLayout507.xml" ContentType="application/vnd.openxmlformats-officedocument.presentationml.slideLayout+xml"/>
  <Override PartName="/ppt/slideLayouts/slideLayout838.xml" ContentType="application/vnd.openxmlformats-officedocument.presentationml.slideLayout+xml"/>
  <Override PartName="/ppt/slideLayouts/slideLayout201.xml" ContentType="application/vnd.openxmlformats-officedocument.presentationml.slideLayout+xml"/>
  <Override PartName="/ppt/slideLayouts/slideLayout346.xml" ContentType="application/vnd.openxmlformats-officedocument.presentationml.slideLayout+xml"/>
  <Override PartName="/ppt/theme/theme30.xml" ContentType="application/vnd.openxmlformats-officedocument.theme+xml"/>
  <Override PartName="/ppt/slideLayouts/slideLayout532.xml" ContentType="application/vnd.openxmlformats-officedocument.presentationml.slideLayout+xml"/>
  <Override PartName="/ppt/slideLayouts/slideLayout677.xml" ContentType="application/vnd.openxmlformats-officedocument.presentationml.slideLayout+xml"/>
  <Override PartName="/ppt/slideMasters/slideMaster69.xml" ContentType="application/vnd.openxmlformats-officedocument.presentationml.slideMaster+xml"/>
  <Override PartName="/ppt/slideLayouts/slideLayout38.xml" ContentType="application/vnd.openxmlformats-officedocument.presentationml.slideLayout+xml"/>
  <Override PartName="/ppt/slideLayouts/slideLayout185.xml" ContentType="application/vnd.openxmlformats-officedocument.presentationml.slideLayout+xml"/>
  <Override PartName="/ppt/slideLayouts/slideLayout371.xml" ContentType="application/vnd.openxmlformats-officedocument.presentationml.slideLayout+xml"/>
  <Override PartName="/ppt/slideLayouts/slideLayout863.xml" ContentType="application/vnd.openxmlformats-officedocument.presentationml.slideLayout+xml"/>
  <Override PartName="/ppt/slideLayouts/slideLayout116.xml" ContentType="application/vnd.openxmlformats-officedocument.presentationml.slideLayout+xml"/>
  <Override PartName="/ppt/slideLayouts/slideLayout608.xml" ContentType="application/vnd.openxmlformats-officedocument.presentationml.slideLayout+xml"/>
  <Override PartName="/ppt/slideLayouts/slideLayout939.xml" ContentType="application/vnd.openxmlformats-officedocument.presentationml.slideLayout+xml"/>
  <Override PartName="/ppt/slideLayouts/slideLayout1013.xml" ContentType="application/vnd.openxmlformats-officedocument.presentationml.slideLayout+xml"/>
  <Override PartName="/ppt/slideMasters/slideMaster94.xml" ContentType="application/vnd.openxmlformats-officedocument.presentationml.slideMaster+xml"/>
  <Override PartName="/ppt/slideLayouts/slideLayout63.xml" ContentType="application/vnd.openxmlformats-officedocument.presentationml.slideLayout+xml"/>
  <Override PartName="/ppt/slideLayouts/slideLayout302.xml" ContentType="application/vnd.openxmlformats-officedocument.presentationml.slideLayout+xml"/>
  <Override PartName="/ppt/slideLayouts/slideLayout447.xml" ContentType="application/vnd.openxmlformats-officedocument.presentationml.slideLayout+xml"/>
  <Override PartName="/ppt/slideLayouts/slideLayout633.xml" ContentType="application/vnd.openxmlformats-officedocument.presentationml.slideLayout+xml"/>
  <Override PartName="/ppt/slideLayouts/slideLayout778.xml" ContentType="application/vnd.openxmlformats-officedocument.presentationml.slideLayout+xml"/>
  <Override PartName="/ppt/slideLayouts/slideLayout964.xml" ContentType="application/vnd.openxmlformats-officedocument.presentationml.slideLayout+xml"/>
  <Override PartName="/ppt/slideMasters/slideMaster25.xml" ContentType="application/vnd.openxmlformats-officedocument.presentationml.slideMaster+xml"/>
  <Override PartName="/ppt/slideLayouts/slideLayout141.xml" ContentType="application/vnd.openxmlformats-officedocument.presentationml.slideLayout+xml"/>
  <Override PartName="/ppt/slideLayouts/slideLayout286.xml" ContentType="application/vnd.openxmlformats-officedocument.presentationml.slideLayout+xml"/>
  <Override PartName="/ppt/slideLayouts/slideLayout472.xml" ContentType="application/vnd.openxmlformats-officedocument.presentationml.slideLayout+xml"/>
  <Override PartName="/ppt/theme/theme46.xml" ContentType="application/vnd.openxmlformats-officedocument.theme+xml"/>
  <Override PartName="/ppt/slideLayouts/slideLayout709.xml" ContentType="application/vnd.openxmlformats-officedocument.presentationml.slideLayout+xml"/>
  <Override PartName="/ppt/slideLayouts/slideLayout217.xml" ContentType="application/vnd.openxmlformats-officedocument.presentationml.slideLayout+xml"/>
  <Override PartName="/ppt/slideLayouts/slideLayout548.xml" ContentType="application/vnd.openxmlformats-officedocument.presentationml.slideLayout+xml"/>
  <Override PartName="/ppt/slideMasters/slideMaster50.xml" ContentType="application/vnd.openxmlformats-officedocument.presentationml.slideMaster+xml"/>
  <Override PartName="/ppt/slideLayouts/slideLayout387.xml" ContentType="application/vnd.openxmlformats-officedocument.presentationml.slideLayout+xml"/>
  <Override PartName="/ppt/slideLayouts/slideLayout403.xml" ContentType="application/vnd.openxmlformats-officedocument.presentationml.slideLayout+xml"/>
  <Override PartName="/ppt/slideLayouts/slideLayout734.xml" ContentType="application/vnd.openxmlformats-officedocument.presentationml.slideLayout+xml"/>
  <Override PartName="/ppt/theme/theme71.xml" ContentType="application/vnd.openxmlformats-officedocument.theme+xml"/>
  <Override PartName="/ppt/slideLayouts/slideLayout879.xml" ContentType="application/vnd.openxmlformats-officedocument.presentationml.slideLayout+xml"/>
  <Override PartName="/ppt/slideLayouts/slideLayout920.xml" ContentType="application/vnd.openxmlformats-officedocument.presentationml.slideLayout+xml"/>
  <Override PartName="/ppt/slideLayouts/slideLayout242.xml" ContentType="application/vnd.openxmlformats-officedocument.presentationml.slideLayout+xml"/>
  <Override PartName="/ppt/slideLayouts/slideLayout573.xml" ContentType="application/vnd.openxmlformats-officedocument.presentationml.slideLayout+xml"/>
  <Override PartName="/ppt/slideLayouts/slideLayout1029.xml" ContentType="application/vnd.openxmlformats-officedocument.presentationml.slideLayout+xml"/>
  <Override PartName="/ppt/slideLayouts/slideLayout79.xml" ContentType="application/vnd.openxmlformats-officedocument.presentationml.slideLayout+xml"/>
  <Override PartName="/ppt/slideLayouts/slideLayout318.xml" ContentType="application/vnd.openxmlformats-officedocument.presentationml.slideLayout+xml"/>
  <Override PartName="/ppt/slideLayouts/slideLayout504.xml" ContentType="application/vnd.openxmlformats-officedocument.presentationml.slideLayout+xml"/>
  <Override PartName="/ppt/slideLayouts/slideLayout649.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488.xml" ContentType="application/vnd.openxmlformats-officedocument.presentationml.slideLayout+xml"/>
  <Override PartName="/ppt/slideLayouts/slideLayout835.xml" ContentType="application/vnd.openxmlformats-officedocument.presentationml.slideLayout+xml"/>
  <Override PartName="/ppt/slideLayouts/slideLayout182.xml" ContentType="application/vnd.openxmlformats-officedocument.presentationml.slideLayout+xml"/>
  <Override PartName="/ppt/slideLayouts/slideLayout674.xml" ContentType="application/vnd.openxmlformats-officedocument.presentationml.slideLayout+xml"/>
  <Override PartName="/ppt/slideLayouts/slideLayout860.xml" ContentType="application/vnd.openxmlformats-officedocument.presentationml.slideLayout+xml"/>
  <Override PartName="/ppt/slideMasters/slideMaster66.xml" ContentType="application/vnd.openxmlformats-officedocument.presentationml.slideMaster+xml"/>
  <Override PartName="/ppt/slideLayouts/slideLayout35.xml" ContentType="application/vnd.openxmlformats-officedocument.presentationml.slideLayout+xml"/>
  <Override PartName="/ppt/slideLayouts/slideLayout258.xml" ContentType="application/vnd.openxmlformats-officedocument.presentationml.slideLayout+xml"/>
  <Override PartName="/ppt/slideLayouts/slideLayout419.xml" ContentType="application/vnd.openxmlformats-officedocument.presentationml.slideLayout+xml"/>
  <Override PartName="/ppt/slideLayouts/slideLayout605.xml" ContentType="application/vnd.openxmlformats-officedocument.presentationml.slideLayout+xml"/>
  <Override PartName="/ppt/slideLayouts/slideLayout936.xml" ContentType="application/vnd.openxmlformats-officedocument.presentationml.slideLayout+xml"/>
  <Override PartName="/ppt/theme/theme87.xml" ContentType="application/vnd.openxmlformats-officedocument.theme+xml"/>
  <Override PartName="/ppt/slideMasters/slideMaster91.xml" ContentType="application/vnd.openxmlformats-officedocument.presentationml.slideMaster+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theme/theme18.xml" ContentType="application/vnd.openxmlformats-officedocument.theme+xml"/>
  <Override PartName="/ppt/slideLayouts/slideLayout444.xml" ContentType="application/vnd.openxmlformats-officedocument.presentationml.slideLayout+xml"/>
  <Override PartName="/ppt/slideLayouts/slideLayout589.xml" ContentType="application/vnd.openxmlformats-officedocument.presentationml.slideLayout+xml"/>
  <Override PartName="/ppt/slideLayouts/slideLayout775.xml" ContentType="application/vnd.openxmlformats-officedocument.presentationml.slideLayout+xml"/>
  <Override PartName="/ppt/slideLayouts/slideLayout1010.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283.xml" ContentType="application/vnd.openxmlformats-officedocument.presentationml.slideLayout+xml"/>
  <Override PartName="/ppt/slideLayouts/slideLayout630.xml" ContentType="application/vnd.openxmlformats-officedocument.presentationml.slideLayout+xml"/>
  <Override PartName="/ppt/slideLayouts/slideLayout961.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theme/theme43.xml" ContentType="application/vnd.openxmlformats-officedocument.theme+xml"/>
  <Override PartName="/ppt/slideLayouts/slideLayout706.xml" ContentType="application/vnd.openxmlformats-officedocument.presentationml.slideLayout+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400.xml" ContentType="application/vnd.openxmlformats-officedocument.presentationml.slideLayout+xml"/>
  <Override PartName="/ppt/slideLayouts/slideLayout545.xml" ContentType="application/vnd.openxmlformats-officedocument.presentationml.slideLayout+xml"/>
  <Override PartName="/ppt/slideLayouts/slideLayout731.xml" ContentType="application/vnd.openxmlformats-officedocument.presentationml.slideLayout+xml"/>
  <Override PartName="/ppt/slideLayouts/slideLayout876.xml" ContentType="application/vnd.openxmlformats-officedocument.presentationml.slideLayout+xml"/>
  <Override PartName="/ppt/slideLayouts/slideLayout384.xml" ContentType="application/vnd.openxmlformats-officedocument.presentationml.slideLayout+xml"/>
  <Override PartName="/ppt/slideLayouts/slideLayout570.xml" ContentType="application/vnd.openxmlformats-officedocument.presentationml.slideLayout+xml"/>
  <Override PartName="/ppt/slideLayouts/slideLayout807.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315.xml" ContentType="application/vnd.openxmlformats-officedocument.presentationml.slideLayout+xml"/>
  <Override PartName="/ppt/slideLayouts/slideLayout646.xml" ContentType="application/vnd.openxmlformats-officedocument.presentationml.slideLayout+xml"/>
  <Override PartName="/ppt/slideLayouts/slideLayout1026.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85.xml" ContentType="application/vnd.openxmlformats-officedocument.presentationml.slideLayout+xml"/>
  <Override PartName="/ppt/slideLayouts/slideLayout501.xml" ContentType="application/vnd.openxmlformats-officedocument.presentationml.slideLayout+xml"/>
  <Override PartName="/ppt/slideLayouts/slideLayout832.xml" ContentType="application/vnd.openxmlformats-officedocument.presentationml.slideLayout+xml"/>
  <Override PartName="/ppt/slideLayouts/slideLayout977.xml" ContentType="application/vnd.openxmlformats-officedocument.presentationml.slideLayout+xml"/>
  <Override PartName="/ppt/slideMasters/slideMaster38.xml" ContentType="application/vnd.openxmlformats-officedocument.presentationml.slideMaster+xml"/>
  <Override PartName="/ppt/slideLayouts/slideLayout340.xml" ContentType="application/vnd.openxmlformats-officedocument.presentationml.slideLayout+xml"/>
  <Override PartName="/ppt/theme/theme59.xml" ContentType="application/vnd.openxmlformats-officedocument.theme+xml"/>
  <Override PartName="/ppt/slideLayouts/slideLayout671.xml" ContentType="application/vnd.openxmlformats-officedocument.presentationml.slideLayout+xml"/>
  <Override PartName="/ppt/slideLayouts/slideLayout908.xml" ContentType="application/vnd.openxmlformats-officedocument.presentationml.slideLayout+xml"/>
  <Override PartName="/ppt/slideMasters/slideMaster63.xml" ContentType="application/vnd.openxmlformats-officedocument.presentationml.slideMaster+xml"/>
  <Override PartName="/ppt/slideLayouts/slideLayout32.xml" ContentType="application/vnd.openxmlformats-officedocument.presentationml.slideLayout+xml"/>
  <Override PartName="/ppt/slideLayouts/slideLayout416.xml" ContentType="application/vnd.openxmlformats-officedocument.presentationml.slideLayout+xml"/>
  <Override PartName="/ppt/slideLayouts/slideLayout602.xml" ContentType="application/vnd.openxmlformats-officedocument.presentationml.slideLayout+xml"/>
  <Override PartName="/ppt/slideLayouts/slideLayout747.xml" ContentType="application/vnd.openxmlformats-officedocument.presentationml.slideLayout+xml"/>
  <Override PartName="/ppt/theme/theme84.xml" ContentType="application/vnd.openxmlformats-officedocument.theme+xml"/>
  <Override PartName="/ppt/slideLayouts/slideLayout110.xml" ContentType="application/vnd.openxmlformats-officedocument.presentationml.slideLayout+xml"/>
  <Override PartName="/ppt/slideLayouts/slideLayout255.xml" ContentType="application/vnd.openxmlformats-officedocument.presentationml.slideLayout+xml"/>
  <Override PartName="/ppt/slideLayouts/slideLayout441.xml" ContentType="application/vnd.openxmlformats-officedocument.presentationml.slideLayout+xml"/>
  <Override PartName="/ppt/slideLayouts/slideLayout586.xml" ContentType="application/vnd.openxmlformats-officedocument.presentationml.slideLayout+xml"/>
  <Override PartName="/ppt/slideLayouts/slideLayout933.xml" ContentType="application/vnd.openxmlformats-officedocument.presentationml.slideLayout+xml"/>
  <Override PartName="/ppt/theme/theme15.xml" ContentType="application/vnd.openxmlformats-officedocument.theme+xml"/>
  <Override PartName="/ppt/slideLayouts/slideLayout280.xml" ContentType="application/vnd.openxmlformats-officedocument.presentationml.slideLayout+xml"/>
  <Override PartName="/ppt/slideLayouts/slideLayout772.xml" ContentType="application/vnd.openxmlformats-officedocument.presentationml.slideLayout+xml"/>
  <Override PartName="/ppt/theme/theme40.xml" ContentType="application/vnd.openxmlformats-officedocument.theme+xml"/>
  <Override PartName="/ppt/slideLayouts/slideLayout517.xml" ContentType="application/vnd.openxmlformats-officedocument.presentationml.slideLayout+xml"/>
  <Override PartName="/ppt/slideLayouts/slideLayout703.xml" ContentType="application/vnd.openxmlformats-officedocument.presentationml.slideLayout+xml"/>
  <Override PartName="/ppt/slideLayouts/slideLayout848.xml" ContentType="application/vnd.openxmlformats-officedocument.presentationml.slideLayout+xml"/>
  <Override PartName="/ppt/theme/theme7.xml" ContentType="application/vnd.openxmlformats-officedocument.theme+xml"/>
  <Override PartName="/ppt/slideLayouts/slideLayout211.xml" ContentType="application/vnd.openxmlformats-officedocument.presentationml.slideLayout+xml"/>
  <Override PartName="/ppt/slideLayouts/slideLayout356.xml" ContentType="application/vnd.openxmlformats-officedocument.presentationml.slideLayout+xml"/>
  <Override PartName="/ppt/slideLayouts/slideLayout542.xml" ContentType="application/vnd.openxmlformats-officedocument.presentationml.slideLayout+xml"/>
  <Override PartName="/ppt/slideLayouts/slideLayout687.xml" ContentType="application/vnd.openxmlformats-officedocument.presentationml.slideLayout+xml"/>
  <Override PartName="/ppt/slideLayouts/slideLayout873.xml" ContentType="application/vnd.openxmlformats-officedocument.presentationml.slideLayout+xml"/>
  <Override PartName="/ppt/slideMasters/slideMaster79.xml" ContentType="application/vnd.openxmlformats-officedocument.presentationml.slideMaster+xml"/>
  <Override PartName="/ppt/slideLayouts/slideLayout48.xml" ContentType="application/vnd.openxmlformats-officedocument.presentationml.slideLayout+xml"/>
  <Override PartName="/ppt/slideLayouts/slideLayout195.xml" ContentType="application/vnd.openxmlformats-officedocument.presentationml.slideLayout+xml"/>
  <Override PartName="/ppt/slideLayouts/slideLayout381.xml" ContentType="application/vnd.openxmlformats-officedocument.presentationml.slideLayout+xml"/>
  <Override PartName="/ppt/slideLayouts/slideLayout61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82" r:id="rId2"/>
    <p:sldMasterId id="2147483733" r:id="rId3"/>
    <p:sldMasterId id="2147483745" r:id="rId4"/>
    <p:sldMasterId id="2147483758" r:id="rId5"/>
    <p:sldMasterId id="2147483770" r:id="rId6"/>
    <p:sldMasterId id="2147483794" r:id="rId7"/>
    <p:sldMasterId id="2147483806" r:id="rId8"/>
    <p:sldMasterId id="2147483818" r:id="rId9"/>
    <p:sldMasterId id="2147483831" r:id="rId10"/>
    <p:sldMasterId id="2147483844" r:id="rId11"/>
    <p:sldMasterId id="2147483857" r:id="rId12"/>
    <p:sldMasterId id="2147483870" r:id="rId13"/>
    <p:sldMasterId id="2147483883" r:id="rId14"/>
    <p:sldMasterId id="2147483896" r:id="rId15"/>
    <p:sldMasterId id="2147483909" r:id="rId16"/>
    <p:sldMasterId id="2147483922" r:id="rId17"/>
    <p:sldMasterId id="2147483934" r:id="rId18"/>
    <p:sldMasterId id="2147483947" r:id="rId19"/>
    <p:sldMasterId id="2147483960" r:id="rId20"/>
    <p:sldMasterId id="2147483973" r:id="rId21"/>
    <p:sldMasterId id="2147483987" r:id="rId22"/>
    <p:sldMasterId id="2147484001" r:id="rId23"/>
    <p:sldMasterId id="2147484015" r:id="rId24"/>
    <p:sldMasterId id="2147484028" r:id="rId25"/>
    <p:sldMasterId id="2147484040" r:id="rId26"/>
    <p:sldMasterId id="2147484054" r:id="rId27"/>
    <p:sldMasterId id="2147484067" r:id="rId28"/>
    <p:sldMasterId id="2147484078" r:id="rId29"/>
    <p:sldMasterId id="2147484089" r:id="rId30"/>
    <p:sldMasterId id="2147484100" r:id="rId31"/>
    <p:sldMasterId id="2147484111" r:id="rId32"/>
    <p:sldMasterId id="2147484122" r:id="rId33"/>
    <p:sldMasterId id="2147484133" r:id="rId34"/>
    <p:sldMasterId id="2147484144" r:id="rId35"/>
    <p:sldMasterId id="2147484155" r:id="rId36"/>
    <p:sldMasterId id="2147484166" r:id="rId37"/>
    <p:sldMasterId id="2147484177" r:id="rId38"/>
    <p:sldMasterId id="2147484188" r:id="rId39"/>
    <p:sldMasterId id="2147484199" r:id="rId40"/>
    <p:sldMasterId id="2147484210" r:id="rId41"/>
    <p:sldMasterId id="2147484221" r:id="rId42"/>
    <p:sldMasterId id="2147484232" r:id="rId43"/>
    <p:sldMasterId id="2147484243" r:id="rId44"/>
    <p:sldMasterId id="2147484254" r:id="rId45"/>
    <p:sldMasterId id="2147484265" r:id="rId46"/>
    <p:sldMasterId id="2147484276" r:id="rId47"/>
    <p:sldMasterId id="2147484287" r:id="rId48"/>
    <p:sldMasterId id="2147484298" r:id="rId49"/>
    <p:sldMasterId id="2147484309" r:id="rId50"/>
    <p:sldMasterId id="2147484320" r:id="rId51"/>
    <p:sldMasterId id="2147484331" r:id="rId52"/>
    <p:sldMasterId id="2147484342" r:id="rId53"/>
    <p:sldMasterId id="2147484353" r:id="rId54"/>
    <p:sldMasterId id="2147484364" r:id="rId55"/>
    <p:sldMasterId id="2147484375" r:id="rId56"/>
    <p:sldMasterId id="2147484386" r:id="rId57"/>
    <p:sldMasterId id="2147484397" r:id="rId58"/>
    <p:sldMasterId id="2147484408" r:id="rId59"/>
    <p:sldMasterId id="2147484419" r:id="rId60"/>
    <p:sldMasterId id="2147484430" r:id="rId61"/>
    <p:sldMasterId id="2147484442" r:id="rId62"/>
    <p:sldMasterId id="2147484452" r:id="rId63"/>
    <p:sldMasterId id="2147484487" r:id="rId64"/>
    <p:sldMasterId id="2147484499" r:id="rId65"/>
    <p:sldMasterId id="2147484512" r:id="rId66"/>
    <p:sldMasterId id="2147484523" r:id="rId67"/>
    <p:sldMasterId id="2147484535" r:id="rId68"/>
    <p:sldMasterId id="2147484547" r:id="rId69"/>
    <p:sldMasterId id="2147484559" r:id="rId70"/>
    <p:sldMasterId id="2147484571" r:id="rId71"/>
    <p:sldMasterId id="2147484583" r:id="rId72"/>
    <p:sldMasterId id="2147484595" r:id="rId73"/>
    <p:sldMasterId id="2147484607" r:id="rId74"/>
    <p:sldMasterId id="2147484619" r:id="rId75"/>
    <p:sldMasterId id="2147484631" r:id="rId76"/>
    <p:sldMasterId id="2147484643" r:id="rId77"/>
    <p:sldMasterId id="2147484655" r:id="rId78"/>
    <p:sldMasterId id="2147484667" r:id="rId79"/>
    <p:sldMasterId id="2147484679" r:id="rId80"/>
    <p:sldMasterId id="2147484691" r:id="rId81"/>
    <p:sldMasterId id="2147484703" r:id="rId82"/>
    <p:sldMasterId id="2147484715" r:id="rId83"/>
    <p:sldMasterId id="2147484727" r:id="rId84"/>
    <p:sldMasterId id="2147484739" r:id="rId85"/>
    <p:sldMasterId id="2147484751" r:id="rId86"/>
    <p:sldMasterId id="2147484763" r:id="rId87"/>
    <p:sldMasterId id="2147484774" r:id="rId88"/>
    <p:sldMasterId id="2147484785" r:id="rId89"/>
    <p:sldMasterId id="2147484797" r:id="rId90"/>
    <p:sldMasterId id="2147484809" r:id="rId91"/>
    <p:sldMasterId id="2147484822" r:id="rId92"/>
    <p:sldMasterId id="2147484835" r:id="rId93"/>
    <p:sldMasterId id="2147484846" r:id="rId94"/>
    <p:sldMasterId id="2147484857" r:id="rId95"/>
    <p:sldMasterId id="2147484867" r:id="rId96"/>
  </p:sldMasterIdLst>
  <p:notesMasterIdLst>
    <p:notesMasterId r:id="rId106"/>
  </p:notesMasterIdLst>
  <p:handoutMasterIdLst>
    <p:handoutMasterId r:id="rId107"/>
  </p:handoutMasterIdLst>
  <p:sldIdLst>
    <p:sldId id="1146" r:id="rId97"/>
    <p:sldId id="1315" r:id="rId98"/>
    <p:sldId id="1317" r:id="rId99"/>
    <p:sldId id="1319" r:id="rId100"/>
    <p:sldId id="1321" r:id="rId101"/>
    <p:sldId id="1308" r:id="rId102"/>
    <p:sldId id="1318" r:id="rId103"/>
    <p:sldId id="1314" r:id="rId104"/>
    <p:sldId id="1297" r:id="rId10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CBA56654-35CA-429F-9C4E-16894868A1B6}">
          <p14:sldIdLst>
            <p14:sldId id="1146"/>
            <p14:sldId id="1315"/>
            <p14:sldId id="1317"/>
            <p14:sldId id="1319"/>
            <p14:sldId id="1321"/>
            <p14:sldId id="1308"/>
            <p14:sldId id="1318"/>
            <p14:sldId id="1314"/>
          </p14:sldIdLst>
        </p14:section>
        <p14:section name="Untitled Section" id="{01640D5D-EB30-49F4-B972-E2C8D8B58C62}">
          <p14:sldIdLst>
            <p14:sldId id="129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LEYMAN,MOHAMMED DABAI" initials="SD" lastIdx="4" clrIdx="0"/>
  <p:cmAuthor id="1" name="CBNUser" initials="C"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FCC"/>
    <a:srgbClr val="FFCCFF"/>
    <a:srgbClr val="99CCFF"/>
    <a:srgbClr val="CCFFCC"/>
    <a:srgbClr val="660066"/>
    <a:srgbClr val="006600"/>
    <a:srgbClr val="CCFFFF"/>
    <a:srgbClr val="66FF99"/>
    <a:srgbClr val="33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975" autoAdjust="0"/>
    <p:restoredTop sz="96625" autoAdjust="0"/>
  </p:normalViewPr>
  <p:slideViewPr>
    <p:cSldViewPr>
      <p:cViewPr>
        <p:scale>
          <a:sx n="91" d="100"/>
          <a:sy n="91" d="100"/>
        </p:scale>
        <p:origin x="-1560" y="714"/>
      </p:cViewPr>
      <p:guideLst>
        <p:guide orient="horz" pos="2160"/>
        <p:guide pos="2880"/>
      </p:guideLst>
    </p:cSldViewPr>
  </p:slideViewPr>
  <p:outlineViewPr>
    <p:cViewPr>
      <p:scale>
        <a:sx n="33" d="100"/>
        <a:sy n="33" d="100"/>
      </p:scale>
      <p:origin x="0" y="36714"/>
    </p:cViewPr>
  </p:outlineViewPr>
  <p:notesTextViewPr>
    <p:cViewPr>
      <p:scale>
        <a:sx n="1" d="1"/>
        <a:sy n="1" d="1"/>
      </p:scale>
      <p:origin x="0" y="0"/>
    </p:cViewPr>
  </p:notesTextViewPr>
  <p:sorterViewPr>
    <p:cViewPr>
      <p:scale>
        <a:sx n="100" d="100"/>
        <a:sy n="100" d="100"/>
      </p:scale>
      <p:origin x="0" y="1584"/>
    </p:cViewPr>
  </p:sorterViewPr>
  <p:notesViewPr>
    <p:cSldViewPr>
      <p:cViewPr varScale="1">
        <p:scale>
          <a:sx n="67" d="100"/>
          <a:sy n="67" d="100"/>
        </p:scale>
        <p:origin x="-2790" y="-102"/>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Master" Target="slideMasters/slideMaster89.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handoutMaster" Target="handoutMasters/handoutMaster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66" Type="http://schemas.openxmlformats.org/officeDocument/2006/relationships/slideMaster" Target="slideMasters/slideMaster66.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87" Type="http://schemas.openxmlformats.org/officeDocument/2006/relationships/slideMaster" Target="slideMasters/slideMaster87.xml"/><Relationship Id="rId102" Type="http://schemas.openxmlformats.org/officeDocument/2006/relationships/slide" Target="slides/slide6.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77" Type="http://schemas.openxmlformats.org/officeDocument/2006/relationships/slideMaster" Target="slideMasters/slideMaster77.xml"/><Relationship Id="rId100" Type="http://schemas.openxmlformats.org/officeDocument/2006/relationships/slide" Target="slides/slide4.xml"/><Relationship Id="rId105" Type="http://schemas.openxmlformats.org/officeDocument/2006/relationships/slide" Target="slides/slide9.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93" Type="http://schemas.openxmlformats.org/officeDocument/2006/relationships/slideMaster" Target="slideMasters/slideMaster93.xml"/><Relationship Id="rId9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Master" Target="slideMasters/slideMaster67.xml"/><Relationship Id="rId103" Type="http://schemas.openxmlformats.org/officeDocument/2006/relationships/slide" Target="slides/slide7.xml"/><Relationship Id="rId108" Type="http://schemas.openxmlformats.org/officeDocument/2006/relationships/commentAuthors" Target="commentAuthor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94" Type="http://schemas.openxmlformats.org/officeDocument/2006/relationships/slideMaster" Target="slideMasters/slideMaster94.xml"/><Relationship Id="rId99" Type="http://schemas.openxmlformats.org/officeDocument/2006/relationships/slide" Target="slides/slide3.xml"/><Relationship Id="rId101"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presProps" Target="presProps.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1.xml"/><Relationship Id="rId104" Type="http://schemas.openxmlformats.org/officeDocument/2006/relationships/slide" Target="slides/slide8.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2982742"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513" y="0"/>
            <a:ext cx="2982742" cy="465138"/>
          </a:xfrm>
          <a:prstGeom prst="rect">
            <a:avLst/>
          </a:prstGeom>
        </p:spPr>
        <p:txBody>
          <a:bodyPr vert="horz" lIns="91440" tIns="45720" rIns="91440" bIns="45720" rtlCol="0"/>
          <a:lstStyle>
            <a:lvl1pPr algn="r">
              <a:defRPr sz="1200"/>
            </a:lvl1pPr>
          </a:lstStyle>
          <a:p>
            <a:fld id="{1BC61B97-20F5-4FA6-9579-E6CA58DF8553}" type="datetimeFigureOut">
              <a:rPr lang="en-US" smtClean="0"/>
              <a:pPr/>
              <a:t>8/3/2017</a:t>
            </a:fld>
            <a:endParaRPr lang="en-US"/>
          </a:p>
        </p:txBody>
      </p:sp>
      <p:sp>
        <p:nvSpPr>
          <p:cNvPr id="4" name="Footer Placeholder 3"/>
          <p:cNvSpPr>
            <a:spLocks noGrp="1"/>
          </p:cNvSpPr>
          <p:nvPr>
            <p:ph type="ftr" sz="quarter" idx="2"/>
          </p:nvPr>
        </p:nvSpPr>
        <p:spPr>
          <a:xfrm>
            <a:off x="6" y="8829675"/>
            <a:ext cx="2982742"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23696F97-97F6-4F5C-9A61-8C99B60CDA7C}" type="slidenum">
              <a:rPr lang="en-US" smtClean="0"/>
              <a:pPr/>
              <a:t>‹#›</a:t>
            </a:fld>
            <a:endParaRPr lang="en-US"/>
          </a:p>
        </p:txBody>
      </p:sp>
    </p:spTree>
    <p:extLst>
      <p:ext uri="{BB962C8B-B14F-4D97-AF65-F5344CB8AC3E}">
        <p14:creationId xmlns:p14="http://schemas.microsoft.com/office/powerpoint/2010/main" xmlns="" val="2000481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1"/>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11" y="1"/>
            <a:ext cx="2982119" cy="464820"/>
          </a:xfrm>
          <a:prstGeom prst="rect">
            <a:avLst/>
          </a:prstGeom>
        </p:spPr>
        <p:txBody>
          <a:bodyPr vert="horz" lIns="92446" tIns="46223" rIns="92446" bIns="46223" rtlCol="0"/>
          <a:lstStyle>
            <a:lvl1pPr algn="r">
              <a:defRPr sz="1200"/>
            </a:lvl1pPr>
          </a:lstStyle>
          <a:p>
            <a:fld id="{C8464AB1-D148-46AE-A6FD-AD868927DBE7}" type="datetimeFigureOut">
              <a:rPr lang="en-US" smtClean="0"/>
              <a:pPr/>
              <a:t>8/3/2017</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9"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11" y="8829967"/>
            <a:ext cx="2982119" cy="464820"/>
          </a:xfrm>
          <a:prstGeom prst="rect">
            <a:avLst/>
          </a:prstGeom>
        </p:spPr>
        <p:txBody>
          <a:bodyPr vert="horz" lIns="92446" tIns="46223" rIns="92446" bIns="46223" rtlCol="0" anchor="b"/>
          <a:lstStyle>
            <a:lvl1pPr algn="r">
              <a:defRPr sz="1200"/>
            </a:lvl1pPr>
          </a:lstStyle>
          <a:p>
            <a:fld id="{4E4725E3-FE2B-424B-8A4F-4658DFD92E54}" type="slidenum">
              <a:rPr lang="en-US" smtClean="0"/>
              <a:pPr/>
              <a:t>‹#›</a:t>
            </a:fld>
            <a:endParaRPr lang="en-US"/>
          </a:p>
        </p:txBody>
      </p:sp>
    </p:spTree>
    <p:extLst>
      <p:ext uri="{BB962C8B-B14F-4D97-AF65-F5344CB8AC3E}">
        <p14:creationId xmlns:p14="http://schemas.microsoft.com/office/powerpoint/2010/main" xmlns="" val="3571379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4725E3-FE2B-424B-8A4F-4658DFD92E54}" type="slidenum">
              <a:rPr lang="en-US" smtClean="0">
                <a:solidFill>
                  <a:prstClr val="black"/>
                </a:solidFill>
              </a:rPr>
              <a:pPr/>
              <a:t>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0.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3.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32.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33.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34.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1.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3.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4.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5.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8.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9.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0.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1.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3.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4.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creative.gettyimages.com/source/Search/102','42','2','" TargetMode="External"/><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5.jpeg"/><Relationship Id="rId5" Type="http://schemas.openxmlformats.org/officeDocument/2006/relationships/hyperlink" Target="http://creative.gettyimages.com/source/Search/146','26','2','" TargetMode="External"/><Relationship Id="rId4" Type="http://schemas.openxmlformats.org/officeDocument/2006/relationships/image" Target="../media/image4.jpeg"/></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4.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5.xml"/><Relationship Id="rId6" Type="http://schemas.openxmlformats.org/officeDocument/2006/relationships/image" Target="../media/image20.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9.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7.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8.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9.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0.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1.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3.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4.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5.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7.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8.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9.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0.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1.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3.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4.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5.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9.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9.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0.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1.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1.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40549"/>
            <a:ext cx="4357688"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xmlns="">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3826639" y="244213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876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4099"/>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3 August 2017</a:t>
            </a:fld>
            <a:endParaRPr lang="en-US" altLang="zh-SG"/>
          </a:p>
        </p:txBody>
      </p:sp>
      <p:sp>
        <p:nvSpPr>
          <p:cNvPr id="11" name="Rectangle 6"/>
          <p:cNvSpPr>
            <a:spLocks noGrp="1" noChangeArrowheads="1"/>
          </p:cNvSpPr>
          <p:nvPr>
            <p:ph type="ftr" sz="quarter" idx="11"/>
          </p:nvPr>
        </p:nvSpPr>
        <p:spPr>
          <a:xfrm>
            <a:off x="1665" y="6514099"/>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12" name="Rectangle 7"/>
          <p:cNvSpPr>
            <a:spLocks noGrp="1" noChangeArrowheads="1"/>
          </p:cNvSpPr>
          <p:nvPr>
            <p:ph type="sldNum" sz="quarter" idx="12"/>
          </p:nvPr>
        </p:nvSpPr>
        <p:spPr>
          <a:xfrm>
            <a:off x="3876897" y="6518861"/>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1049465068"/>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832"/>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042271075"/>
      </p:ext>
    </p:extLst>
  </p:cSld>
  <p:clrMapOvr>
    <a:masterClrMapping/>
  </p:clrMapOvr>
  <p:transition spd="slow">
    <p:pull/>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869"/>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16BC87A4-A9B5-4962-8BCC-F511D6F1486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09519481"/>
      </p:ext>
    </p:extLst>
  </p:cSld>
  <p:clrMapOvr>
    <a:masterClrMapping/>
  </p:clrMapOvr>
</p:sldLayout>
</file>

<file path=ppt/slideLayouts/slideLayout100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25"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50378357"/>
      </p:ext>
    </p:extLst>
  </p:cSld>
  <p:clrMapOvr>
    <a:masterClrMapping/>
  </p:clrMapOvr>
  <p:transition spd="slow"/>
</p:sldLayout>
</file>

<file path=ppt/slideLayouts/slideLayout10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963786572"/>
      </p:ext>
    </p:extLst>
  </p:cSld>
  <p:clrMapOvr>
    <a:masterClrMapping/>
  </p:clrMapOvr>
  <p:transition spd="slow"/>
</p:sldLayout>
</file>

<file path=ppt/slideLayouts/slideLayout10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367543313"/>
      </p:ext>
    </p:extLst>
  </p:cSld>
  <p:clrMapOvr>
    <a:masterClrMapping/>
  </p:clrMapOvr>
  <p:transition spd="slow"/>
</p:sldLayout>
</file>

<file path=ppt/slideLayouts/slideLayout100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1133" y="3810213"/>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xmlns="" val="3243098910"/>
      </p:ext>
    </p:extLst>
  </p:cSld>
  <p:clrMapOvr>
    <a:masterClrMapping/>
  </p:clrMapOvr>
  <p:transition spd="slow"/>
</p:sldLayout>
</file>

<file path=ppt/slideLayouts/slideLayout100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07713419"/>
      </p:ext>
    </p:extLst>
  </p:cSld>
  <p:clrMapOvr>
    <a:masterClrMapping/>
  </p:clrMapOvr>
  <p:transition spd="slow"/>
</p:sldLayout>
</file>

<file path=ppt/slideLayouts/slideLayout10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8572"/>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192" y="243966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426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3463"/>
            <a:ext cx="1676400" cy="486363"/>
          </a:xfrm>
          <a:prstGeom prst="rect">
            <a:avLst/>
          </a:prstGeom>
        </p:spPr>
      </p:pic>
    </p:spTree>
    <p:extLst>
      <p:ext uri="{BB962C8B-B14F-4D97-AF65-F5344CB8AC3E}">
        <p14:creationId xmlns:p14="http://schemas.microsoft.com/office/powerpoint/2010/main" xmlns="" val="668138353"/>
      </p:ext>
    </p:extLst>
  </p:cSld>
  <p:clrMapOvr>
    <a:masterClrMapping/>
  </p:clrMapOvr>
  <p:transition spd="slow"/>
</p:sldLayout>
</file>

<file path=ppt/slideLayouts/slideLayout100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919100400"/>
      </p:ext>
    </p:extLst>
  </p:cSld>
  <p:clrMapOvr>
    <a:masterClrMapping/>
  </p:clrMapOvr>
  <p:transition spd="slow"/>
</p:sldLayout>
</file>

<file path=ppt/slideLayouts/slideLayout100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29796031"/>
      </p:ext>
    </p:extLst>
  </p:cSld>
  <p:clrMapOvr>
    <a:masterClrMapping/>
  </p:clrMapOvr>
  <p:transition spd="slow"/>
</p:sldLayout>
</file>

<file path=ppt/slideLayouts/slideLayout100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987706792"/>
      </p:ext>
    </p:extLst>
  </p:cSld>
  <p:clrMapOvr>
    <a:masterClrMapping/>
  </p:clrMapOvr>
  <p:transition spd="slow"/>
</p:sldLayout>
</file>

<file path=ppt/slideLayouts/slideLayout100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512967214"/>
      </p:ext>
    </p:extLst>
  </p:cSld>
  <p:clrMapOvr>
    <a:masterClrMapping/>
  </p:clrMapOvr>
  <p:transition spd="slow"/>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73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4036"/>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4036"/>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798"/>
            <a:ext cx="1395047" cy="327025"/>
          </a:xfrm>
        </p:spPr>
        <p:txBody>
          <a:bodyPr/>
          <a:lstStyle>
            <a:lvl1pPr>
              <a:defRPr sz="1000" b="1">
                <a:latin typeface="Arial" pitchFamily="34" charset="0"/>
              </a:defRPr>
            </a:lvl1pPr>
          </a:lstStyle>
          <a:p>
            <a:pPr>
              <a:defRPr/>
            </a:pPr>
            <a:fld id="{A8EB89CA-6FC3-4117-936B-BEA85D7A70B3}"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571743454"/>
      </p:ext>
    </p:extLst>
  </p:cSld>
  <p:clrMapOvr>
    <a:masterClrMapping/>
  </p:clrMapOvr>
</p:sldLayout>
</file>

<file path=ppt/slideLayouts/slideLayout10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0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223014555"/>
      </p:ext>
    </p:extLst>
  </p:cSld>
  <p:clrMapOvr>
    <a:masterClrMapping/>
  </p:clrMapOvr>
  <p:transition spd="slow"/>
</p:sldLayout>
</file>

<file path=ppt/slideLayouts/slideLayout10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649710276"/>
      </p:ext>
    </p:extLst>
  </p:cSld>
  <p:clrMapOvr>
    <a:masterClrMapping/>
  </p:clrMapOvr>
  <p:transition spd="slow"/>
</p:sldLayout>
</file>

<file path=ppt/slideLayouts/slideLayout10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225564146"/>
      </p:ext>
    </p:extLst>
  </p:cSld>
  <p:clrMapOvr>
    <a:masterClrMapping/>
  </p:clrMapOvr>
  <p:transition spd="slow"/>
</p:sldLayout>
</file>

<file path=ppt/slideLayouts/slideLayout10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1665" y="3810381"/>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xmlns="" val="443489920"/>
      </p:ext>
    </p:extLst>
  </p:cSld>
  <p:clrMapOvr>
    <a:masterClrMapping/>
  </p:clrMapOvr>
  <p:transition spd="slow"/>
</p:sldLayout>
</file>

<file path=ppt/slideLayouts/slideLayout10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8124943"/>
      </p:ext>
    </p:extLst>
  </p:cSld>
  <p:clrMapOvr>
    <a:masterClrMapping/>
  </p:clrMapOvr>
  <p:transition spd="slow"/>
</p:sldLayout>
</file>

<file path=ppt/slideLayouts/slideLayout10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8572"/>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192" y="243966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426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3463"/>
            <a:ext cx="1676400" cy="486363"/>
          </a:xfrm>
          <a:prstGeom prst="rect">
            <a:avLst/>
          </a:prstGeom>
        </p:spPr>
      </p:pic>
    </p:spTree>
    <p:extLst>
      <p:ext uri="{BB962C8B-B14F-4D97-AF65-F5344CB8AC3E}">
        <p14:creationId xmlns:p14="http://schemas.microsoft.com/office/powerpoint/2010/main" xmlns="" val="2372768637"/>
      </p:ext>
    </p:extLst>
  </p:cSld>
  <p:clrMapOvr>
    <a:masterClrMapping/>
  </p:clrMapOvr>
  <p:transition spd="slow"/>
</p:sldLayout>
</file>

<file path=ppt/slideLayouts/slideLayout10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869923514"/>
      </p:ext>
    </p:extLst>
  </p:cSld>
  <p:clrMapOvr>
    <a:masterClrMapping/>
  </p:clrMapOvr>
  <p:transition spd="slow"/>
</p:sldLayout>
</file>

<file path=ppt/slideLayouts/slideLayout10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996378262"/>
      </p:ext>
    </p:extLst>
  </p:cSld>
  <p:clrMapOvr>
    <a:masterClrMapping/>
  </p:clrMapOvr>
  <p:transition spd="slow"/>
</p:sldLayout>
</file>

<file path=ppt/slideLayouts/slideLayout10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767381"/>
      </p:ext>
    </p:extLst>
  </p:cSld>
  <p:clrMapOvr>
    <a:masterClrMapping/>
  </p:clrMapOvr>
  <p:transition spd="slow"/>
</p:sldLayout>
</file>

<file path=ppt/slideLayouts/slideLayout10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764750216"/>
      </p:ext>
    </p:extLst>
  </p:cSld>
  <p:clrMapOvr>
    <a:masterClrMapping/>
  </p:clrMapOvr>
  <p:transition spd="slow"/>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47E2E16F-FF97-4660-BD14-21129655491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74959475"/>
      </p:ext>
    </p:extLst>
  </p:cSld>
  <p:clrMapOvr>
    <a:masterClrMapping/>
  </p:clrMapOvr>
</p:sldLayout>
</file>

<file path=ppt/slideLayouts/slideLayout10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0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555487744"/>
      </p:ext>
    </p:extLst>
  </p:cSld>
  <p:clrMapOvr>
    <a:masterClrMapping/>
  </p:clrMapOvr>
  <p:transition spd="slow"/>
</p:sldLayout>
</file>

<file path=ppt/slideLayouts/slideLayout10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071670444"/>
      </p:ext>
    </p:extLst>
  </p:cSld>
  <p:clrMapOvr>
    <a:masterClrMapping/>
  </p:clrMapOvr>
  <p:transition spd="slow"/>
</p:sldLayout>
</file>

<file path=ppt/slideLayouts/slideLayout10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320358339"/>
      </p:ext>
    </p:extLst>
  </p:cSld>
  <p:clrMapOvr>
    <a:masterClrMapping/>
  </p:clrMapOvr>
  <p:transition spd="slow"/>
</p:sldLayout>
</file>

<file path=ppt/slideLayouts/slideLayout10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1665" y="3810381"/>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xmlns="" val="319005756"/>
      </p:ext>
    </p:extLst>
  </p:cSld>
  <p:clrMapOvr>
    <a:masterClrMapping/>
  </p:clrMapOvr>
  <p:transition spd="slow"/>
</p:sldLayout>
</file>

<file path=ppt/slideLayouts/slideLayout10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GB" u="sng" dirty="0" smtClean="0">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dirty="0" smtClean="0">
                <a:solidFill>
                  <a:srgbClr val="FFFFFF"/>
                </a:solidFill>
              </a:rPr>
              <a:t>Financial System Strategy</a:t>
            </a:r>
            <a:br>
              <a:rPr lang="en-CA" sz="2800" dirty="0" smtClean="0">
                <a:solidFill>
                  <a:srgbClr val="FFFFFF"/>
                </a:solidFill>
              </a:rPr>
            </a:br>
            <a:r>
              <a:rPr lang="en-CA" sz="2800" dirty="0" smtClean="0">
                <a:solidFill>
                  <a:srgbClr val="FFFFFF"/>
                </a:solidFill>
              </a:rPr>
              <a:t>2020</a:t>
            </a:r>
            <a:endParaRPr lang="en-US" sz="2800" dirty="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08697"/>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0385"/>
            <a:ext cx="3875943" cy="331787"/>
          </a:xfrm>
        </p:spPr>
        <p:txBody>
          <a:bodyPr/>
          <a:lstStyle>
            <a:lvl1pPr>
              <a:defRPr/>
            </a:lvl1pPr>
          </a:lstStyle>
          <a:p>
            <a:pPr>
              <a:defRPr/>
            </a:pPr>
            <a:endParaRPr lang="en-US" altLang="zh-SG" dirty="0">
              <a:solidFill>
                <a:srgbClr val="000000"/>
              </a:solidFill>
            </a:endParaRPr>
          </a:p>
        </p:txBody>
      </p:sp>
      <p:sp>
        <p:nvSpPr>
          <p:cNvPr id="11" name="Rectangle 6"/>
          <p:cNvSpPr>
            <a:spLocks noGrp="1" noChangeArrowheads="1"/>
          </p:cNvSpPr>
          <p:nvPr>
            <p:ph type="ftr" sz="quarter" idx="11"/>
          </p:nvPr>
        </p:nvSpPr>
        <p:spPr>
          <a:xfrm>
            <a:off x="1486" y="6510385"/>
            <a:ext cx="3864219" cy="331787"/>
          </a:xfrm>
        </p:spPr>
        <p:txBody>
          <a:bodyPr/>
          <a:lstStyle>
            <a:lvl1pPr>
              <a:defRPr/>
            </a:lvl1pPr>
          </a:lstStyle>
          <a:p>
            <a:pPr>
              <a:defRPr/>
            </a:pPr>
            <a:endParaRPr lang="en-US" altLang="zh-SG" dirty="0">
              <a:solidFill>
                <a:srgbClr val="000000"/>
              </a:solidFill>
            </a:endParaRPr>
          </a:p>
        </p:txBody>
      </p:sp>
      <p:sp>
        <p:nvSpPr>
          <p:cNvPr id="12" name="Rectangle 7"/>
          <p:cNvSpPr>
            <a:spLocks noGrp="1" noChangeArrowheads="1"/>
          </p:cNvSpPr>
          <p:nvPr>
            <p:ph type="sldNum" sz="quarter" idx="12"/>
          </p:nvPr>
        </p:nvSpPr>
        <p:spPr>
          <a:xfrm>
            <a:off x="3877408" y="6515147"/>
            <a:ext cx="1395046" cy="327025"/>
          </a:xfrm>
        </p:spPr>
        <p:txBody>
          <a:bodyPr/>
          <a:lstStyle>
            <a:lvl1pPr>
              <a:defRPr sz="1000">
                <a:latin typeface="Arial" charset="0"/>
              </a:defRPr>
            </a:lvl1pPr>
          </a:lstStyle>
          <a:p>
            <a:pPr>
              <a:defRPr/>
            </a:pPr>
            <a:fld id="{E0270F1B-4235-439F-9B76-4B28EDE53257}" type="slidenum">
              <a:rPr lang="zh-SG" altLang="en-US">
                <a:solidFill>
                  <a:srgbClr val="000000"/>
                </a:solidFill>
              </a:rPr>
              <a:pPr>
                <a:defRPr/>
              </a:pPr>
              <a:t>‹#›</a:t>
            </a:fld>
            <a:r>
              <a:rPr lang="en-US" altLang="zh-SG" dirty="0">
                <a:solidFill>
                  <a:srgbClr val="000000"/>
                </a:solidFill>
              </a:rPr>
              <a:t/>
            </a:r>
            <a:br>
              <a:rPr lang="en-US" altLang="zh-SG" dirty="0">
                <a:solidFill>
                  <a:srgbClr val="000000"/>
                </a:solidFill>
              </a:rPr>
            </a:br>
            <a:endParaRPr lang="en-US" altLang="zh-SG" dirty="0">
              <a:solidFill>
                <a:srgbClr val="000000"/>
              </a:solidFill>
            </a:endParaRPr>
          </a:p>
        </p:txBody>
      </p:sp>
    </p:spTree>
    <p:extLst>
      <p:ext uri="{BB962C8B-B14F-4D97-AF65-F5344CB8AC3E}">
        <p14:creationId xmlns:p14="http://schemas.microsoft.com/office/powerpoint/2010/main" xmlns="" val="4054603983"/>
      </p:ext>
    </p:extLst>
  </p:cSld>
  <p:clrMapOvr>
    <a:masterClrMapping/>
  </p:clrMapOvr>
</p:sldLayout>
</file>

<file path=ppt/slideLayouts/slideLayout10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01FC8A-E808-4F70-A629-1B5227EAFFCE}"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xmlns="" val="827570430"/>
      </p:ext>
    </p:extLst>
  </p:cSld>
  <p:clrMapOvr>
    <a:masterClrMapping/>
  </p:clrMapOvr>
</p:sldLayout>
</file>

<file path=ppt/slideLayouts/slideLayout10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4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0893AE-344B-4C43-8BD8-BA6E567EFC93}"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xmlns="" val="1228933751"/>
      </p:ext>
    </p:extLst>
  </p:cSld>
  <p:clrMapOvr>
    <a:masterClrMapping/>
  </p:clrMapOvr>
</p:sldLayout>
</file>

<file path=ppt/slideLayouts/slideLayout10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2B883C-B1A8-4889-90AD-E282EB022D34}"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xmlns="" val="314549715"/>
      </p:ext>
    </p:extLst>
  </p:cSld>
  <p:clrMapOvr>
    <a:masterClrMapping/>
  </p:clrMapOvr>
</p:sldLayout>
</file>

<file path=ppt/slideLayouts/slideLayout10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9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9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CB85956-93F5-416B-858B-0B576790619F}"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xmlns="" val="1823712261"/>
      </p:ext>
    </p:extLst>
  </p:cSld>
  <p:clrMapOvr>
    <a:masterClrMapping/>
  </p:clrMapOvr>
</p:sldLayout>
</file>

<file path=ppt/slideLayouts/slideLayout10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946C85B-9D13-4641-9A4D-F8F332F0DD0C}"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xmlns="" val="2702372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98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AC8434C2-F1A1-47EC-8A99-3E257F5A599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080519225"/>
      </p:ext>
    </p:extLst>
  </p:cSld>
  <p:clrMapOvr>
    <a:masterClrMapping/>
  </p:clrMapOvr>
</p:sldLayout>
</file>

<file path=ppt/slideLayouts/slideLayout10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CAAC05-E890-421B-A8F7-851EB37517CC}"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xmlns="" val="648804460"/>
      </p:ext>
    </p:extLst>
  </p:cSld>
  <p:clrMapOvr>
    <a:masterClrMapping/>
  </p:clrMapOvr>
</p:sldLayout>
</file>

<file path=ppt/slideLayouts/slideLayout10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9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63CD7F-A169-401B-BE14-EF0FDA9DDE76}"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xmlns="" val="1211353656"/>
      </p:ext>
    </p:extLst>
  </p:cSld>
  <p:clrMapOvr>
    <a:masterClrMapping/>
  </p:clrMapOvr>
</p:sldLayout>
</file>

<file path=ppt/slideLayouts/slideLayout10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3E8B02-C5AD-47CA-A411-8E097783C42B}"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xmlns="" val="3553335659"/>
      </p:ext>
    </p:extLst>
  </p:cSld>
  <p:clrMapOvr>
    <a:masterClrMapping/>
  </p:clrMapOvr>
</p:sldLayout>
</file>

<file path=ppt/slideLayouts/slideLayout10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9BF75F-9F1B-416C-8FD5-1B20F5849B97}"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xmlns="" val="1378473853"/>
      </p:ext>
    </p:extLst>
  </p:cSld>
  <p:clrMapOvr>
    <a:masterClrMapping/>
  </p:clrMapOvr>
</p:sldLayout>
</file>

<file path=ppt/slideLayouts/slideLayout10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143" y="244522"/>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4522"/>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D10332-FCE2-4679-B86B-98D28F31F05E}"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xmlns="" val="10736052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75FE0FC1-E2B9-4778-A662-EC308989CDA4}"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7227874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0993255B-A002-49AD-ACD4-EB0F103116F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558320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7FBF20C5-96A8-45D5-B2EC-4B41664D65F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687849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464CEB12-9AA0-4FD1-B4D1-4FFE8991152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9777892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42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B0CF8022-4644-4DD5-8585-3B43EF25F90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5220826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222823E2-14E3-4566-B6C4-2E0C0827E69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98092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240E4-004F-4372-8C5F-60EB159156A9}" type="datetime3">
              <a:rPr lang="en-US" smtClean="0"/>
              <a:pPr/>
              <a:t>3 August 2017</a:t>
            </a:fld>
            <a:endParaRPr lang="en-US"/>
          </a:p>
        </p:txBody>
      </p:sp>
      <p:sp>
        <p:nvSpPr>
          <p:cNvPr id="8" name="Footer Placeholder 7"/>
          <p:cNvSpPr>
            <a:spLocks noGrp="1"/>
          </p:cNvSpPr>
          <p:nvPr>
            <p:ph type="ftr" sz="quarter" idx="11"/>
          </p:nvPr>
        </p:nvSpPr>
        <p:spPr>
          <a:xfrm>
            <a:off x="3124200" y="6360089"/>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2340629464"/>
      </p:ext>
    </p:extLst>
  </p:cSld>
  <p:clrMapOvr>
    <a:masterClrMapping/>
  </p:clrMapOvr>
  <p:transition spd="slow">
    <p:pull/>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5E7A9945-382F-4578-BAA9-1642F29081F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576651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4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4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8E764BD4-368D-4AB5-8F59-1FD53F0B972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5382303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853"/>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155C7352-6EBF-41E6-9DF5-57DA0F27253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0137805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71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4020"/>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4020"/>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782"/>
            <a:ext cx="1395047" cy="327025"/>
          </a:xfrm>
        </p:spPr>
        <p:txBody>
          <a:bodyPr/>
          <a:lstStyle>
            <a:lvl1pPr>
              <a:defRPr sz="1000" b="1">
                <a:latin typeface="Arial" pitchFamily="34" charset="0"/>
              </a:defRPr>
            </a:lvl1pPr>
          </a:lstStyle>
          <a:p>
            <a:pPr>
              <a:defRPr/>
            </a:pPr>
            <a:fld id="{59A261E8-3F9B-4AF3-9C5F-22968B13B552}"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40003030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C5BC882A-3E5B-4209-B681-0FFC98EAF08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2646152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96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667F2B3A-F98C-4D7A-BF54-AF1F4A73E5F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2825593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5C16569F-81C2-4341-85FC-02247A7DEA0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6887814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16D8289D-54E7-4C4E-B58A-A112BCC6BE6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2483769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494DE580-B805-46DD-807D-233C4083CF0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1944838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309526EE-C97A-41B0-9525-0DD6DA47A7D5}"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924047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416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075B2F-E268-42F8-88C0-7EFA040C2FEA}" type="datetime3">
              <a:rPr lang="en-US" smtClean="0"/>
              <a:pPr/>
              <a:t>3 August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3945294788"/>
      </p:ext>
    </p:extLst>
  </p:cSld>
  <p:clrMapOvr>
    <a:masterClrMapping/>
  </p:clrMapOvr>
  <p:transition spd="slow">
    <p:pull/>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413"/>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2A2D80F2-9F7E-41A6-B581-27952B262E0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919738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9E54A8B1-C426-42DC-B99B-002AADD3412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6959153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94D13639-BD40-4AA3-A309-1FA492E3CD4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2749547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35"/>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35"/>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D40F7136-C1E3-4BBB-B5FA-F901107B68F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0052636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837"/>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E25043D2-4AB1-460A-8E5A-0E060E9BDEF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0130925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700"/>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4002"/>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4002"/>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764"/>
            <a:ext cx="1395047" cy="327025"/>
          </a:xfrm>
        </p:spPr>
        <p:txBody>
          <a:bodyPr/>
          <a:lstStyle>
            <a:lvl1pPr>
              <a:defRPr sz="1000" b="1">
                <a:latin typeface="Arial" pitchFamily="34" charset="0"/>
              </a:defRPr>
            </a:lvl1pPr>
          </a:lstStyle>
          <a:p>
            <a:pPr>
              <a:defRPr/>
            </a:pPr>
            <a:fld id="{23D0201E-ED70-42E7-B5D6-B265F0B0CE99}"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39294356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D1B203BA-C985-4D76-A9D3-093A666B46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7671288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94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A56B3FFD-6E33-4ECF-B96C-C4FE9578B53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0240382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BF3B3FEC-838C-4423-8F81-C7ACA3BAF18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8003285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F5C9B0D5-5657-4D61-8B00-AC868767B11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116508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5AE46-889E-4C53-B58F-8EBF147B75EA}" type="datetime3">
              <a:rPr lang="en-US" smtClean="0"/>
              <a:pPr/>
              <a:t>3 August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645138685"/>
      </p:ext>
    </p:extLst>
  </p:cSld>
  <p:clrMapOvr>
    <a:masterClrMapping/>
  </p:clrMapOvr>
  <p:transition spd="slow">
    <p:pull/>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4FE07353-FBDA-421D-AA27-5350A95A115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8547293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5491DCF2-F4EA-4133-B0B0-D52C19B220C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7127916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9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B90C5415-2844-4DCE-AC3A-4FED8575327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5985955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DD444E09-72A9-424C-BE82-EE4D46A0D93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8648687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F7E7E717-DD9E-47E1-AFE2-47AF2348CB5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6895459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20"/>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2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B154700A-C631-4F8F-886F-044CF7AFC76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2176406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821"/>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70089D5E-AA26-4C6E-B85A-4CC31042736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2500230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680"/>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982"/>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3982"/>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744"/>
            <a:ext cx="1395047" cy="327025"/>
          </a:xfrm>
        </p:spPr>
        <p:txBody>
          <a:bodyPr/>
          <a:lstStyle>
            <a:lvl1pPr>
              <a:defRPr sz="1000" b="1">
                <a:latin typeface="Arial" pitchFamily="34" charset="0"/>
              </a:defRPr>
            </a:lvl1pPr>
          </a:lstStyle>
          <a:p>
            <a:pPr>
              <a:defRPr/>
            </a:pPr>
            <a:fld id="{96270D21-3ED4-43EA-ACCF-0B6B65C615BF}"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14578870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F08B378A-657E-4248-8D63-4116D914FAF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7924599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9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9F1D185E-69E2-4905-AC9A-7A09683FFCB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16552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1063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EE1E42-5B2B-4B6B-AD41-E46485ACC369}" type="datetime3">
              <a:rPr lang="en-US" smtClean="0"/>
              <a:pPr/>
              <a:t>3 August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206633904"/>
      </p:ext>
    </p:extLst>
  </p:cSld>
  <p:clrMapOvr>
    <a:masterClrMapping/>
  </p:clrMapOvr>
  <p:transition spd="slow">
    <p:pull/>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5194FDD0-55A0-4152-821A-CD26E50A0FD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71141653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DDF313FE-59D6-4D21-8339-DDF9CE7C383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2932569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671BD93A-3549-4E8D-B2D4-8E6AEE9A242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8480880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E9A43795-BA94-458D-A0DA-8D21E7F3E23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85913724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7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24B5B9F1-5207-4BDF-8A32-B872FC46CB3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8851031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4C9537C8-374C-464B-8BA0-02C6314904F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666740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441FFE30-E0D8-41BC-89CE-0FF95000718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4131768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797"/>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797"/>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8BC7EA55-A63B-4DF1-977B-30FF4379FD5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2621179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800"/>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947AF63E-5598-4505-BD84-3F2023F0EA0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897079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65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960"/>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3960"/>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722"/>
            <a:ext cx="1395047" cy="327025"/>
          </a:xfrm>
        </p:spPr>
        <p:txBody>
          <a:bodyPr/>
          <a:lstStyle>
            <a:lvl1pPr>
              <a:defRPr sz="1000" b="1">
                <a:latin typeface="Arial" pitchFamily="34" charset="0"/>
              </a:defRPr>
            </a:lvl1pPr>
          </a:lstStyle>
          <a:p>
            <a:pPr>
              <a:defRPr/>
            </a:pPr>
            <a:fld id="{5DA2B250-2C0C-4D88-AD83-9ABE71DF5FFB}"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1694858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4502F2-42C9-42D8-8A78-0E8407727455}" type="datetime3">
              <a:rPr lang="en-US" smtClean="0"/>
              <a:pPr/>
              <a:t>3 August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2252583817"/>
      </p:ext>
    </p:extLst>
  </p:cSld>
  <p:clrMapOvr>
    <a:masterClrMapping/>
  </p:clrMapOvr>
  <p:transition spd="slow">
    <p:pull/>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92A71DC3-36EA-47F2-B82C-E2E6DF5878C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0168990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4ED09765-1568-4ED7-8C8E-64A750C0085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1891683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45FB1ACD-391B-47D9-B0D6-D2B4E237ADA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4417569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C113230E-E714-4118-BEC9-3F170E2BDCE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0934574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7FD2B948-30A7-4CBD-9D1B-0777513D1414}"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8450974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C1E06953-1BF2-4C71-8EEF-56EDA3B2899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5457767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54"/>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5DE1BD11-BB55-4028-B19C-A4B70BA98E2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16709917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0F05C46E-12FF-430C-B583-D298C4BBEBD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3712282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AFE04585-4ABF-42D0-A758-5A5D709AE11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28508574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776"/>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776"/>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6405BB26-EE5C-4313-9233-98182A0B22F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08924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240E4-004F-4372-8C5F-60EB159156A9}" type="datetime3">
              <a:rPr lang="en-US" smtClean="0"/>
              <a:pPr/>
              <a:t>3 August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2340629464"/>
      </p:ext>
    </p:extLst>
  </p:cSld>
  <p:clrMapOvr>
    <a:masterClrMapping/>
  </p:clrMapOvr>
  <p:transition spd="slow">
    <p:pull/>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773"/>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6D900978-19CE-4268-91B5-403256259AD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404310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63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936"/>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3936"/>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698"/>
            <a:ext cx="1395047" cy="327025"/>
          </a:xfrm>
        </p:spPr>
        <p:txBody>
          <a:bodyPr/>
          <a:lstStyle>
            <a:lvl1pPr>
              <a:defRPr sz="1000" b="1">
                <a:latin typeface="Arial" pitchFamily="34" charset="0"/>
              </a:defRPr>
            </a:lvl1pPr>
          </a:lstStyle>
          <a:p>
            <a:pPr>
              <a:defRPr/>
            </a:pPr>
            <a:fld id="{D9C2A1D1-7A3E-4125-802D-E3BFBC9EB74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36010155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0DFC1A95-BE82-45DA-9298-D4B32C1A8214}"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26035920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88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4785348D-E257-42B8-AB79-94E08BDC529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46300710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7CD49308-3FC4-4043-8EB6-57D4FD6CFC2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0401977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CA96E7DC-FB4A-470C-BDC7-7B4572AF5CD5}"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40641928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45D63B96-BFE5-4F66-B369-204DB8788AC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3679907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D47148CF-D188-4C6D-B4CB-9865768ECB4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12016902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2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C44C05D3-24A7-46F2-A0A9-709090FCE67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86066030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576C9C8C-7EDE-4F8F-8F34-20639C7424F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576374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011C93-3E44-4577-8564-97D1D89AFB62}" type="datetime3">
              <a:rPr lang="en-US" smtClean="0"/>
              <a:pPr/>
              <a:t>3 August 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3956925770"/>
      </p:ext>
    </p:extLst>
  </p:cSld>
  <p:clrMapOvr>
    <a:masterClrMapping/>
  </p:clrMapOvr>
  <p:transition spd="slow">
    <p:pull/>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F387187D-05DD-40C7-9DB1-744917CF22E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25671554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751"/>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751"/>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1DF16D8C-1F92-4903-AA63-63B346ACBD4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2590081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752"/>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4184611B-C281-4FD7-8840-F0594950B55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96883541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60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910"/>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3910"/>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672"/>
            <a:ext cx="1395047" cy="327025"/>
          </a:xfrm>
        </p:spPr>
        <p:txBody>
          <a:bodyPr/>
          <a:lstStyle>
            <a:lvl1pPr>
              <a:defRPr sz="1000" b="1">
                <a:latin typeface="Arial" pitchFamily="34" charset="0"/>
              </a:defRPr>
            </a:lvl1pPr>
          </a:lstStyle>
          <a:p>
            <a:pPr>
              <a:defRPr/>
            </a:pPr>
            <a:fld id="{26EF5EB7-98F2-46A6-B9D1-64779F312B5F}"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335025026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01E215D2-2C2F-4A94-ACFF-AB6E8BAA19D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40322483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85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D8A32EE8-84FA-4C80-AB83-11B98ECD887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15519826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8CE3E896-77F1-4A64-A822-77D8C59A864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67913117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3A767ABF-578D-4403-968D-656491A75C8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74071181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7ECBEFDB-79E7-4F07-8423-2C151B492B65}"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79030050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78D0FC1F-EC50-41BA-8FFB-9338F83500A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624201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22681-892E-4670-9F68-E86AD078FFCE}" type="datetime3">
              <a:rPr lang="en-US" smtClean="0"/>
              <a:pPr/>
              <a:t>3 August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451940086"/>
      </p:ext>
    </p:extLst>
  </p:cSld>
  <p:clrMapOvr>
    <a:masterClrMapping/>
  </p:clrMapOvr>
  <p:transition spd="slow">
    <p:pull/>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01"/>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5A10D143-B560-455F-9D54-1AAF0DA7722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9895537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42237B5B-A636-416B-AE3F-193E5F3B403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0283452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5CE5F25C-51F0-4491-93BB-E0FB4220226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69352497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722"/>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722"/>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79D95BC1-6A37-4772-AED5-7424FC1E91B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3753212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725"/>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2533E893-F943-4E7D-BBC6-C0B161FFB2C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53963781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latin typeface="Verdana" pitchFamily="34" charset="0"/>
              <a:cs typeface="Arial" pitchFamily="34" charset="0"/>
            </a:endParaRPr>
          </a:p>
        </p:txBody>
      </p:sp>
      <p:sp>
        <p:nvSpPr>
          <p:cNvPr id="6" name="Rectangle 9"/>
          <p:cNvSpPr>
            <a:spLocks noChangeArrowheads="1"/>
          </p:cNvSpPr>
          <p:nvPr/>
        </p:nvSpPr>
        <p:spPr bwMode="auto">
          <a:xfrm>
            <a:off x="2362205" y="840320"/>
            <a:ext cx="4358055"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smtClean="0">
                <a:solidFill>
                  <a:srgbClr val="FFFFFF"/>
                </a:solidFill>
                <a:cs typeface="Arial" pitchFamily="34" charset="0"/>
              </a:rPr>
              <a:t>Financial System Strategy 2020</a:t>
            </a:r>
          </a:p>
          <a:p>
            <a:pPr algn="ctr" eaLnBrk="0" fontAlgn="base" hangingPunct="0">
              <a:spcBef>
                <a:spcPct val="0"/>
              </a:spcBef>
              <a:spcAft>
                <a:spcPct val="0"/>
              </a:spcAft>
            </a:pPr>
            <a:r>
              <a:rPr lang="en-CA" sz="2800" b="1" smtClean="0">
                <a:solidFill>
                  <a:srgbClr val="FFFFFF"/>
                </a:solidFill>
                <a:cs typeface="Arial" pitchFamily="34" charset="0"/>
              </a:rPr>
              <a:t>(FSS2020</a:t>
            </a:r>
            <a:r>
              <a:rPr lang="en-CA" sz="2800" smtClean="0">
                <a:solidFill>
                  <a:srgbClr val="FFFFFF"/>
                </a:solidFill>
                <a:cs typeface="Arial" pitchFamily="34" charset="0"/>
              </a:rPr>
              <a:t>)</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srcRect l="67751" t="4707" r="5081" b="68340"/>
          <a:stretch>
            <a:fillRect/>
          </a:stretch>
        </p:blipFill>
        <p:spPr bwMode="auto">
          <a:xfrm>
            <a:off x="3824709" y="2441928"/>
            <a:ext cx="1395047"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861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866"/>
            <a:ext cx="3875943" cy="331787"/>
          </a:xfrm>
        </p:spPr>
        <p:txBody>
          <a:bodyPr/>
          <a:lstStyle>
            <a:lvl1pPr algn="r" eaLnBrk="1" fontAlgn="auto" hangingPunct="1">
              <a:spcBef>
                <a:spcPts val="0"/>
              </a:spcBef>
              <a:spcAft>
                <a:spcPts val="0"/>
              </a:spcAft>
              <a:defRPr i="1" u="sng">
                <a:latin typeface="+mn-lt"/>
                <a:cs typeface="+mn-cs"/>
              </a:defRPr>
            </a:lvl1pPr>
          </a:lstStyle>
          <a:p>
            <a:pPr>
              <a:defRPr/>
            </a:pPr>
            <a:fld id="{DF9BA7A8-3990-4B7B-91E4-17F36813FADA}" type="datetime3">
              <a:rPr lang="en-US" altLang="zh-SG"/>
              <a:pPr>
                <a:defRPr/>
              </a:pPr>
              <a:t>3 August 2017</a:t>
            </a:fld>
            <a:endParaRPr lang="en-US" altLang="zh-SG"/>
          </a:p>
        </p:txBody>
      </p:sp>
      <p:sp>
        <p:nvSpPr>
          <p:cNvPr id="11" name="Rectangle 6"/>
          <p:cNvSpPr>
            <a:spLocks noGrp="1" noChangeArrowheads="1"/>
          </p:cNvSpPr>
          <p:nvPr>
            <p:ph type="ftr" sz="quarter" idx="11"/>
          </p:nvPr>
        </p:nvSpPr>
        <p:spPr>
          <a:xfrm>
            <a:off x="1486" y="6513866"/>
            <a:ext cx="3864219" cy="331787"/>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12" name="Rectangle 7"/>
          <p:cNvSpPr>
            <a:spLocks noGrp="1" noChangeArrowheads="1"/>
          </p:cNvSpPr>
          <p:nvPr>
            <p:ph type="sldNum" sz="quarter" idx="12"/>
          </p:nvPr>
        </p:nvSpPr>
        <p:spPr>
          <a:xfrm>
            <a:off x="3877463" y="6518628"/>
            <a:ext cx="1395047" cy="327025"/>
          </a:xfrm>
        </p:spPr>
        <p:txBody>
          <a:bodyPr/>
          <a:lstStyle>
            <a:lvl1pPr eaLnBrk="1" fontAlgn="auto" hangingPunct="1">
              <a:spcAft>
                <a:spcPts val="0"/>
              </a:spcAft>
              <a:defRPr sz="1000">
                <a:latin typeface="Arial" pitchFamily="34" charset="0"/>
                <a:cs typeface="Arial" charset="0"/>
              </a:defRPr>
            </a:lvl1pPr>
          </a:lstStyle>
          <a:p>
            <a:pPr>
              <a:defRPr/>
            </a:pPr>
            <a:fld id="{C6CD4FA3-13A9-4308-992C-5B864B6CB9D9}"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3565889963"/>
      </p:ext>
    </p:extLst>
  </p:cSld>
  <p:clrMapOvr>
    <a:masterClrMapping/>
  </p:clrMapOvr>
  <p:transition spd="slow">
    <p:pull/>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32D19654-0479-4EEE-8AFA-74BC6FBFAF7A}" type="datetime3">
              <a:rPr lang="en-US" altLang="zh-SG"/>
              <a:pPr>
                <a:defRPr/>
              </a:pPr>
              <a:t>3 August 2017</a:t>
            </a:fld>
            <a:endParaRPr lang="en-US" altLang="zh-SG" dirty="0"/>
          </a:p>
        </p:txBody>
      </p:sp>
      <p:sp>
        <p:nvSpPr>
          <p:cNvPr id="5"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8694E9EA-2336-44A2-B6C4-BE12762FF1B7}"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723525304"/>
      </p:ext>
    </p:extLst>
  </p:cSld>
  <p:clrMapOvr>
    <a:masterClrMapping/>
  </p:clrMapOvr>
  <p:transition spd="slow">
    <p:pull/>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6D2B0385-A2CF-44E5-BD9F-194DFFF870C4}" type="datetime3">
              <a:rPr lang="en-US" altLang="zh-SG"/>
              <a:pPr>
                <a:defRPr/>
              </a:pPr>
              <a:t>3 August 2017</a:t>
            </a:fld>
            <a:endParaRPr lang="en-US" altLang="zh-SG"/>
          </a:p>
        </p:txBody>
      </p:sp>
      <p:sp>
        <p:nvSpPr>
          <p:cNvPr id="6" name="Footer Placeholder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BA145752-605C-41B7-865D-AD09AF1F526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704157589"/>
      </p:ext>
    </p:extLst>
  </p:cSld>
  <p:clrMapOvr>
    <a:masterClrMapping/>
  </p:clrMapOvr>
  <p:transition spd="slow">
    <p:pull/>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5FFA2F62-A4B6-48D2-8C7D-AB5DE74C96F0}" type="datetime3">
              <a:rPr lang="en-US" altLang="zh-SG"/>
              <a:pPr>
                <a:defRPr/>
              </a:pPr>
              <a:t>3 August 2017</a:t>
            </a:fld>
            <a:endParaRPr lang="en-US" altLang="zh-SG" dirty="0"/>
          </a:p>
        </p:txBody>
      </p:sp>
      <p:sp>
        <p:nvSpPr>
          <p:cNvPr id="4" name="Slide Number Placeholder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2855A267-BFBA-444B-A452-1ED2532668F4}"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262825097"/>
      </p:ext>
    </p:extLst>
  </p:cSld>
  <p:clrMapOvr>
    <a:masterClrMapping/>
  </p:clrMapOvr>
  <p:transition spd="slow">
    <p:pull/>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C2AFC064-7E2B-4666-87EE-CFB3AAC920D9}" type="datetime3">
              <a:rPr lang="en-US" altLang="zh-SG"/>
              <a:pPr>
                <a:defRPr/>
              </a:pPr>
              <a:t>3 August 2017</a:t>
            </a:fld>
            <a:endParaRPr lang="en-US" altLang="zh-SG" dirty="0"/>
          </a:p>
        </p:txBody>
      </p:sp>
      <p:sp>
        <p:nvSpPr>
          <p:cNvPr id="3"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CC6060BF-118B-4B61-B7EB-E54A88742C3B}"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421833569"/>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7" y="27537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7B35-F2E2-4ADF-B81D-C5D11200C478}" type="datetime3">
              <a:rPr lang="en-US" smtClean="0"/>
              <a:pPr/>
              <a:t>3 August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3909912740"/>
      </p:ext>
    </p:extLst>
  </p:cSld>
  <p:clrMapOvr>
    <a:masterClrMapping/>
  </p:clrMapOvr>
  <p:transition spd="slow">
    <p:pull/>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252"/>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C9F71AB3-1C8A-432F-9169-3D73D5A1E426}" type="datetime3">
              <a:rPr lang="en-US" altLang="zh-SG"/>
              <a:pPr>
                <a:defRPr/>
              </a:pPr>
              <a:t>3 August 2017</a:t>
            </a:fld>
            <a:endParaRPr lang="en-US" altLang="zh-SG" dirty="0"/>
          </a:p>
        </p:txBody>
      </p:sp>
      <p:sp>
        <p:nvSpPr>
          <p:cNvPr id="6"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1E50406F-6953-4092-9A07-340485429CBF}"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908097967"/>
      </p:ext>
    </p:extLst>
  </p:cSld>
  <p:clrMapOvr>
    <a:masterClrMapping/>
  </p:clrMapOvr>
  <p:transition spd="slow">
    <p:pull/>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5AEA0E19-B851-4FC2-A935-F18689D40091}" type="datetime3">
              <a:rPr lang="en-US" altLang="zh-SG"/>
              <a:pPr>
                <a:defRPr/>
              </a:pPr>
              <a:t>3 August 2017</a:t>
            </a:fld>
            <a:endParaRPr lang="en-US" altLang="zh-SG"/>
          </a:p>
        </p:txBody>
      </p:sp>
      <p:sp>
        <p:nvSpPr>
          <p:cNvPr id="6" name="Footer Placeholder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0D34BF1D-3ED7-41D3-939D-CC3E3D22164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482608484"/>
      </p:ext>
    </p:extLst>
  </p:cSld>
  <p:clrMapOvr>
    <a:masterClrMapping/>
  </p:clrMapOvr>
  <p:transition spd="slow">
    <p:pull/>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B3538F11-0AFF-43EC-8C68-D3313A6905A7}" type="datetime3">
              <a:rPr lang="en-US" altLang="zh-SG"/>
              <a:pPr>
                <a:defRPr/>
              </a:pPr>
              <a:t>3 August 2017</a:t>
            </a:fld>
            <a:endParaRPr lang="en-US" altLang="zh-SG"/>
          </a:p>
        </p:txBody>
      </p:sp>
      <p:sp>
        <p:nvSpPr>
          <p:cNvPr id="5" name="Rectangle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B8E12C-9E87-42C8-98E9-90A51064D50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744193798"/>
      </p:ext>
    </p:extLst>
  </p:cSld>
  <p:clrMapOvr>
    <a:masterClrMapping/>
  </p:clrMapOvr>
  <p:transition spd="slow">
    <p:pull/>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67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67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4A827667-906C-4DCD-9B20-3AD3D2E24BC8}" type="datetime3">
              <a:rPr lang="en-US" altLang="zh-SG"/>
              <a:pPr>
                <a:defRPr/>
              </a:pPr>
              <a:t>3 August 2017</a:t>
            </a:fld>
            <a:endParaRPr lang="en-US" altLang="zh-SG"/>
          </a:p>
        </p:txBody>
      </p:sp>
      <p:sp>
        <p:nvSpPr>
          <p:cNvPr id="5" name="Rectangle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AB30EE80-7BB1-40F3-B0F7-D6AC0F572A6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214683827"/>
      </p:ext>
    </p:extLst>
  </p:cSld>
  <p:clrMapOvr>
    <a:masterClrMapping/>
  </p:clrMapOvr>
  <p:transition spd="slow">
    <p:pull/>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677"/>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1D26025C-119F-4E64-86E4-289C1C6336CF}" type="datetime3">
              <a:rPr lang="en-US" altLang="zh-SG"/>
              <a:pPr>
                <a:defRPr/>
              </a:pPr>
              <a:t>3 August 2017</a:t>
            </a:fld>
            <a:endParaRPr lang="en-US" altLang="zh-SG"/>
          </a:p>
        </p:txBody>
      </p:sp>
      <p:sp>
        <p:nvSpPr>
          <p:cNvPr id="5" name="Rectangle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F6E2101-C823-489E-BE6E-F8F4CAF7BD2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222022760"/>
      </p:ext>
    </p:extLst>
  </p:cSld>
  <p:clrMapOvr>
    <a:masterClrMapping/>
  </p:clrMapOvr>
  <p:transition spd="slow">
    <p:pull/>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r">
              <a:defRPr i="1" u="sng">
                <a:cs typeface="Arial" pitchFamily="34" charset="0"/>
              </a:defRPr>
            </a:lvl1pPr>
          </a:lstStyle>
          <a:p>
            <a:pPr>
              <a:defRPr/>
            </a:pPr>
            <a:fld id="{45E699FF-1F76-49E9-A7EA-AB316F8B3D73}" type="datetime3">
              <a:rPr lang="en-US"/>
              <a:pPr>
                <a:defRPr/>
              </a:pPr>
              <a:t>3 August 2017</a:t>
            </a:fld>
            <a:endParaRPr lang="en-US"/>
          </a:p>
        </p:txBody>
      </p:sp>
      <p:sp>
        <p:nvSpPr>
          <p:cNvPr id="8" name="Footer Placeholder 7"/>
          <p:cNvSpPr>
            <a:spLocks noGrp="1"/>
          </p:cNvSpPr>
          <p:nvPr>
            <p:ph type="ftr" sz="quarter" idx="11"/>
          </p:nvPr>
        </p:nvSpPr>
        <p:spPr>
          <a:xfrm>
            <a:off x="3124200" y="6359878"/>
            <a:ext cx="2895600" cy="365125"/>
          </a:xfrm>
          <a:prstGeom prst="rect">
            <a:avLst/>
          </a:prstGeom>
        </p:spPr>
        <p:txBody>
          <a:bodyPr/>
          <a:lstStyle>
            <a:lvl1pPr fontAlgn="auto">
              <a:spcBef>
                <a:spcPts val="0"/>
              </a:spcBef>
              <a:spcAft>
                <a:spcPts val="0"/>
              </a:spcAft>
              <a:defRPr i="0" u="none">
                <a:solidFill>
                  <a:srgbClr val="000000"/>
                </a:solidFill>
                <a:latin typeface="Cambria"/>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4F6C9B6A-B154-4BD0-971D-73E12242D4BC}" type="slidenum">
              <a:rPr lang="en-US"/>
              <a:pPr>
                <a:defRPr/>
              </a:pPr>
              <a:t>‹#›</a:t>
            </a:fld>
            <a:endParaRPr lang="en-US"/>
          </a:p>
        </p:txBody>
      </p:sp>
    </p:spTree>
    <p:extLst>
      <p:ext uri="{BB962C8B-B14F-4D97-AF65-F5344CB8AC3E}">
        <p14:creationId xmlns:p14="http://schemas.microsoft.com/office/powerpoint/2010/main" xmlns="" val="1558443265"/>
      </p:ext>
    </p:extLst>
  </p:cSld>
  <p:clrMapOvr>
    <a:masterClrMapping/>
  </p:clrMapOvr>
  <p:transition spd="slow">
    <p:pull/>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196"/>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834"/>
            <a:ext cx="3875943" cy="331787"/>
          </a:xfrm>
        </p:spPr>
        <p:txBody>
          <a:bodyPr/>
          <a:lstStyle>
            <a:lvl1pPr>
              <a:defRPr/>
            </a:lvl1pPr>
          </a:lstStyle>
          <a:p>
            <a:pPr>
              <a:defRPr/>
            </a:pPr>
            <a:endParaRPr lang="en-US" altLang="zh-SG"/>
          </a:p>
        </p:txBody>
      </p:sp>
      <p:sp>
        <p:nvSpPr>
          <p:cNvPr id="11" name="Rectangle 6"/>
          <p:cNvSpPr>
            <a:spLocks noGrp="1" noChangeArrowheads="1"/>
          </p:cNvSpPr>
          <p:nvPr>
            <p:ph type="ftr" sz="quarter" idx="11"/>
          </p:nvPr>
        </p:nvSpPr>
        <p:spPr>
          <a:xfrm>
            <a:off x="1486" y="6513834"/>
            <a:ext cx="3864219" cy="331787"/>
          </a:xfrm>
        </p:spPr>
        <p:txBody>
          <a:bodyPr/>
          <a:lstStyle>
            <a:lvl1pPr>
              <a:defRPr/>
            </a:lvl1pPr>
          </a:lstStyle>
          <a:p>
            <a:pPr>
              <a:defRPr/>
            </a:pPr>
            <a:endParaRPr lang="en-US" altLang="zh-SG"/>
          </a:p>
        </p:txBody>
      </p:sp>
      <p:sp>
        <p:nvSpPr>
          <p:cNvPr id="12" name="Rectangle 7"/>
          <p:cNvSpPr>
            <a:spLocks noGrp="1" noChangeArrowheads="1"/>
          </p:cNvSpPr>
          <p:nvPr>
            <p:ph type="sldNum" sz="quarter" idx="12"/>
          </p:nvPr>
        </p:nvSpPr>
        <p:spPr>
          <a:xfrm>
            <a:off x="3877463" y="6518596"/>
            <a:ext cx="1395047" cy="327025"/>
          </a:xfrm>
        </p:spPr>
        <p:txBody>
          <a:bodyPr/>
          <a:lstStyle>
            <a:lvl1pPr>
              <a:defRPr sz="1000">
                <a:latin typeface="Arial" pitchFamily="34" charset="0"/>
              </a:defRPr>
            </a:lvl1pPr>
          </a:lstStyle>
          <a:p>
            <a:pPr>
              <a:defRPr/>
            </a:pPr>
            <a:fld id="{4548C4A9-5E07-4E10-BF53-F0280019F427}"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8145933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0CF08F76-1BBD-4F63-B7DD-E4F4B9F37D1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37007019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44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7B82D652-72C2-433D-AA0D-47D77EFE552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52033736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57CA8E37-5402-4822-897B-4D523B3E152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82568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726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696221986"/>
      </p:ext>
    </p:extLst>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929D9-42DB-4C81-A6E2-E08BD2E950D3}" type="datetime3">
              <a:rPr lang="en-US" smtClean="0"/>
              <a:pPr/>
              <a:t>3 August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4109700565"/>
      </p:ext>
    </p:extLst>
  </p:cSld>
  <p:clrMapOvr>
    <a:masterClrMapping/>
  </p:clrMapOvr>
  <p:transition spd="slow">
    <p:pull/>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9" name="Rectangle 6"/>
          <p:cNvSpPr>
            <a:spLocks noGrp="1" noChangeArrowheads="1"/>
          </p:cNvSpPr>
          <p:nvPr>
            <p:ph type="sldNum" sz="quarter" idx="12"/>
          </p:nvPr>
        </p:nvSpPr>
        <p:spPr>
          <a:ln/>
        </p:spPr>
        <p:txBody>
          <a:bodyPr/>
          <a:lstStyle>
            <a:lvl1pPr>
              <a:defRPr/>
            </a:lvl1pPr>
          </a:lstStyle>
          <a:p>
            <a:pPr>
              <a:defRPr/>
            </a:pPr>
            <a:fld id="{44A60D42-8E09-43A2-8A6B-40491AC27B4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23770631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5" name="Rectangle 6"/>
          <p:cNvSpPr>
            <a:spLocks noGrp="1" noChangeArrowheads="1"/>
          </p:cNvSpPr>
          <p:nvPr>
            <p:ph type="sldNum" sz="quarter" idx="12"/>
          </p:nvPr>
        </p:nvSpPr>
        <p:spPr>
          <a:ln/>
        </p:spPr>
        <p:txBody>
          <a:bodyPr/>
          <a:lstStyle>
            <a:lvl1pPr>
              <a:defRPr/>
            </a:lvl1pPr>
          </a:lstStyle>
          <a:p>
            <a:pPr>
              <a:defRPr/>
            </a:pPr>
            <a:fld id="{1025136D-4F86-4EDA-BF5C-40269899523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31049330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4" name="Rectangle 6"/>
          <p:cNvSpPr>
            <a:spLocks noGrp="1" noChangeArrowheads="1"/>
          </p:cNvSpPr>
          <p:nvPr>
            <p:ph type="sldNum" sz="quarter" idx="12"/>
          </p:nvPr>
        </p:nvSpPr>
        <p:spPr>
          <a:ln/>
        </p:spPr>
        <p:txBody>
          <a:bodyPr/>
          <a:lstStyle>
            <a:lvl1pPr>
              <a:defRPr/>
            </a:lvl1pPr>
          </a:lstStyle>
          <a:p>
            <a:pPr>
              <a:defRPr/>
            </a:pPr>
            <a:fld id="{E52180E4-214B-4C9A-B94C-1660028AB744}"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60993292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183"/>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B2F8CB71-BA3F-4E49-9F09-DB178073525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08922911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AC11EF4B-CF22-446B-981C-F009828C9E0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6150263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2DE57552-FC32-426E-9AF0-29BE73DA803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35757755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93" y="246608"/>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608"/>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B93483CD-AF89-4582-A51C-E55460C5BA7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05795527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607"/>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75D916AA-F3AF-4EF4-B392-B6051DE40204}"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9024563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prstClr val="black"/>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33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802"/>
            <a:ext cx="3875943" cy="331787"/>
          </a:xfrm>
        </p:spPr>
        <p:txBody>
          <a:bodyPr/>
          <a:lstStyle>
            <a:lvl1pPr>
              <a:defRPr/>
            </a:lvl1pPr>
          </a:lstStyle>
          <a:p>
            <a:pPr>
              <a:defRPr/>
            </a:pPr>
            <a:endParaRPr lang="en-US" altLang="zh-SG"/>
          </a:p>
        </p:txBody>
      </p:sp>
      <p:sp>
        <p:nvSpPr>
          <p:cNvPr id="11" name="Rectangle 6"/>
          <p:cNvSpPr>
            <a:spLocks noGrp="1" noChangeArrowheads="1"/>
          </p:cNvSpPr>
          <p:nvPr>
            <p:ph type="ftr" sz="quarter" idx="11"/>
          </p:nvPr>
        </p:nvSpPr>
        <p:spPr>
          <a:xfrm>
            <a:off x="1486" y="6513802"/>
            <a:ext cx="3864219" cy="331787"/>
          </a:xfrm>
        </p:spPr>
        <p:txBody>
          <a:bodyPr/>
          <a:lstStyle>
            <a:lvl1pPr>
              <a:defRPr/>
            </a:lvl1pPr>
          </a:lstStyle>
          <a:p>
            <a:pPr>
              <a:defRPr/>
            </a:pPr>
            <a:endParaRPr lang="en-US" altLang="zh-SG"/>
          </a:p>
        </p:txBody>
      </p:sp>
      <p:sp>
        <p:nvSpPr>
          <p:cNvPr id="12" name="Rectangle 7"/>
          <p:cNvSpPr>
            <a:spLocks noGrp="1" noChangeArrowheads="1"/>
          </p:cNvSpPr>
          <p:nvPr>
            <p:ph type="sldNum" sz="quarter" idx="12"/>
          </p:nvPr>
        </p:nvSpPr>
        <p:spPr>
          <a:xfrm>
            <a:off x="3877463" y="6518564"/>
            <a:ext cx="1395047" cy="327025"/>
          </a:xfrm>
        </p:spPr>
        <p:txBody>
          <a:bodyPr/>
          <a:lstStyle>
            <a:lvl1pPr>
              <a:defRPr sz="1000">
                <a:latin typeface="Arial" pitchFamily="34" charset="0"/>
              </a:defRPr>
            </a:lvl1pPr>
          </a:lstStyle>
          <a:p>
            <a:pPr>
              <a:defRPr/>
            </a:pPr>
            <a:fld id="{75BBF179-1034-4569-86C7-F78AF2EDE520}"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6778068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F8546E90-4E7D-4919-AF17-4380352FDA1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788981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5B52D-683A-4A51-BD66-8C0F04D10525}" type="datetime3">
              <a:rPr lang="en-US" smtClean="0"/>
              <a:pPr/>
              <a:t>3 August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360538870"/>
      </p:ext>
    </p:extLst>
  </p:cSld>
  <p:clrMapOvr>
    <a:masterClrMapping/>
  </p:clrMapOvr>
  <p:transition spd="slow">
    <p:pull/>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58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7E5D13EC-F06C-4C9A-8C0F-48A235DCCBD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7964127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E6B45A10-96CE-4057-982B-02C810509E3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8778951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9" name="Rectangle 6"/>
          <p:cNvSpPr>
            <a:spLocks noGrp="1" noChangeArrowheads="1"/>
          </p:cNvSpPr>
          <p:nvPr>
            <p:ph type="sldNum" sz="quarter" idx="12"/>
          </p:nvPr>
        </p:nvSpPr>
        <p:spPr>
          <a:ln/>
        </p:spPr>
        <p:txBody>
          <a:bodyPr/>
          <a:lstStyle>
            <a:lvl1pPr>
              <a:defRPr/>
            </a:lvl1pPr>
          </a:lstStyle>
          <a:p>
            <a:pPr>
              <a:defRPr/>
            </a:pPr>
            <a:fld id="{E239A570-421D-4484-8667-43305BE9B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88831198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5" name="Rectangle 6"/>
          <p:cNvSpPr>
            <a:spLocks noGrp="1" noChangeArrowheads="1"/>
          </p:cNvSpPr>
          <p:nvPr>
            <p:ph type="sldNum" sz="quarter" idx="12"/>
          </p:nvPr>
        </p:nvSpPr>
        <p:spPr>
          <a:ln/>
        </p:spPr>
        <p:txBody>
          <a:bodyPr/>
          <a:lstStyle>
            <a:lvl1pPr>
              <a:defRPr/>
            </a:lvl1pPr>
          </a:lstStyle>
          <a:p>
            <a:pPr>
              <a:defRPr/>
            </a:pPr>
            <a:fld id="{48F92DF0-9624-4B14-B867-86C8FF5B1D9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64114805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4" name="Rectangle 6"/>
          <p:cNvSpPr>
            <a:spLocks noGrp="1" noChangeArrowheads="1"/>
          </p:cNvSpPr>
          <p:nvPr>
            <p:ph type="sldNum" sz="quarter" idx="12"/>
          </p:nvPr>
        </p:nvSpPr>
        <p:spPr>
          <a:ln/>
        </p:spPr>
        <p:txBody>
          <a:bodyPr/>
          <a:lstStyle>
            <a:lvl1pPr>
              <a:defRPr/>
            </a:lvl1pPr>
          </a:lstStyle>
          <a:p>
            <a:pPr>
              <a:defRPr/>
            </a:pPr>
            <a:fld id="{D900E358-40FA-44D3-96AC-3365C7CBAA5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21516982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157"/>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75CC9806-64CA-449A-B41E-B7F07A27CD2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98279882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9207C7D4-3E2C-4ED7-B3C1-DB08D47F91F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039094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B9858DBF-8937-428D-A3E6-622FAE5415D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50928024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57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57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E532F2BC-51B5-4ED4-8BF2-DB177FCBB33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24342105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575"/>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22A747CE-8093-47BC-9F41-68FF2137565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254948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696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696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64F1C-E438-4323-9673-3D9E0E06E354}" type="datetime3">
              <a:rPr lang="en-US" smtClean="0"/>
              <a:pPr/>
              <a:t>3 August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3640634109"/>
      </p:ext>
    </p:extLst>
  </p:cSld>
  <p:clrMapOvr>
    <a:masterClrMapping/>
  </p:clrMapOvr>
  <p:transition spd="slow">
    <p:pull/>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296"/>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764"/>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3764"/>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8526"/>
            <a:ext cx="1395047" cy="327025"/>
          </a:xfrm>
        </p:spPr>
        <p:txBody>
          <a:bodyPr/>
          <a:lstStyle>
            <a:lvl1pPr>
              <a:defRPr sz="1000">
                <a:latin typeface="Arial" pitchFamily="34" charset="0"/>
              </a:defRPr>
            </a:lvl1pPr>
          </a:lstStyle>
          <a:p>
            <a:pPr>
              <a:defRPr/>
            </a:pPr>
            <a:fld id="{753B0F46-D368-42A8-9124-730BB4F1427C}"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283251225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C51EEB-B3B1-45E3-8333-BA072D7FBFC9}"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320938891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54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C27287-59AE-45A3-BA2C-0256D4F4811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41666984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523C63-D21E-45A2-AFE0-35FB6D4BBDA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302087098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507D7B-E9A0-4B28-9556-0381546079B8}"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79252582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135EEF6-E091-42D4-BCCB-35C1ACAD4F22}"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38639165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4FA4C3-2BFA-4621-90A9-7994B9DCD35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140696416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11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09422F-D139-4923-9E9A-4BC219B5AF7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106628646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CC3344-88F2-4445-8C9B-C9E47F3C3793}"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93276841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B7587-C4A2-4AB7-8D15-4506564BC1F7}"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126242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9"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410"/>
            <a:ext cx="6263055" cy="6699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tIns="0" bIns="0"/>
          <a:lstStyle>
            <a:lvl1pPr marL="0" indent="0">
              <a:buFont typeface="Wingdings" pitchFamily="2" charset="2"/>
              <a:buNone/>
              <a:defRPr sz="1800">
                <a:solidFill>
                  <a:schemeClr val="bg1"/>
                </a:solidFill>
              </a:defRPr>
            </a:lvl1pPr>
          </a:lstStyle>
          <a:p>
            <a:pPr lvl="0"/>
            <a:r>
              <a:rPr lang="en-US" altLang="zh-SG" noProof="0" smtClean="0"/>
              <a:t>Add name of team</a:t>
            </a:r>
            <a:endParaRPr lang="en-US" noProof="0" smtClean="0"/>
          </a:p>
        </p:txBody>
      </p:sp>
      <p:sp>
        <p:nvSpPr>
          <p:cNvPr id="2162692" name="Rectangle 4"/>
          <p:cNvSpPr>
            <a:spLocks noGrp="1" noChangeArrowheads="1"/>
          </p:cNvSpPr>
          <p:nvPr>
            <p:ph type="ctrTitle"/>
          </p:nvPr>
        </p:nvSpPr>
        <p:spPr>
          <a:xfrm>
            <a:off x="2463317" y="4572000"/>
            <a:ext cx="6263055" cy="819150"/>
          </a:xfrm>
          <a:extLst>
            <a:ext uri="{909E8E84-426E-40DD-AFC4-6F175D3DCCD1}">
              <a14:hiddenFill xmlns:a14="http://schemas.microsoft.com/office/drawing/2010/main" xmlns="">
                <a:solidFill>
                  <a:srgbClr val="FF0000"/>
                </a:solidFill>
              </a14:hiddenFill>
            </a:ext>
          </a:extLst>
        </p:spPr>
        <p:txBody>
          <a:bodyPr tIns="44450" bIns="44450" anchor="t"/>
          <a:lstStyle>
            <a:lvl1pPr algn="ctr">
              <a:defRPr sz="2000">
                <a:solidFill>
                  <a:schemeClr val="bg1"/>
                </a:solidFill>
              </a:defRPr>
            </a:lvl1pPr>
          </a:lstStyle>
          <a:p>
            <a:pPr lvl="0"/>
            <a:r>
              <a:rPr lang="en-US" altLang="zh-SG" noProof="0" smtClean="0"/>
              <a:t>Click to insert presentation title</a:t>
            </a:r>
            <a:br>
              <a:rPr lang="en-US" altLang="zh-SG" noProof="0" smtClean="0"/>
            </a:br>
            <a:r>
              <a:rPr lang="en-US" noProof="0" smtClean="0"/>
              <a:t>Second line here</a:t>
            </a:r>
            <a:endParaRPr lang="en-US" altLang="zh-SG" noProof="0" smtClean="0"/>
          </a:p>
        </p:txBody>
      </p:sp>
      <p:sp>
        <p:nvSpPr>
          <p:cNvPr id="10" name="Rectangle 5"/>
          <p:cNvSpPr>
            <a:spLocks noGrp="1" noChangeArrowheads="1"/>
          </p:cNvSpPr>
          <p:nvPr>
            <p:ph type="dt" sz="half" idx="10"/>
          </p:nvPr>
        </p:nvSpPr>
        <p:spPr>
          <a:xfrm>
            <a:off x="5272458" y="6514098"/>
            <a:ext cx="3875943" cy="331787"/>
          </a:xfrm>
        </p:spPr>
        <p:txBody>
          <a:bodyPr/>
          <a:lstStyle>
            <a:lvl1pPr>
              <a:defRPr smtClean="0"/>
            </a:lvl1pPr>
          </a:lstStyle>
          <a:p>
            <a:pPr>
              <a:defRPr/>
            </a:pPr>
            <a:fld id="{A7DD5442-6C4B-483C-90AB-E8C0CCCE4509}" type="datetime3">
              <a:rPr lang="en-US" altLang="zh-SG" smtClean="0">
                <a:solidFill>
                  <a:srgbClr val="000000"/>
                </a:solidFill>
              </a:rPr>
              <a:pPr>
                <a:defRPr/>
              </a:pPr>
              <a:t>3 August 2017</a:t>
            </a:fld>
            <a:endParaRPr lang="en-US" altLang="zh-SG">
              <a:solidFill>
                <a:srgbClr val="000000"/>
              </a:solidFill>
            </a:endParaRPr>
          </a:p>
        </p:txBody>
      </p:sp>
      <p:sp>
        <p:nvSpPr>
          <p:cNvPr id="11" name="Rectangle 6"/>
          <p:cNvSpPr>
            <a:spLocks noGrp="1" noChangeArrowheads="1"/>
          </p:cNvSpPr>
          <p:nvPr>
            <p:ph type="ftr" sz="quarter" idx="11"/>
          </p:nvPr>
        </p:nvSpPr>
        <p:spPr>
          <a:xfrm>
            <a:off x="1486" y="6514098"/>
            <a:ext cx="3864219" cy="331787"/>
          </a:xfrm>
        </p:spPr>
        <p:txBody>
          <a:bodyPr/>
          <a:lstStyle>
            <a:lvl1pPr>
              <a:defRPr smtClean="0"/>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8860"/>
            <a:ext cx="1395047" cy="327025"/>
          </a:xfrm>
        </p:spPr>
        <p:txBody>
          <a:bodyPr/>
          <a:lstStyle>
            <a:lvl1pPr>
              <a:defRPr sz="1000" smtClean="0">
                <a:latin typeface="Arial" charset="0"/>
              </a:defRPr>
            </a:lvl1pPr>
          </a:lstStyle>
          <a:p>
            <a:pPr>
              <a:defRPr/>
            </a:pPr>
            <a:fld id="{028C6BBA-EA4F-4F00-8010-CA4028B38A14}"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sz="800">
              <a:solidFill>
                <a:srgbClr val="000000"/>
              </a:solidFill>
            </a:endParaRPr>
          </a:p>
        </p:txBody>
      </p:sp>
    </p:spTree>
    <p:extLst>
      <p:ext uri="{BB962C8B-B14F-4D97-AF65-F5344CB8AC3E}">
        <p14:creationId xmlns:p14="http://schemas.microsoft.com/office/powerpoint/2010/main" xmlns="" val="2380652440"/>
      </p:ext>
    </p:extLst>
  </p:cSld>
  <p:clrMapOvr>
    <a:masterClrMapping/>
  </p:clrMapOvr>
  <p:transition spd="slow">
    <p:pull/>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535"/>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535"/>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4E7560-C576-4D74-96D3-87465CFAEA90}"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422750026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538"/>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5B41A9-DF5A-49C0-A1B3-0C6B28D58D3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287991875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42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724"/>
            <a:ext cx="3875943" cy="331787"/>
          </a:xfrm>
        </p:spPr>
        <p:txBody>
          <a:bodyPr/>
          <a:lstStyle>
            <a:lvl1pPr eaLnBrk="1" hangingPunct="1">
              <a:defRPr>
                <a:cs typeface="Arial" pitchFamily="34" charset="0"/>
              </a:defRPr>
            </a:lvl1pPr>
          </a:lstStyle>
          <a:p>
            <a:pPr>
              <a:defRPr/>
            </a:pPr>
            <a:endParaRPr lang="en-US" altLang="zh-SG"/>
          </a:p>
        </p:txBody>
      </p:sp>
      <p:sp>
        <p:nvSpPr>
          <p:cNvPr id="11" name="Rectangle 6"/>
          <p:cNvSpPr>
            <a:spLocks noGrp="1" noChangeArrowheads="1"/>
          </p:cNvSpPr>
          <p:nvPr>
            <p:ph type="ftr" sz="quarter" idx="11"/>
          </p:nvPr>
        </p:nvSpPr>
        <p:spPr>
          <a:xfrm>
            <a:off x="1486" y="6513724"/>
            <a:ext cx="3864219" cy="331787"/>
          </a:xfrm>
        </p:spPr>
        <p:txBody>
          <a:bodyPr/>
          <a:lstStyle>
            <a:lvl1pPr eaLnBrk="1" hangingPunct="1">
              <a:defRPr>
                <a:cs typeface="Arial" pitchFamily="34" charset="0"/>
              </a:defRPr>
            </a:lvl1pPr>
          </a:lstStyle>
          <a:p>
            <a:pPr>
              <a:defRPr/>
            </a:pPr>
            <a:endParaRPr lang="en-US" altLang="zh-SG"/>
          </a:p>
        </p:txBody>
      </p:sp>
      <p:sp>
        <p:nvSpPr>
          <p:cNvPr id="12" name="Rectangle 7"/>
          <p:cNvSpPr>
            <a:spLocks noGrp="1" noChangeArrowheads="1"/>
          </p:cNvSpPr>
          <p:nvPr>
            <p:ph type="sldNum" sz="quarter" idx="12"/>
          </p:nvPr>
        </p:nvSpPr>
        <p:spPr>
          <a:xfrm>
            <a:off x="3877463" y="6518486"/>
            <a:ext cx="1395047" cy="327025"/>
          </a:xfrm>
        </p:spPr>
        <p:txBody>
          <a:bodyPr/>
          <a:lstStyle>
            <a:lvl1pPr eaLnBrk="1" hangingPunct="1">
              <a:defRPr sz="1000">
                <a:latin typeface="Arial" charset="0"/>
                <a:cs typeface="Arial" pitchFamily="34" charset="0"/>
              </a:defRPr>
            </a:lvl1pPr>
          </a:lstStyle>
          <a:p>
            <a:pPr>
              <a:defRPr/>
            </a:pPr>
            <a:fld id="{9365A910-80DA-4229-BE4E-947D5245CACD}"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30907990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F6DB099B-8F53-43D6-B404-0CD3F55B76EC}"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72178451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67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A65AAE8-0FF0-4660-8981-1684852EDC5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103948997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2D29494-0F2D-4F02-B4CD-53D1074DC91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23555433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8"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9"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16E73715-BF11-49B3-BEFA-4FFB4463D7A3}"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81865078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4"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5"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0CA7133-F817-42D8-B180-6CF0DC855794}"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404463462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3"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4"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26B1F74E-7300-4C26-863A-5094999D6568}"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05388003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11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5A554D0E-F209-41AC-8B3E-E250DE8E7DB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1469275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C06FDBE-65EF-42F3-AB6B-0AAD7A800053}" type="datetime3">
              <a:rPr lang="en-US" altLang="zh-SG" smtClean="0">
                <a:solidFill>
                  <a:srgbClr val="000000"/>
                </a:solidFill>
              </a:rPr>
              <a:pPr>
                <a:defRPr/>
              </a:pPr>
              <a:t>3 August 2017</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73F0DD-F9F7-4724-883A-94BEAE1BFA7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951511050"/>
      </p:ext>
    </p:extLst>
  </p:cSld>
  <p:clrMapOvr>
    <a:masterClrMapping/>
  </p:clrMapOvr>
  <p:transition spd="slow">
    <p:pull/>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20BD9CD-BA5A-4AC9-B8A7-A467D8623608}"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55097778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FF644556-FA62-4278-B899-7B77DF27D65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78756781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535"/>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535"/>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35AF025F-15D0-4125-BF76-90D327B2D11D}"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12535449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543"/>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79786010-B577-4D88-ADCA-ECDB7A204ED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25029861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543"/>
            <a:ext cx="7247792"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9590" y="1214439"/>
            <a:ext cx="3868615"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F91A369-CD90-42A0-8995-DA114A36564C}"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9864570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38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686"/>
            <a:ext cx="3875943" cy="331787"/>
          </a:xfrm>
        </p:spPr>
        <p:txBody>
          <a:bodyPr/>
          <a:lstStyle>
            <a:lvl1pPr eaLnBrk="1" hangingPunct="1">
              <a:defRPr>
                <a:cs typeface="Arial" pitchFamily="34" charset="0"/>
              </a:defRPr>
            </a:lvl1pPr>
          </a:lstStyle>
          <a:p>
            <a:pPr>
              <a:defRPr/>
            </a:pPr>
            <a:endParaRPr lang="en-US" altLang="zh-SG"/>
          </a:p>
        </p:txBody>
      </p:sp>
      <p:sp>
        <p:nvSpPr>
          <p:cNvPr id="11" name="Rectangle 6"/>
          <p:cNvSpPr>
            <a:spLocks noGrp="1" noChangeArrowheads="1"/>
          </p:cNvSpPr>
          <p:nvPr>
            <p:ph type="ftr" sz="quarter" idx="11"/>
          </p:nvPr>
        </p:nvSpPr>
        <p:spPr>
          <a:xfrm>
            <a:off x="1486" y="6513686"/>
            <a:ext cx="3864219" cy="331787"/>
          </a:xfrm>
        </p:spPr>
        <p:txBody>
          <a:bodyPr/>
          <a:lstStyle>
            <a:lvl1pPr eaLnBrk="1" hangingPunct="1">
              <a:defRPr>
                <a:cs typeface="Arial" pitchFamily="34" charset="0"/>
              </a:defRPr>
            </a:lvl1pPr>
          </a:lstStyle>
          <a:p>
            <a:pPr>
              <a:defRPr/>
            </a:pPr>
            <a:endParaRPr lang="en-US" altLang="zh-SG"/>
          </a:p>
        </p:txBody>
      </p:sp>
      <p:sp>
        <p:nvSpPr>
          <p:cNvPr id="12" name="Rectangle 7"/>
          <p:cNvSpPr>
            <a:spLocks noGrp="1" noChangeArrowheads="1"/>
          </p:cNvSpPr>
          <p:nvPr>
            <p:ph type="sldNum" sz="quarter" idx="12"/>
          </p:nvPr>
        </p:nvSpPr>
        <p:spPr>
          <a:xfrm>
            <a:off x="3877463" y="6518448"/>
            <a:ext cx="1395047" cy="327025"/>
          </a:xfrm>
        </p:spPr>
        <p:txBody>
          <a:bodyPr/>
          <a:lstStyle>
            <a:lvl1pPr eaLnBrk="1" hangingPunct="1">
              <a:defRPr sz="1000">
                <a:latin typeface="Arial" charset="0"/>
                <a:cs typeface="Arial" pitchFamily="34" charset="0"/>
              </a:defRPr>
            </a:lvl1pPr>
          </a:lstStyle>
          <a:p>
            <a:pPr>
              <a:defRPr/>
            </a:pPr>
            <a:fld id="{43932C8B-9BD4-48F9-8B48-3A970D0708AF}"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64009804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C0F762B9-69BD-4CDB-AFC9-8DC76F356981}"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76964533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6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E895382-491E-406C-9DEC-FA971ED0EA31}"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56766969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045A70CC-E8FA-4BD1-BD9A-D9713984183B}"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3482885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8"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9"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D2BAC60B-8052-4607-BA07-E069090A6DDB}"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895738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66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FD4055A-B350-489C-BAF6-4D46CE3CCE93}" type="datetime3">
              <a:rPr lang="en-US" altLang="zh-SG" smtClean="0">
                <a:solidFill>
                  <a:srgbClr val="000000"/>
                </a:solidFill>
              </a:rPr>
              <a:pPr>
                <a:defRPr/>
              </a:pPr>
              <a:t>3 August 2017</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79410E-A1E7-41BB-94E6-32B9CA4C5B6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041880598"/>
      </p:ext>
    </p:extLst>
  </p:cSld>
  <p:clrMapOvr>
    <a:masterClrMapping/>
  </p:clrMapOvr>
  <p:transition spd="slow">
    <p:pull/>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4"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5"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86842E6A-FD01-4D67-BFDA-47755B01682E}"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106056968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3"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4"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FCC38FF3-79DA-45ED-8BD5-EA2478C7BAB8}"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29859771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07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0CA8032A-CB29-46F7-B866-3D3F9F1431D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1201161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D6C3CCC6-5F7B-456B-BCDD-3672DF631706}"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50408695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8FB5B4C-ABE0-4222-9D5E-9411CD09B3FA}"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03172125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497"/>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497"/>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2124BCFE-DEE1-48DC-BAE3-6C4396E8CF0D}"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27266633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500"/>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D703632-E700-46C0-9B3C-78EBE767C90E}"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417233229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500"/>
            <a:ext cx="7247792"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9590" y="1214439"/>
            <a:ext cx="3868615"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7F5886E-0DA6-44C5-A8F1-E46D57CAB82E}"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2210708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34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646"/>
            <a:ext cx="3875943" cy="331787"/>
          </a:xfrm>
        </p:spPr>
        <p:txBody>
          <a:bodyPr/>
          <a:lstStyle>
            <a:lvl1pPr eaLnBrk="1" hangingPunct="1">
              <a:defRPr>
                <a:cs typeface="Arial" pitchFamily="34" charset="0"/>
              </a:defRPr>
            </a:lvl1pPr>
          </a:lstStyle>
          <a:p>
            <a:pPr>
              <a:defRPr/>
            </a:pPr>
            <a:endParaRPr lang="en-US" altLang="zh-SG"/>
          </a:p>
        </p:txBody>
      </p:sp>
      <p:sp>
        <p:nvSpPr>
          <p:cNvPr id="11" name="Rectangle 6"/>
          <p:cNvSpPr>
            <a:spLocks noGrp="1" noChangeArrowheads="1"/>
          </p:cNvSpPr>
          <p:nvPr>
            <p:ph type="ftr" sz="quarter" idx="11"/>
          </p:nvPr>
        </p:nvSpPr>
        <p:spPr>
          <a:xfrm>
            <a:off x="1486" y="6513646"/>
            <a:ext cx="3864219" cy="331787"/>
          </a:xfrm>
        </p:spPr>
        <p:txBody>
          <a:bodyPr/>
          <a:lstStyle>
            <a:lvl1pPr eaLnBrk="1" hangingPunct="1">
              <a:defRPr>
                <a:cs typeface="Arial" pitchFamily="34" charset="0"/>
              </a:defRPr>
            </a:lvl1pPr>
          </a:lstStyle>
          <a:p>
            <a:pPr>
              <a:defRPr/>
            </a:pPr>
            <a:endParaRPr lang="en-US" altLang="zh-SG"/>
          </a:p>
        </p:txBody>
      </p:sp>
      <p:sp>
        <p:nvSpPr>
          <p:cNvPr id="12" name="Rectangle 7"/>
          <p:cNvSpPr>
            <a:spLocks noGrp="1" noChangeArrowheads="1"/>
          </p:cNvSpPr>
          <p:nvPr>
            <p:ph type="sldNum" sz="quarter" idx="12"/>
          </p:nvPr>
        </p:nvSpPr>
        <p:spPr>
          <a:xfrm>
            <a:off x="3877463" y="6518408"/>
            <a:ext cx="1395047" cy="327025"/>
          </a:xfrm>
        </p:spPr>
        <p:txBody>
          <a:bodyPr/>
          <a:lstStyle>
            <a:lvl1pPr eaLnBrk="1" hangingPunct="1">
              <a:defRPr sz="1000">
                <a:latin typeface="Arial" charset="0"/>
                <a:cs typeface="Arial" pitchFamily="34" charset="0"/>
              </a:defRPr>
            </a:lvl1pPr>
          </a:lstStyle>
          <a:p>
            <a:pPr>
              <a:defRPr/>
            </a:pPr>
            <a:fld id="{EC89AF6B-4032-4B30-9E93-B74093663388}"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109512889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7D052397-C85F-4E76-92D4-F04F520F65DE}"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1103108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1EADAED-EA59-4471-B3AD-47F0DD1DBBCE}" type="datetime3">
              <a:rPr lang="en-US" altLang="zh-SG" smtClean="0">
                <a:solidFill>
                  <a:srgbClr val="000000"/>
                </a:solidFill>
              </a:rPr>
              <a:pPr>
                <a:defRPr/>
              </a:pPr>
              <a:t>3 August 2017</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246571-1B71-4DDB-A154-16168EBD58C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27611402"/>
      </p:ext>
    </p:extLst>
  </p:cSld>
  <p:clrMapOvr>
    <a:masterClrMapping/>
  </p:clrMapOvr>
  <p:transition spd="slow">
    <p:pull/>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59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9B029EAF-79FB-4E24-8078-E8053C9C580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03811453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0C803E94-1628-44EC-94BE-6F10D47DFAF6}"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78318533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8"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9"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06D68C5C-F5D2-4A23-8346-E3D6F66CBCDE}"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143747108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4"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5"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8537D0BB-81BD-4A1B-86AB-8A71FC7DCAB1}"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186454470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3"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4"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57B02AD-3561-4587-88FF-A771C5394014}"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54152487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03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8A80B57-FE04-4233-9BD7-2CD94C088AC0}"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02245466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1800C656-3754-4674-B458-95D21F1B4C37}"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16858767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CB94C3F2-8348-4CA6-BB27-DBF67D1FCD27}"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114344873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461"/>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461"/>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E6BAD95A-3D56-4F16-9263-6ECAEE28C607}"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91962531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463"/>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88E3A95-4E97-470D-9377-4FDAC6A96AB3}"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73766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9D44DBF-6271-4F70-ADB4-943A445242E1}" type="datetime3">
              <a:rPr lang="en-US" altLang="zh-SG" smtClean="0">
                <a:solidFill>
                  <a:srgbClr val="000000"/>
                </a:solidFill>
              </a:rPr>
              <a:pPr>
                <a:defRPr/>
              </a:pPr>
              <a:t>3 August 2017</a:t>
            </a:fld>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727C49-9F76-40C5-86C8-5A6E07DCB5E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183584484"/>
      </p:ext>
    </p:extLst>
  </p:cSld>
  <p:clrMapOvr>
    <a:masterClrMapping/>
  </p:clrMapOvr>
  <p:transition spd="slow">
    <p:pull/>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463"/>
            <a:ext cx="7247792"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9590" y="1214439"/>
            <a:ext cx="3868615"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2719F78-2057-42AF-B290-CCF6BDF396F7}"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61534609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12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596"/>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3596"/>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8358"/>
            <a:ext cx="1395047" cy="327025"/>
          </a:xfrm>
        </p:spPr>
        <p:txBody>
          <a:bodyPr/>
          <a:lstStyle>
            <a:lvl1pPr>
              <a:defRPr sz="1000">
                <a:latin typeface="Arial" pitchFamily="34" charset="0"/>
              </a:defRPr>
            </a:lvl1pPr>
          </a:lstStyle>
          <a:p>
            <a:pPr>
              <a:defRPr/>
            </a:pPr>
            <a:fld id="{753B0F46-D368-42A8-9124-730BB4F1427C}"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271866887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C51EEB-B3B1-45E3-8333-BA072D7FBFC9}"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263816831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37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C27287-59AE-45A3-BA2C-0256D4F4811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196035514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523C63-D21E-45A2-AFE0-35FB6D4BBDA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284394422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507D7B-E9A0-4B28-9556-0381546079B8}"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366105543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135EEF6-E091-42D4-BCCB-35C1ACAD4F22}"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162359009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4FA4C3-2BFA-4621-90A9-7994B9DCD35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121326404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4947"/>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09422F-D139-4923-9E9A-4BC219B5AF7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42605036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CC3344-88F2-4445-8C9B-C9E47F3C3793}"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873376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E31983A-C31F-444D-9F55-5397ED108CBC}" type="datetime3">
              <a:rPr lang="en-US" altLang="zh-SG" smtClean="0">
                <a:solidFill>
                  <a:srgbClr val="000000"/>
                </a:solidFill>
              </a:rPr>
              <a:pPr>
                <a:defRPr/>
              </a:pPr>
              <a:t>3 August 2017</a:t>
            </a:fld>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E9E40E8-EAFB-416B-B6D9-EE9728D47F2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179076372"/>
      </p:ext>
    </p:extLst>
  </p:cSld>
  <p:clrMapOvr>
    <a:masterClrMapping/>
  </p:clrMapOvr>
  <p:transition spd="slow">
    <p:pull/>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B7587-C4A2-4AB7-8D15-4506564BC1F7}"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270132449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660" y="24636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36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4E7560-C576-4D74-96D3-87465CFAEA90}"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235840638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372"/>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5B41A9-DF5A-49C0-A1B3-0C6B28D58D3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303027350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latin typeface="Verdana" pitchFamily="34" charset="0"/>
              <a:cs typeface="Arial" pitchFamily="34" charset="0"/>
            </a:endParaRPr>
          </a:p>
        </p:txBody>
      </p:sp>
      <p:sp>
        <p:nvSpPr>
          <p:cNvPr id="6" name="Rectangle 9"/>
          <p:cNvSpPr>
            <a:spLocks noChangeArrowheads="1"/>
          </p:cNvSpPr>
          <p:nvPr/>
        </p:nvSpPr>
        <p:spPr bwMode="auto">
          <a:xfrm>
            <a:off x="2362205" y="840003"/>
            <a:ext cx="4358055"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smtClean="0">
                <a:solidFill>
                  <a:srgbClr val="FFFFFF"/>
                </a:solidFill>
                <a:cs typeface="Arial" pitchFamily="34" charset="0"/>
              </a:rPr>
              <a:t>Financial System Strategy 2020</a:t>
            </a:r>
          </a:p>
          <a:p>
            <a:pPr algn="ctr" eaLnBrk="0" fontAlgn="base" hangingPunct="0">
              <a:spcBef>
                <a:spcPct val="0"/>
              </a:spcBef>
              <a:spcAft>
                <a:spcPct val="0"/>
              </a:spcAft>
            </a:pPr>
            <a:r>
              <a:rPr lang="en-CA" sz="2800" b="1" smtClean="0">
                <a:solidFill>
                  <a:srgbClr val="FFFFFF"/>
                </a:solidFill>
                <a:cs typeface="Arial" pitchFamily="34" charset="0"/>
              </a:rPr>
              <a:t>(FSS2020</a:t>
            </a:r>
            <a:r>
              <a:rPr lang="en-CA" sz="2800" smtClean="0">
                <a:solidFill>
                  <a:srgbClr val="FFFFFF"/>
                </a:solidFill>
                <a:cs typeface="Arial" pitchFamily="34" charset="0"/>
              </a:rPr>
              <a:t>)</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srcRect l="67751" t="4707" r="5081" b="68340"/>
          <a:stretch>
            <a:fillRect/>
          </a:stretch>
        </p:blipFill>
        <p:spPr bwMode="auto">
          <a:xfrm>
            <a:off x="3824709" y="2441614"/>
            <a:ext cx="1395047"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834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552"/>
            <a:ext cx="3875943" cy="331787"/>
          </a:xfrm>
        </p:spPr>
        <p:txBody>
          <a:bodyPr/>
          <a:lstStyle>
            <a:lvl1pPr algn="r" eaLnBrk="1" fontAlgn="auto" hangingPunct="1">
              <a:spcBef>
                <a:spcPts val="0"/>
              </a:spcBef>
              <a:spcAft>
                <a:spcPts val="0"/>
              </a:spcAft>
              <a:defRPr i="1" u="sng">
                <a:latin typeface="+mn-lt"/>
                <a:cs typeface="+mn-cs"/>
              </a:defRPr>
            </a:lvl1pPr>
          </a:lstStyle>
          <a:p>
            <a:pPr>
              <a:defRPr/>
            </a:pPr>
            <a:fld id="{8DD75C51-DAFA-475A-8620-3AE2FAC7C111}" type="datetime3">
              <a:rPr lang="en-US" altLang="zh-SG"/>
              <a:pPr>
                <a:defRPr/>
              </a:pPr>
              <a:t>3 August 2017</a:t>
            </a:fld>
            <a:endParaRPr lang="en-US" altLang="zh-SG"/>
          </a:p>
        </p:txBody>
      </p:sp>
      <p:sp>
        <p:nvSpPr>
          <p:cNvPr id="11" name="Rectangle 6"/>
          <p:cNvSpPr>
            <a:spLocks noGrp="1" noChangeArrowheads="1"/>
          </p:cNvSpPr>
          <p:nvPr>
            <p:ph type="ftr" sz="quarter" idx="11"/>
          </p:nvPr>
        </p:nvSpPr>
        <p:spPr>
          <a:xfrm>
            <a:off x="1486" y="6513552"/>
            <a:ext cx="3864219" cy="331787"/>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12" name="Rectangle 7"/>
          <p:cNvSpPr>
            <a:spLocks noGrp="1" noChangeArrowheads="1"/>
          </p:cNvSpPr>
          <p:nvPr>
            <p:ph type="sldNum" sz="quarter" idx="12"/>
          </p:nvPr>
        </p:nvSpPr>
        <p:spPr>
          <a:xfrm>
            <a:off x="3877463" y="6518314"/>
            <a:ext cx="1395047" cy="327025"/>
          </a:xfrm>
        </p:spPr>
        <p:txBody>
          <a:bodyPr/>
          <a:lstStyle>
            <a:lvl1pPr eaLnBrk="1" fontAlgn="auto" hangingPunct="1">
              <a:spcAft>
                <a:spcPts val="0"/>
              </a:spcAft>
              <a:defRPr sz="1000">
                <a:latin typeface="Arial" pitchFamily="34" charset="0"/>
                <a:cs typeface="Arial" charset="0"/>
              </a:defRPr>
            </a:lvl1pPr>
          </a:lstStyle>
          <a:p>
            <a:pPr>
              <a:defRPr/>
            </a:pPr>
            <a:fld id="{D634CBD2-3D3B-4A66-B76D-94CF594A26C3}"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3482169788"/>
      </p:ext>
    </p:extLst>
  </p:cSld>
  <p:clrMapOvr>
    <a:masterClrMapping/>
  </p:clrMapOvr>
  <p:transition spd="slow">
    <p:pull/>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92DF48B1-93FA-490A-963C-FAA96824E834}" type="datetime3">
              <a:rPr lang="en-US" altLang="zh-SG"/>
              <a:pPr>
                <a:defRPr/>
              </a:pPr>
              <a:t>3 August 2017</a:t>
            </a:fld>
            <a:endParaRPr lang="en-US" altLang="zh-SG" dirty="0"/>
          </a:p>
        </p:txBody>
      </p:sp>
      <p:sp>
        <p:nvSpPr>
          <p:cNvPr id="5"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719C7A2C-E12D-4391-B9A0-090A90050A76}"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485506708"/>
      </p:ext>
    </p:extLst>
  </p:cSld>
  <p:clrMapOvr>
    <a:masterClrMapping/>
  </p:clrMapOvr>
  <p:transition spd="slow">
    <p:pull/>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69ED8417-396D-4722-BE89-89A71130B928}" type="datetime3">
              <a:rPr lang="en-US" altLang="zh-SG"/>
              <a:pPr>
                <a:defRPr/>
              </a:pPr>
              <a:t>3 August 2017</a:t>
            </a:fld>
            <a:endParaRPr lang="en-US" altLang="zh-SG"/>
          </a:p>
        </p:txBody>
      </p:sp>
      <p:sp>
        <p:nvSpPr>
          <p:cNvPr id="6" name="Footer Placeholder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C68D7855-6CA1-4A46-A89B-C83205CD963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739085811"/>
      </p:ext>
    </p:extLst>
  </p:cSld>
  <p:clrMapOvr>
    <a:masterClrMapping/>
  </p:clrMapOvr>
  <p:transition spd="slow">
    <p:pull/>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D87E0D77-3FCE-4454-87BC-334F9AED9A9E}" type="datetime3">
              <a:rPr lang="en-US" altLang="zh-SG"/>
              <a:pPr>
                <a:defRPr/>
              </a:pPr>
              <a:t>3 August 2017</a:t>
            </a:fld>
            <a:endParaRPr lang="en-US" altLang="zh-SG" dirty="0"/>
          </a:p>
        </p:txBody>
      </p:sp>
      <p:sp>
        <p:nvSpPr>
          <p:cNvPr id="4" name="Slide Number Placeholder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73FD9098-E1C3-4EFE-B35A-431E45FEFEFE}"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395585488"/>
      </p:ext>
    </p:extLst>
  </p:cSld>
  <p:clrMapOvr>
    <a:masterClrMapping/>
  </p:clrMapOvr>
  <p:transition spd="slow">
    <p:pull/>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EECD697D-AC98-4D13-B1D1-E0CEFFDC2D2C}" type="datetime3">
              <a:rPr lang="en-US" altLang="zh-SG"/>
              <a:pPr>
                <a:defRPr/>
              </a:pPr>
              <a:t>3 August 2017</a:t>
            </a:fld>
            <a:endParaRPr lang="en-US" altLang="zh-SG" dirty="0"/>
          </a:p>
        </p:txBody>
      </p:sp>
      <p:sp>
        <p:nvSpPr>
          <p:cNvPr id="3"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0C5B2132-52C4-4D92-B97D-726CC92FC1DB}"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237276576"/>
      </p:ext>
    </p:extLst>
  </p:cSld>
  <p:clrMapOvr>
    <a:masterClrMapping/>
  </p:clrMapOvr>
  <p:transition spd="slow">
    <p:pull/>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4937"/>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6ACCD4D3-1359-48CA-8302-16296AEB1744}" type="datetime3">
              <a:rPr lang="en-US" altLang="zh-SG"/>
              <a:pPr>
                <a:defRPr/>
              </a:pPr>
              <a:t>3 August 2017</a:t>
            </a:fld>
            <a:endParaRPr lang="en-US" altLang="zh-SG" dirty="0"/>
          </a:p>
        </p:txBody>
      </p:sp>
      <p:sp>
        <p:nvSpPr>
          <p:cNvPr id="6"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BB86FA9F-F244-4AFF-BFA0-8C64CA898923}"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956801773"/>
      </p:ext>
    </p:extLst>
  </p:cSld>
  <p:clrMapOvr>
    <a:masterClrMapping/>
  </p:clrMapOvr>
  <p:transition spd="slow">
    <p:pull/>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2343BFD0-00F9-4C85-8123-90D940DAA425}" type="datetime3">
              <a:rPr lang="en-US" altLang="zh-SG"/>
              <a:pPr>
                <a:defRPr/>
              </a:pPr>
              <a:t>3 August 2017</a:t>
            </a:fld>
            <a:endParaRPr lang="en-US" altLang="zh-SG"/>
          </a:p>
        </p:txBody>
      </p:sp>
      <p:sp>
        <p:nvSpPr>
          <p:cNvPr id="6" name="Footer Placeholder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CBAC7B1A-2D9C-4D2F-92A1-25FAE448EB4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546033093"/>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2C043B4-CA36-422F-8568-6BB090C17AB1}" type="datetime3">
              <a:rPr lang="en-US" altLang="zh-SG" smtClean="0">
                <a:solidFill>
                  <a:srgbClr val="000000"/>
                </a:solidFill>
              </a:rPr>
              <a:pPr>
                <a:defRPr/>
              </a:pPr>
              <a:t>3 August 2017</a:t>
            </a:fld>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A04BE0-37B7-411C-98E2-105CDA3038E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449679324"/>
      </p:ext>
    </p:extLst>
  </p:cSld>
  <p:clrMapOvr>
    <a:masterClrMapping/>
  </p:clrMapOvr>
  <p:transition spd="slow">
    <p:pull/>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FEDFC7A4-BE12-4175-BC7C-27BC09C4F14D}" type="datetime3">
              <a:rPr lang="en-US" altLang="zh-SG"/>
              <a:pPr>
                <a:defRPr/>
              </a:pPr>
              <a:t>3 August 2017</a:t>
            </a:fld>
            <a:endParaRPr lang="en-US" altLang="zh-SG"/>
          </a:p>
        </p:txBody>
      </p:sp>
      <p:sp>
        <p:nvSpPr>
          <p:cNvPr id="5" name="Rectangle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34AEC1CD-4820-449B-94A0-21429A8B677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03243254"/>
      </p:ext>
    </p:extLst>
  </p:cSld>
  <p:clrMapOvr>
    <a:masterClrMapping/>
  </p:clrMapOvr>
  <p:transition spd="slow">
    <p:pull/>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497" y="246362"/>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362"/>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4345461B-CAB8-47EB-BF78-4710E79EB64B}" type="datetime3">
              <a:rPr lang="en-US" altLang="zh-SG"/>
              <a:pPr>
                <a:defRPr/>
              </a:pPr>
              <a:t>3 August 2017</a:t>
            </a:fld>
            <a:endParaRPr lang="en-US" altLang="zh-SG"/>
          </a:p>
        </p:txBody>
      </p:sp>
      <p:sp>
        <p:nvSpPr>
          <p:cNvPr id="5" name="Rectangle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E3B43C9A-DF0C-4067-9764-151DA17204C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758528553"/>
      </p:ext>
    </p:extLst>
  </p:cSld>
  <p:clrMapOvr>
    <a:masterClrMapping/>
  </p:clrMapOvr>
  <p:transition spd="slow">
    <p:pull/>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366"/>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6643E4A9-0247-4920-A82A-ED8CFBD0E810}" type="datetime3">
              <a:rPr lang="en-US" altLang="zh-SG"/>
              <a:pPr>
                <a:defRPr/>
              </a:pPr>
              <a:t>3 August 2017</a:t>
            </a:fld>
            <a:endParaRPr lang="en-US" altLang="zh-SG"/>
          </a:p>
        </p:txBody>
      </p:sp>
      <p:sp>
        <p:nvSpPr>
          <p:cNvPr id="5" name="Rectangle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CC835733-DB3C-4889-B8E5-300004BBC99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798715795"/>
      </p:ext>
    </p:extLst>
  </p:cSld>
  <p:clrMapOvr>
    <a:masterClrMapping/>
  </p:clrMapOvr>
  <p:transition spd="slow">
    <p:pull/>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r">
              <a:defRPr i="1" u="sng">
                <a:cs typeface="Arial" pitchFamily="34" charset="0"/>
              </a:defRPr>
            </a:lvl1pPr>
          </a:lstStyle>
          <a:p>
            <a:pPr>
              <a:defRPr/>
            </a:pPr>
            <a:fld id="{5D5F0311-4ECD-4FA2-BA27-58CE9D611D2F}" type="datetime3">
              <a:rPr lang="en-US"/>
              <a:pPr>
                <a:defRPr/>
              </a:pPr>
              <a:t>3 August 2017</a:t>
            </a:fld>
            <a:endParaRPr lang="en-US"/>
          </a:p>
        </p:txBody>
      </p:sp>
      <p:sp>
        <p:nvSpPr>
          <p:cNvPr id="8" name="Footer Placeholder 7"/>
          <p:cNvSpPr>
            <a:spLocks noGrp="1"/>
          </p:cNvSpPr>
          <p:nvPr>
            <p:ph type="ftr" sz="quarter" idx="11"/>
          </p:nvPr>
        </p:nvSpPr>
        <p:spPr>
          <a:xfrm>
            <a:off x="3124200" y="6359564"/>
            <a:ext cx="2895600" cy="365125"/>
          </a:xfrm>
          <a:prstGeom prst="rect">
            <a:avLst/>
          </a:prstGeom>
        </p:spPr>
        <p:txBody>
          <a:bodyPr/>
          <a:lstStyle>
            <a:lvl1pPr fontAlgn="auto">
              <a:spcBef>
                <a:spcPts val="0"/>
              </a:spcBef>
              <a:spcAft>
                <a:spcPts val="0"/>
              </a:spcAft>
              <a:defRPr i="0" u="none">
                <a:solidFill>
                  <a:srgbClr val="000000"/>
                </a:solidFill>
                <a:latin typeface="Cambria"/>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B8211FDA-D50C-49C1-9475-AE4FB22A0E60}" type="slidenum">
              <a:rPr lang="en-US"/>
              <a:pPr>
                <a:defRPr/>
              </a:pPr>
              <a:t>‹#›</a:t>
            </a:fld>
            <a:endParaRPr lang="en-US"/>
          </a:p>
        </p:txBody>
      </p:sp>
    </p:spTree>
    <p:extLst>
      <p:ext uri="{BB962C8B-B14F-4D97-AF65-F5344CB8AC3E}">
        <p14:creationId xmlns:p14="http://schemas.microsoft.com/office/powerpoint/2010/main" xmlns="" val="3495713192"/>
      </p:ext>
    </p:extLst>
  </p:cSld>
  <p:clrMapOvr>
    <a:masterClrMapping/>
  </p:clrMapOvr>
  <p:transition spd="slow">
    <p:pull/>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19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500"/>
            <a:ext cx="3875943" cy="331787"/>
          </a:xfrm>
        </p:spPr>
        <p:txBody>
          <a:bodyPr/>
          <a:lstStyle>
            <a:lvl1pPr eaLnBrk="1" hangingPunct="1">
              <a:defRPr>
                <a:cs typeface="Arial" pitchFamily="34" charset="0"/>
              </a:defRPr>
            </a:lvl1pPr>
          </a:lstStyle>
          <a:p>
            <a:pPr>
              <a:defRPr/>
            </a:pPr>
            <a:endParaRPr lang="en-US" altLang="zh-SG"/>
          </a:p>
        </p:txBody>
      </p:sp>
      <p:sp>
        <p:nvSpPr>
          <p:cNvPr id="11" name="Rectangle 6"/>
          <p:cNvSpPr>
            <a:spLocks noGrp="1" noChangeArrowheads="1"/>
          </p:cNvSpPr>
          <p:nvPr>
            <p:ph type="ftr" sz="quarter" idx="11"/>
          </p:nvPr>
        </p:nvSpPr>
        <p:spPr>
          <a:xfrm>
            <a:off x="1486" y="6513500"/>
            <a:ext cx="3864219" cy="331787"/>
          </a:xfrm>
        </p:spPr>
        <p:txBody>
          <a:bodyPr/>
          <a:lstStyle>
            <a:lvl1pPr eaLnBrk="1" hangingPunct="1">
              <a:defRPr>
                <a:cs typeface="Arial" pitchFamily="34" charset="0"/>
              </a:defRPr>
            </a:lvl1pPr>
          </a:lstStyle>
          <a:p>
            <a:pPr>
              <a:defRPr/>
            </a:pPr>
            <a:endParaRPr lang="en-US" altLang="zh-SG"/>
          </a:p>
        </p:txBody>
      </p:sp>
      <p:sp>
        <p:nvSpPr>
          <p:cNvPr id="12" name="Rectangle 7"/>
          <p:cNvSpPr>
            <a:spLocks noGrp="1" noChangeArrowheads="1"/>
          </p:cNvSpPr>
          <p:nvPr>
            <p:ph type="sldNum" sz="quarter" idx="12"/>
          </p:nvPr>
        </p:nvSpPr>
        <p:spPr>
          <a:xfrm>
            <a:off x="3877463" y="6518262"/>
            <a:ext cx="1395047" cy="327025"/>
          </a:xfrm>
        </p:spPr>
        <p:txBody>
          <a:bodyPr/>
          <a:lstStyle>
            <a:lvl1pPr eaLnBrk="1" hangingPunct="1">
              <a:defRPr sz="1000">
                <a:latin typeface="Arial" charset="0"/>
                <a:cs typeface="Arial" pitchFamily="34" charset="0"/>
              </a:defRPr>
            </a:lvl1pPr>
          </a:lstStyle>
          <a:p>
            <a:pPr>
              <a:defRPr/>
            </a:pPr>
            <a:fld id="{9365A910-80DA-4229-BE4E-947D5245CACD}"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397449939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F6DB099B-8F53-43D6-B404-0CD3F55B76EC}"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40308707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44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A65AAE8-0FF0-4660-8981-1684852EDC5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41372238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2D29494-0F2D-4F02-B4CD-53D1074DC91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61529294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8"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9"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16E73715-BF11-49B3-BEFA-4FFB4463D7A3}"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27209353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4"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5"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0CA7133-F817-42D8-B180-6CF0DC855794}"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73205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3 August 2017</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841157262"/>
      </p:ext>
    </p:extLst>
  </p:cSld>
  <p:clrMapOvr>
    <a:masterClrMapping/>
  </p:clrMapOvr>
  <p:transition spd="slow">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9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3C2167B-B8B1-48DF-8E4D-79AFD3C6A140}" type="datetime3">
              <a:rPr lang="en-US" altLang="zh-SG" smtClean="0">
                <a:solidFill>
                  <a:srgbClr val="000000"/>
                </a:solidFill>
              </a:rPr>
              <a:pPr>
                <a:defRPr/>
              </a:pPr>
              <a:t>3 August 2017</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7830D7-44E1-4055-9144-DE8F9F5DB7F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343200769"/>
      </p:ext>
    </p:extLst>
  </p:cSld>
  <p:clrMapOvr>
    <a:masterClrMapping/>
  </p:clrMapOvr>
  <p:transition spd="slow">
    <p:pull/>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3"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4"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26B1F74E-7300-4C26-863A-5094999D6568}"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143419984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4896"/>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5A554D0E-F209-41AC-8B3E-E250DE8E7DB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55707279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20BD9CD-BA5A-4AC9-B8A7-A467D8623608}"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87876289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FF644556-FA62-4278-B899-7B77DF27D65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64912103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94" y="246318"/>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318"/>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35AF025F-15D0-4125-BF76-90D327B2D11D}"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23872140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318"/>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79786010-B577-4D88-ADCA-ECDB7A204ED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196941755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318"/>
            <a:ext cx="7247792"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9590" y="1214439"/>
            <a:ext cx="3868615"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F91A369-CD90-42A0-8995-DA114A36564C}"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33030037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39983"/>
            <a:ext cx="4357688"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xmlns="">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3826639" y="244157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819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3531"/>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3 August 2017</a:t>
            </a:fld>
            <a:endParaRPr lang="en-US" altLang="zh-SG"/>
          </a:p>
        </p:txBody>
      </p:sp>
      <p:sp>
        <p:nvSpPr>
          <p:cNvPr id="11" name="Rectangle 6"/>
          <p:cNvSpPr>
            <a:spLocks noGrp="1" noChangeArrowheads="1"/>
          </p:cNvSpPr>
          <p:nvPr>
            <p:ph type="ftr" sz="quarter" idx="11"/>
          </p:nvPr>
        </p:nvSpPr>
        <p:spPr>
          <a:xfrm>
            <a:off x="1665" y="6513531"/>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8293"/>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1968238717"/>
      </p:ext>
    </p:extLst>
  </p:cSld>
  <p:clrMapOvr>
    <a:masterClrMapping/>
  </p:clrMapOvr>
  <p:transition spd="slow">
    <p:pull/>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6694"/>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201681352"/>
      </p:ext>
    </p:extLst>
  </p:cSld>
  <p:clrMapOvr>
    <a:masterClrMapping/>
  </p:clrMapOvr>
  <p:transition spd="slow">
    <p:pull/>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3 August 2017</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241283524"/>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077D33B-3E3C-4DFE-BEB1-5D4D1CA07754}" type="datetime3">
              <a:rPr lang="en-US" altLang="zh-SG" smtClean="0">
                <a:solidFill>
                  <a:srgbClr val="000000"/>
                </a:solidFill>
              </a:rPr>
              <a:pPr>
                <a:defRPr/>
              </a:pPr>
              <a:t>3 August 2017</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1B877B-9C5D-4ADA-A5DA-0AE28FD0519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344859366"/>
      </p:ext>
    </p:extLst>
  </p:cSld>
  <p:clrMapOvr>
    <a:masterClrMapping/>
  </p:clrMapOvr>
  <p:transition spd="slow">
    <p:pull/>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6694"/>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148059782"/>
      </p:ext>
    </p:extLst>
  </p:cSld>
  <p:clrMapOvr>
    <a:masterClrMapping/>
  </p:clrMapOvr>
  <p:transition spd="slow">
    <p:pull/>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6694"/>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473164124"/>
      </p:ext>
    </p:extLst>
  </p:cSld>
  <p:clrMapOvr>
    <a:masterClrMapping/>
  </p:clrMapOvr>
  <p:transition spd="slow">
    <p:pull/>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4837"/>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6694"/>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593789251"/>
      </p:ext>
    </p:extLst>
  </p:cSld>
  <p:clrMapOvr>
    <a:masterClrMapping/>
  </p:clrMapOvr>
  <p:transition spd="slow">
    <p:pull/>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3 August 2017</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244191218"/>
      </p:ext>
    </p:extLst>
  </p:cSld>
  <p:clrMapOvr>
    <a:masterClrMapping/>
  </p:clrMapOvr>
  <p:transition spd="slow">
    <p:pull/>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560673223"/>
      </p:ext>
    </p:extLst>
  </p:cSld>
  <p:clrMapOvr>
    <a:masterClrMapping/>
  </p:clrMapOvr>
  <p:transition spd="slow">
    <p:pull/>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497" y="246264"/>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264"/>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00403539"/>
      </p:ext>
    </p:extLst>
  </p:cSld>
  <p:clrMapOvr>
    <a:masterClrMapping/>
  </p:clrMapOvr>
  <p:transition spd="slow">
    <p:pull/>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259"/>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23182740"/>
      </p:ext>
    </p:extLst>
  </p:cSld>
  <p:clrMapOvr>
    <a:masterClrMapping/>
  </p:clrMapOvr>
  <p:transition spd="slow">
    <p:pull/>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240E4-004F-4372-8C5F-60EB159156A9}" type="datetime3">
              <a:rPr lang="en-US" smtClean="0"/>
              <a:pPr/>
              <a:t>3 August 2017</a:t>
            </a:fld>
            <a:endParaRPr lang="en-US"/>
          </a:p>
        </p:txBody>
      </p:sp>
      <p:sp>
        <p:nvSpPr>
          <p:cNvPr id="8" name="Footer Placeholder 7"/>
          <p:cNvSpPr>
            <a:spLocks noGrp="1"/>
          </p:cNvSpPr>
          <p:nvPr>
            <p:ph type="ftr" sz="quarter" idx="11"/>
          </p:nvPr>
        </p:nvSpPr>
        <p:spPr>
          <a:xfrm>
            <a:off x="3124200" y="6359521"/>
            <a:ext cx="2895600" cy="365125"/>
          </a:xfrm>
          <a:prstGeom prst="rect">
            <a:avLst/>
          </a:prstGeom>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2873262238"/>
      </p:ext>
    </p:extLst>
  </p:cSld>
  <p:clrMapOvr>
    <a:masterClrMapping/>
  </p:clrMapOvr>
  <p:transition spd="slow">
    <p:pull/>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3"/>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97"/>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97"/>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96"/>
            <a:ext cx="1676400" cy="486363"/>
          </a:xfrm>
          <a:prstGeom prst="rect">
            <a:avLst/>
          </a:prstGeom>
        </p:spPr>
      </p:pic>
    </p:spTree>
    <p:extLst>
      <p:ext uri="{BB962C8B-B14F-4D97-AF65-F5344CB8AC3E}">
        <p14:creationId xmlns:p14="http://schemas.microsoft.com/office/powerpoint/2010/main" xmlns="" val="1528784831"/>
      </p:ext>
    </p:extLst>
  </p:cSld>
  <p:clrMapOvr>
    <a:masterClrMapping/>
  </p:clrMapOvr>
  <p:transition spd="slow"/>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58151051"/>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904D379-AD1E-49CA-B977-CAF743AABA1D}" type="datetime3">
              <a:rPr lang="en-US" altLang="zh-SG" smtClean="0">
                <a:solidFill>
                  <a:srgbClr val="000000"/>
                </a:solidFill>
              </a:rPr>
              <a:pPr>
                <a:defRPr/>
              </a:pPr>
              <a:t>3 August 2017</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CD63A7-E2B6-4BF2-A50F-BC2EFA3AFE7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64264439"/>
      </p:ext>
    </p:extLst>
  </p:cSld>
  <p:clrMapOvr>
    <a:masterClrMapping/>
  </p:clrMapOvr>
  <p:transition spd="slow">
    <p:pull/>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313706619"/>
      </p:ext>
    </p:extLst>
  </p:cSld>
  <p:clrMapOvr>
    <a:masterClrMapping/>
  </p:clrMapOvr>
  <p:transition spd="slow"/>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922859951"/>
      </p:ext>
    </p:extLst>
  </p:cSld>
  <p:clrMapOvr>
    <a:masterClrMapping/>
  </p:clrMapOvr>
  <p:transition spd="slow"/>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691503469"/>
      </p:ext>
    </p:extLst>
  </p:cSld>
  <p:clrMapOvr>
    <a:masterClrMapping/>
  </p:clrMapOvr>
  <p:transition spd="slow"/>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075163048"/>
      </p:ext>
    </p:extLst>
  </p:cSld>
  <p:clrMapOvr>
    <a:masterClrMapping/>
  </p:clrMapOvr>
  <p:transition spd="slow"/>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128579154"/>
      </p:ext>
    </p:extLst>
  </p:cSld>
  <p:clrMapOvr>
    <a:masterClrMapping/>
  </p:clrMapOvr>
  <p:transition spd="slow"/>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788914574"/>
      </p:ext>
    </p:extLst>
  </p:cSld>
  <p:clrMapOvr>
    <a:masterClrMapping/>
  </p:clrMapOvr>
  <p:transition spd="slow"/>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717" y="3811801"/>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xmlns="" val="3603904756"/>
      </p:ext>
    </p:extLst>
  </p:cSld>
  <p:clrMapOvr>
    <a:masterClrMapping/>
  </p:clrMapOvr>
  <p:transition spd="slow"/>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3"/>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9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9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93"/>
            <a:ext cx="1676400" cy="486363"/>
          </a:xfrm>
          <a:prstGeom prst="rect">
            <a:avLst/>
          </a:prstGeom>
        </p:spPr>
      </p:pic>
    </p:spTree>
    <p:extLst>
      <p:ext uri="{BB962C8B-B14F-4D97-AF65-F5344CB8AC3E}">
        <p14:creationId xmlns:p14="http://schemas.microsoft.com/office/powerpoint/2010/main" xmlns="" val="4292777810"/>
      </p:ext>
    </p:extLst>
  </p:cSld>
  <p:clrMapOvr>
    <a:masterClrMapping/>
  </p:clrMapOvr>
  <p:transition spd="slow"/>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614106557"/>
      </p:ext>
    </p:extLst>
  </p:cSld>
  <p:clrMapOvr>
    <a:masterClrMapping/>
  </p:clrMapOvr>
  <p:transition spd="slow"/>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548516698"/>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25"/>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25"/>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6DB53F-2B99-44AF-AA24-DB8EC7773249}" type="datetime3">
              <a:rPr lang="en-US" altLang="zh-SG" smtClean="0">
                <a:solidFill>
                  <a:srgbClr val="000000"/>
                </a:solidFill>
              </a:rPr>
              <a:pPr>
                <a:defRPr/>
              </a:pPr>
              <a:t>3 August 2017</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DC029B-302D-497F-8057-3FB9D5B5C1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15756865"/>
      </p:ext>
    </p:extLst>
  </p:cSld>
  <p:clrMapOvr>
    <a:masterClrMapping/>
  </p:clrMapOvr>
  <p:transition spd="slow">
    <p:pull/>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867102731"/>
      </p:ext>
    </p:extLst>
  </p:cSld>
  <p:clrMapOvr>
    <a:masterClrMapping/>
  </p:clrMapOvr>
  <p:transition spd="slow"/>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606513235"/>
      </p:ext>
    </p:extLst>
  </p:cSld>
  <p:clrMapOvr>
    <a:masterClrMapping/>
  </p:clrMapOvr>
  <p:transition spd="slow"/>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389819986"/>
      </p:ext>
    </p:extLst>
  </p:cSld>
  <p:clrMapOvr>
    <a:masterClrMapping/>
  </p:clrMapOvr>
  <p:transition spd="slow"/>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777021238"/>
      </p:ext>
    </p:extLst>
  </p:cSld>
  <p:clrMapOvr>
    <a:masterClrMapping/>
  </p:clrMapOvr>
  <p:transition spd="slow"/>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033696280"/>
      </p:ext>
    </p:extLst>
  </p:cSld>
  <p:clrMapOvr>
    <a:masterClrMapping/>
  </p:clrMapOvr>
  <p:transition spd="slow"/>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715" y="3811801"/>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xmlns="" val="1247480480"/>
      </p:ext>
    </p:extLst>
  </p:cSld>
  <p:clrMapOvr>
    <a:masterClrMapping/>
  </p:clrMapOvr>
  <p:transition spd="slow"/>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306069007"/>
      </p:ext>
    </p:extLst>
  </p:cSld>
  <p:clrMapOvr>
    <a:masterClrMapping/>
  </p:clrMapOvr>
  <p:transition spd="slow"/>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8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8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89"/>
            <a:ext cx="1676400" cy="486363"/>
          </a:xfrm>
          <a:prstGeom prst="rect">
            <a:avLst/>
          </a:prstGeom>
        </p:spPr>
      </p:pic>
    </p:spTree>
    <p:extLst>
      <p:ext uri="{BB962C8B-B14F-4D97-AF65-F5344CB8AC3E}">
        <p14:creationId xmlns:p14="http://schemas.microsoft.com/office/powerpoint/2010/main" xmlns="" val="3083559750"/>
      </p:ext>
    </p:extLst>
  </p:cSld>
  <p:clrMapOvr>
    <a:masterClrMapping/>
  </p:clrMapOvr>
  <p:transition spd="slow"/>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72119999"/>
      </p:ext>
    </p:extLst>
  </p:cSld>
  <p:clrMapOvr>
    <a:masterClrMapping/>
  </p:clrMapOvr>
  <p:transition spd="slow"/>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75117082"/>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74" y="0"/>
            <a:ext cx="9149863" cy="3429000"/>
          </a:xfrm>
          <a:prstGeom prst="rect">
            <a:avLst/>
          </a:prstGeom>
          <a:solidFill>
            <a:srgbClr val="008000"/>
          </a:soli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83" y="3429000"/>
            <a:ext cx="9146933"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a:solidFill>
                <a:srgbClr val="000000"/>
              </a:solidFill>
            </a:endParaRPr>
          </a:p>
        </p:txBody>
      </p:sp>
      <p:sp>
        <p:nvSpPr>
          <p:cNvPr id="6" name="Rectangle 9"/>
          <p:cNvSpPr>
            <a:spLocks noChangeArrowheads="1"/>
          </p:cNvSpPr>
          <p:nvPr/>
        </p:nvSpPr>
        <p:spPr bwMode="auto">
          <a:xfrm>
            <a:off x="2323385" y="1665288"/>
            <a:ext cx="4357985" cy="1230312"/>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0" descr="cb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09113" y="3473450"/>
            <a:ext cx="1071539"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1" descr="200319235-001">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93360" y="8"/>
            <a:ext cx="2467033"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2" descr="200272804-001">
            <a:hlinkClick r:id="rId5"/>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0516" y="0"/>
            <a:ext cx="2288199"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1747" y="5712406"/>
            <a:ext cx="6262131" cy="6699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tIns="0" bIns="0"/>
          <a:lstStyle>
            <a:lvl1pPr marL="0" indent="0">
              <a:buFont typeface="Wingdings" pitchFamily="2" charset="2"/>
              <a:buNone/>
              <a:defRPr sz="1800">
                <a:solidFill>
                  <a:schemeClr val="bg1"/>
                </a:solidFill>
              </a:defRPr>
            </a:lvl1pPr>
          </a:lstStyle>
          <a:p>
            <a:pPr lvl="0"/>
            <a:r>
              <a:rPr lang="en-US" altLang="zh-SG" noProof="0" smtClean="0"/>
              <a:t>Add name of team</a:t>
            </a:r>
            <a:endParaRPr lang="en-US" noProof="0" smtClean="0"/>
          </a:p>
        </p:txBody>
      </p:sp>
      <p:sp>
        <p:nvSpPr>
          <p:cNvPr id="2162692" name="Rectangle 4"/>
          <p:cNvSpPr>
            <a:spLocks noGrp="1" noChangeArrowheads="1"/>
          </p:cNvSpPr>
          <p:nvPr>
            <p:ph type="ctrTitle"/>
          </p:nvPr>
        </p:nvSpPr>
        <p:spPr>
          <a:xfrm>
            <a:off x="2464156" y="4572000"/>
            <a:ext cx="6262131" cy="819150"/>
          </a:xfrm>
          <a:extLst>
            <a:ext uri="{909E8E84-426E-40DD-AFC4-6F175D3DCCD1}">
              <a14:hiddenFill xmlns:a14="http://schemas.microsoft.com/office/drawing/2010/main" xmlns="">
                <a:solidFill>
                  <a:srgbClr val="FF0000"/>
                </a:solidFill>
              </a14:hiddenFill>
            </a:ext>
          </a:extLst>
        </p:spPr>
        <p:txBody>
          <a:bodyPr tIns="44450" bIns="44450" anchor="t"/>
          <a:lstStyle>
            <a:lvl1pPr algn="ctr">
              <a:defRPr sz="2400">
                <a:solidFill>
                  <a:schemeClr val="bg1"/>
                </a:solidFill>
              </a:defRPr>
            </a:lvl1pPr>
          </a:lstStyle>
          <a:p>
            <a:pPr lvl="0"/>
            <a:r>
              <a:rPr lang="en-US" altLang="zh-SG" noProof="0" smtClean="0"/>
              <a:t>Click to insert presentation title</a:t>
            </a:r>
            <a:br>
              <a:rPr lang="en-US" altLang="zh-SG" noProof="0" smtClean="0"/>
            </a:br>
            <a:r>
              <a:rPr lang="en-US" noProof="0" smtClean="0"/>
              <a:t>Second line here</a:t>
            </a:r>
            <a:endParaRPr lang="en-US" altLang="zh-SG" noProof="0" smtClean="0"/>
          </a:p>
        </p:txBody>
      </p:sp>
      <p:sp>
        <p:nvSpPr>
          <p:cNvPr id="10" name="Rectangle 5"/>
          <p:cNvSpPr>
            <a:spLocks noGrp="1" noChangeArrowheads="1"/>
          </p:cNvSpPr>
          <p:nvPr>
            <p:ph type="dt" sz="half" idx="10"/>
          </p:nvPr>
        </p:nvSpPr>
        <p:spPr>
          <a:xfrm>
            <a:off x="5272681" y="6514094"/>
            <a:ext cx="3875719" cy="331787"/>
          </a:xfrm>
        </p:spPr>
        <p:txBody>
          <a:bodyPr/>
          <a:lstStyle>
            <a:lvl1pPr>
              <a:defRPr smtClean="0"/>
            </a:lvl1pPr>
          </a:lstStyle>
          <a:p>
            <a:pPr>
              <a:defRPr/>
            </a:pPr>
            <a:fld id="{89044C28-3239-45C0-A38F-69B8BF4F7E30}" type="datetime3">
              <a:rPr lang="en-US" altLang="zh-SG" smtClean="0">
                <a:solidFill>
                  <a:srgbClr val="000000"/>
                </a:solidFill>
              </a:rPr>
              <a:pPr>
                <a:defRPr/>
              </a:pPr>
              <a:t>3 August 2017</a:t>
            </a:fld>
            <a:endParaRPr lang="en-US" altLang="zh-SG">
              <a:solidFill>
                <a:srgbClr val="000000"/>
              </a:solidFill>
            </a:endParaRPr>
          </a:p>
        </p:txBody>
      </p:sp>
      <p:sp>
        <p:nvSpPr>
          <p:cNvPr id="11" name="Rectangle 6"/>
          <p:cNvSpPr>
            <a:spLocks noGrp="1" noChangeArrowheads="1"/>
          </p:cNvSpPr>
          <p:nvPr>
            <p:ph type="ftr" sz="quarter" idx="11"/>
          </p:nvPr>
        </p:nvSpPr>
        <p:spPr>
          <a:xfrm>
            <a:off x="1467" y="6514094"/>
            <a:ext cx="3863992" cy="331787"/>
          </a:xfrm>
        </p:spPr>
        <p:txBody>
          <a:bodyPr/>
          <a:lstStyle>
            <a:lvl1pPr>
              <a:defRPr smtClean="0"/>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194" y="6518856"/>
            <a:ext cx="1395493" cy="327025"/>
          </a:xfrm>
        </p:spPr>
        <p:txBody>
          <a:bodyPr/>
          <a:lstStyle>
            <a:lvl1pPr>
              <a:defRPr sz="1000" smtClean="0">
                <a:latin typeface="Arial" charset="0"/>
              </a:defRPr>
            </a:lvl1pPr>
          </a:lstStyle>
          <a:p>
            <a:pPr>
              <a:defRPr/>
            </a:pPr>
            <a:fld id="{58A2022E-CF81-42BC-9FE4-3676250287CC}"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sz="800">
              <a:solidFill>
                <a:srgbClr val="000000"/>
              </a:solidFill>
            </a:endParaRPr>
          </a:p>
        </p:txBody>
      </p:sp>
    </p:spTree>
    <p:extLst>
      <p:ext uri="{BB962C8B-B14F-4D97-AF65-F5344CB8AC3E}">
        <p14:creationId xmlns:p14="http://schemas.microsoft.com/office/powerpoint/2010/main" xmlns="" val="7524620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367789242"/>
      </p:ext>
    </p:extLst>
  </p:cSld>
  <p:clrMapOvr>
    <a:masterClrMapping/>
  </p:clrMapOvr>
  <p:transition spd="slow"/>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976799567"/>
      </p:ext>
    </p:extLst>
  </p:cSld>
  <p:clrMapOvr>
    <a:masterClrMapping/>
  </p:clrMapOvr>
  <p:transition spd="slow"/>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637407630"/>
      </p:ext>
    </p:extLst>
  </p:cSld>
  <p:clrMapOvr>
    <a:masterClrMapping/>
  </p:clrMapOvr>
  <p:transition spd="slow"/>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321793128"/>
      </p:ext>
    </p:extLst>
  </p:cSld>
  <p:clrMapOvr>
    <a:masterClrMapping/>
  </p:clrMapOvr>
  <p:transition spd="slow"/>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292357174"/>
      </p:ext>
    </p:extLst>
  </p:cSld>
  <p:clrMapOvr>
    <a:masterClrMapping/>
  </p:clrMapOvr>
  <p:transition spd="slow"/>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711"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1088574821"/>
      </p:ext>
    </p:extLst>
  </p:cSld>
  <p:clrMapOvr>
    <a:masterClrMapping/>
  </p:clrMapOvr>
  <p:transition spd="slow"/>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787944756"/>
      </p:ext>
    </p:extLst>
  </p:cSld>
  <p:clrMapOvr>
    <a:masterClrMapping/>
  </p:clrMapOvr>
  <p:transition spd="slow"/>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8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8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81"/>
            <a:ext cx="1676400" cy="486363"/>
          </a:xfrm>
          <a:prstGeom prst="rect">
            <a:avLst/>
          </a:prstGeom>
        </p:spPr>
      </p:pic>
    </p:spTree>
    <p:extLst>
      <p:ext uri="{BB962C8B-B14F-4D97-AF65-F5344CB8AC3E}">
        <p14:creationId xmlns:p14="http://schemas.microsoft.com/office/powerpoint/2010/main" xmlns="" val="1257429850"/>
      </p:ext>
    </p:extLst>
  </p:cSld>
  <p:clrMapOvr>
    <a:masterClrMapping/>
  </p:clrMapOvr>
  <p:transition spd="slow"/>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38570865"/>
      </p:ext>
    </p:extLst>
  </p:cSld>
  <p:clrMapOvr>
    <a:masterClrMapping/>
  </p:clrMapOvr>
  <p:transition spd="slow"/>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07783514"/>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150D154-D3AE-445E-A582-5697EC862438}" type="datetime3">
              <a:rPr lang="en-US" altLang="zh-SG" smtClean="0">
                <a:solidFill>
                  <a:srgbClr val="000000"/>
                </a:solidFill>
              </a:rPr>
              <a:pPr>
                <a:defRPr/>
              </a:pPr>
              <a:t>3 August 2017</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421DDF-032A-4D06-8DE2-2E03F6112EF1}"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80643475"/>
      </p:ext>
    </p:extLst>
  </p:cSld>
  <p:clrMapOvr>
    <a:masterClrMapping/>
  </p:clrMapOvr>
  <p:transition spd="slow">
    <p:pull/>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498458726"/>
      </p:ext>
    </p:extLst>
  </p:cSld>
  <p:clrMapOvr>
    <a:masterClrMapping/>
  </p:clrMapOvr>
  <p:transition spd="slow"/>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50572489"/>
      </p:ext>
    </p:extLst>
  </p:cSld>
  <p:clrMapOvr>
    <a:masterClrMapping/>
  </p:clrMapOvr>
  <p:transition spd="slow"/>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579731069"/>
      </p:ext>
    </p:extLst>
  </p:cSld>
  <p:clrMapOvr>
    <a:masterClrMapping/>
  </p:clrMapOvr>
  <p:transition spd="slow"/>
</p:sldLayout>
</file>

<file path=ppt/slideLayouts/slideLayout3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536644603"/>
      </p:ext>
    </p:extLst>
  </p:cSld>
  <p:clrMapOvr>
    <a:masterClrMapping/>
  </p:clrMapOvr>
  <p:transition spd="slow"/>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220622894"/>
      </p:ext>
    </p:extLst>
  </p:cSld>
  <p:clrMapOvr>
    <a:masterClrMapping/>
  </p:clrMapOvr>
  <p:transition spd="slow"/>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706"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3207981500"/>
      </p:ext>
    </p:extLst>
  </p:cSld>
  <p:clrMapOvr>
    <a:masterClrMapping/>
  </p:clrMapOvr>
  <p:transition spd="slow"/>
</p:sldLayout>
</file>

<file path=ppt/slideLayouts/slideLayout35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158803375"/>
      </p:ext>
    </p:extLst>
  </p:cSld>
  <p:clrMapOvr>
    <a:masterClrMapping/>
  </p:clrMapOvr>
  <p:transition spd="slow"/>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7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7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71"/>
            <a:ext cx="1676400" cy="486363"/>
          </a:xfrm>
          <a:prstGeom prst="rect">
            <a:avLst/>
          </a:prstGeom>
        </p:spPr>
      </p:pic>
    </p:spTree>
    <p:extLst>
      <p:ext uri="{BB962C8B-B14F-4D97-AF65-F5344CB8AC3E}">
        <p14:creationId xmlns:p14="http://schemas.microsoft.com/office/powerpoint/2010/main" xmlns="" val="3944331373"/>
      </p:ext>
    </p:extLst>
  </p:cSld>
  <p:clrMapOvr>
    <a:masterClrMapping/>
  </p:clrMapOvr>
  <p:transition spd="slow"/>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128138441"/>
      </p:ext>
    </p:extLst>
  </p:cSld>
  <p:clrMapOvr>
    <a:masterClrMapping/>
  </p:clrMapOvr>
  <p:transition spd="slow"/>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793980569"/>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67" y="4410655"/>
            <a:ext cx="777196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67" y="2906722"/>
            <a:ext cx="777196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4D0DAE9-ABD9-4295-9BA5-1646378D5C6C}" type="datetime3">
              <a:rPr lang="en-US" altLang="zh-SG" smtClean="0">
                <a:solidFill>
                  <a:srgbClr val="000000"/>
                </a:solidFill>
              </a:rPr>
              <a:pPr>
                <a:defRPr/>
              </a:pPr>
              <a:t>3 August 2017</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4806BD-8A62-46A8-8C6C-24B4C25C182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687748471"/>
      </p:ext>
    </p:extLst>
  </p:cSld>
  <p:clrMapOvr>
    <a:masterClrMapping/>
  </p:clrMapOvr>
  <p:transition spd="slow">
    <p:pull/>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906575590"/>
      </p:ext>
    </p:extLst>
  </p:cSld>
  <p:clrMapOvr>
    <a:masterClrMapping/>
  </p:clrMapOvr>
  <p:transition spd="slow"/>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530380495"/>
      </p:ext>
    </p:extLst>
  </p:cSld>
  <p:clrMapOvr>
    <a:masterClrMapping/>
  </p:clrMapOvr>
  <p:transition spd="slow"/>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818961946"/>
      </p:ext>
    </p:extLst>
  </p:cSld>
  <p:clrMapOvr>
    <a:masterClrMapping/>
  </p:clrMapOvr>
  <p:transition spd="slow"/>
</p:sldLayout>
</file>

<file path=ppt/slideLayouts/slideLayout3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96300890"/>
      </p:ext>
    </p:extLst>
  </p:cSld>
  <p:clrMapOvr>
    <a:masterClrMapping/>
  </p:clrMapOvr>
  <p:transition spd="slow"/>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047929470"/>
      </p:ext>
    </p:extLst>
  </p:cSld>
  <p:clrMapOvr>
    <a:masterClrMapping/>
  </p:clrMapOvr>
  <p:transition spd="slow"/>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701"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2489600952"/>
      </p:ext>
    </p:extLst>
  </p:cSld>
  <p:clrMapOvr>
    <a:masterClrMapping/>
  </p:clrMapOvr>
  <p:transition spd="slow"/>
</p:sldLayout>
</file>

<file path=ppt/slideLayouts/slideLayout36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635535254"/>
      </p:ext>
    </p:extLst>
  </p:cSld>
  <p:clrMapOvr>
    <a:masterClrMapping/>
  </p:clrMapOvr>
  <p:transition spd="slow"/>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5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5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59"/>
            <a:ext cx="1676400" cy="486363"/>
          </a:xfrm>
          <a:prstGeom prst="rect">
            <a:avLst/>
          </a:prstGeom>
        </p:spPr>
      </p:pic>
    </p:spTree>
    <p:extLst>
      <p:ext uri="{BB962C8B-B14F-4D97-AF65-F5344CB8AC3E}">
        <p14:creationId xmlns:p14="http://schemas.microsoft.com/office/powerpoint/2010/main" xmlns="" val="3360331282"/>
      </p:ext>
    </p:extLst>
  </p:cSld>
  <p:clrMapOvr>
    <a:masterClrMapping/>
  </p:clrMapOvr>
  <p:transition spd="slow"/>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873764430"/>
      </p:ext>
    </p:extLst>
  </p:cSld>
  <p:clrMapOvr>
    <a:masterClrMapping/>
  </p:clrMapOvr>
  <p:transition spd="slow"/>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348545919"/>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8369" y="1119189"/>
            <a:ext cx="3869856"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947" y="1119189"/>
            <a:ext cx="3869856"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5C378DD-DCDA-4834-BF91-0319A2E98E96}" type="datetime3">
              <a:rPr lang="en-US" altLang="zh-SG" smtClean="0">
                <a:solidFill>
                  <a:srgbClr val="000000"/>
                </a:solidFill>
              </a:rPr>
              <a:pPr>
                <a:defRPr/>
              </a:pPr>
              <a:t>3 August 2017</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59A68-5329-423B-BA0A-D1C4DD0866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023070546"/>
      </p:ext>
    </p:extLst>
  </p:cSld>
  <p:clrMapOvr>
    <a:masterClrMapping/>
  </p:clrMapOvr>
  <p:transition spd="slow">
    <p:pull/>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70366057"/>
      </p:ext>
    </p:extLst>
  </p:cSld>
  <p:clrMapOvr>
    <a:masterClrMapping/>
  </p:clrMapOvr>
  <p:transition spd="slow"/>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651424765"/>
      </p:ext>
    </p:extLst>
  </p:cSld>
  <p:clrMapOvr>
    <a:masterClrMapping/>
  </p:clrMapOvr>
  <p:transition spd="slow"/>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183357702"/>
      </p:ext>
    </p:extLst>
  </p:cSld>
  <p:clrMapOvr>
    <a:masterClrMapping/>
  </p:clrMapOvr>
  <p:transition spd="slow"/>
</p:sldLayout>
</file>

<file path=ppt/slideLayouts/slideLayout3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909367619"/>
      </p:ext>
    </p:extLst>
  </p:cSld>
  <p:clrMapOvr>
    <a:masterClrMapping/>
  </p:clrMapOvr>
  <p:transition spd="slow"/>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290084517"/>
      </p:ext>
    </p:extLst>
  </p:cSld>
  <p:clrMapOvr>
    <a:masterClrMapping/>
  </p:clrMapOvr>
  <p:transition spd="slow"/>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94"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169712077"/>
      </p:ext>
    </p:extLst>
  </p:cSld>
  <p:clrMapOvr>
    <a:masterClrMapping/>
  </p:clrMapOvr>
  <p:transition spd="slow"/>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885272623"/>
      </p:ext>
    </p:extLst>
  </p:cSld>
  <p:clrMapOvr>
    <a:masterClrMapping/>
  </p:clrMapOvr>
  <p:transition spd="slow"/>
</p:sldLayout>
</file>

<file path=ppt/slideLayouts/slideLayout3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45"/>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45"/>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45"/>
            <a:ext cx="1676400" cy="486363"/>
          </a:xfrm>
          <a:prstGeom prst="rect">
            <a:avLst/>
          </a:prstGeom>
        </p:spPr>
      </p:pic>
    </p:spTree>
    <p:extLst>
      <p:ext uri="{BB962C8B-B14F-4D97-AF65-F5344CB8AC3E}">
        <p14:creationId xmlns:p14="http://schemas.microsoft.com/office/powerpoint/2010/main" xmlns="" val="2832806639"/>
      </p:ext>
    </p:extLst>
  </p:cSld>
  <p:clrMapOvr>
    <a:masterClrMapping/>
  </p:clrMapOvr>
  <p:transition spd="slow"/>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440955059"/>
      </p:ext>
    </p:extLst>
  </p:cSld>
  <p:clrMapOvr>
    <a:masterClrMapping/>
  </p:clrMapOvr>
  <p:transition spd="slow"/>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980748158"/>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18" y="274638"/>
            <a:ext cx="82293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596" y="1535113"/>
            <a:ext cx="40398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596" y="2174875"/>
            <a:ext cx="40398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95" y="1535113"/>
            <a:ext cx="40413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95" y="2174875"/>
            <a:ext cx="40413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96B9DD9-388D-4B4E-BA2A-2C7057B2288D}" type="datetime3">
              <a:rPr lang="en-US" altLang="zh-SG" smtClean="0">
                <a:solidFill>
                  <a:srgbClr val="000000"/>
                </a:solidFill>
              </a:rPr>
              <a:pPr>
                <a:defRPr/>
              </a:pPr>
              <a:t>3 August 2017</a:t>
            </a:fld>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61CA78-2616-4D89-9062-AB1733CFC81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339044250"/>
      </p:ext>
    </p:extLst>
  </p:cSld>
  <p:clrMapOvr>
    <a:masterClrMapping/>
  </p:clrMapOvr>
  <p:transition spd="slow">
    <p:pull/>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225491422"/>
      </p:ext>
    </p:extLst>
  </p:cSld>
  <p:clrMapOvr>
    <a:masterClrMapping/>
  </p:clrMapOvr>
  <p:transition spd="slow"/>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348195797"/>
      </p:ext>
    </p:extLst>
  </p:cSld>
  <p:clrMapOvr>
    <a:masterClrMapping/>
  </p:clrMapOvr>
  <p:transition spd="slow"/>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020289406"/>
      </p:ext>
    </p:extLst>
  </p:cSld>
  <p:clrMapOvr>
    <a:masterClrMapping/>
  </p:clrMapOvr>
  <p:transition spd="slow"/>
</p:sldLayout>
</file>

<file path=ppt/slideLayouts/slideLayout3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221607026"/>
      </p:ext>
    </p:extLst>
  </p:cSld>
  <p:clrMapOvr>
    <a:masterClrMapping/>
  </p:clrMapOvr>
  <p:transition spd="slow"/>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713873150"/>
      </p:ext>
    </p:extLst>
  </p:cSld>
  <p:clrMapOvr>
    <a:masterClrMapping/>
  </p:clrMapOvr>
  <p:transition spd="slow"/>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86"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2242702920"/>
      </p:ext>
    </p:extLst>
  </p:cSld>
  <p:clrMapOvr>
    <a:masterClrMapping/>
  </p:clrMapOvr>
  <p:transition spd="slow"/>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908575012"/>
      </p:ext>
    </p:extLst>
  </p:cSld>
  <p:clrMapOvr>
    <a:masterClrMapping/>
  </p:clrMapOvr>
  <p:transition spd="slow"/>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2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2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29"/>
            <a:ext cx="1676400" cy="486363"/>
          </a:xfrm>
          <a:prstGeom prst="rect">
            <a:avLst/>
          </a:prstGeom>
        </p:spPr>
      </p:pic>
    </p:spTree>
    <p:extLst>
      <p:ext uri="{BB962C8B-B14F-4D97-AF65-F5344CB8AC3E}">
        <p14:creationId xmlns:p14="http://schemas.microsoft.com/office/powerpoint/2010/main" xmlns="" val="715932870"/>
      </p:ext>
    </p:extLst>
  </p:cSld>
  <p:clrMapOvr>
    <a:masterClrMapping/>
  </p:clrMapOvr>
  <p:transition spd="slow"/>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730481024"/>
      </p:ext>
    </p:extLst>
  </p:cSld>
  <p:clrMapOvr>
    <a:masterClrMapping/>
  </p:clrMapOvr>
  <p:transition spd="slow"/>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411355268"/>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D8DC756-42D4-486E-ADD6-F5B20CE5D4E7}" type="datetime3">
              <a:rPr lang="en-US" altLang="zh-SG" smtClean="0">
                <a:solidFill>
                  <a:srgbClr val="000000"/>
                </a:solidFill>
              </a:rPr>
              <a:pPr>
                <a:defRPr/>
              </a:pPr>
              <a:t>3 August 2017</a:t>
            </a:fld>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5577018-48AB-4FA1-B40E-F535C2D8CD0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6011878"/>
      </p:ext>
    </p:extLst>
  </p:cSld>
  <p:clrMapOvr>
    <a:masterClrMapping/>
  </p:clrMapOvr>
  <p:transition spd="slow">
    <p:pull/>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625370579"/>
      </p:ext>
    </p:extLst>
  </p:cSld>
  <p:clrMapOvr>
    <a:masterClrMapping/>
  </p:clrMapOvr>
  <p:transition spd="slow"/>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166928307"/>
      </p:ext>
    </p:extLst>
  </p:cSld>
  <p:clrMapOvr>
    <a:masterClrMapping/>
  </p:clrMapOvr>
  <p:transition spd="slow"/>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12385947"/>
      </p:ext>
    </p:extLst>
  </p:cSld>
  <p:clrMapOvr>
    <a:masterClrMapping/>
  </p:clrMapOvr>
  <p:transition spd="slow"/>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303613116"/>
      </p:ext>
    </p:extLst>
  </p:cSld>
  <p:clrMapOvr>
    <a:masterClrMapping/>
  </p:clrMapOvr>
  <p:transition spd="slow"/>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602118681"/>
      </p:ext>
    </p:extLst>
  </p:cSld>
  <p:clrMapOvr>
    <a:masterClrMapping/>
  </p:clrMapOvr>
  <p:transition spd="slow"/>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77"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304549398"/>
      </p:ext>
    </p:extLst>
  </p:cSld>
  <p:clrMapOvr>
    <a:masterClrMapping/>
  </p:clrMapOvr>
  <p:transition spd="slow"/>
</p:sldLayout>
</file>

<file path=ppt/slideLayouts/slideLayout39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874590741"/>
      </p:ext>
    </p:extLst>
  </p:cSld>
  <p:clrMapOvr>
    <a:masterClrMapping/>
  </p:clrMapOvr>
  <p:transition spd="slow"/>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1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1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11"/>
            <a:ext cx="1676400" cy="486363"/>
          </a:xfrm>
          <a:prstGeom prst="rect">
            <a:avLst/>
          </a:prstGeom>
        </p:spPr>
      </p:pic>
    </p:spTree>
    <p:extLst>
      <p:ext uri="{BB962C8B-B14F-4D97-AF65-F5344CB8AC3E}">
        <p14:creationId xmlns:p14="http://schemas.microsoft.com/office/powerpoint/2010/main" xmlns="" val="3687728628"/>
      </p:ext>
    </p:extLst>
  </p:cSld>
  <p:clrMapOvr>
    <a:masterClrMapping/>
  </p:clrMapOvr>
  <p:transition spd="slow"/>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941680134"/>
      </p:ext>
    </p:extLst>
  </p:cSld>
  <p:clrMapOvr>
    <a:masterClrMapping/>
  </p:clrMapOvr>
  <p:transition spd="slow"/>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80413759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726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797528064"/>
      </p:ext>
    </p:extLst>
  </p:cSld>
  <p:clrMapOvr>
    <a:masterClrMapping/>
  </p:clrMapOvr>
  <p:transition spd="slow">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B580C6C-47B2-416A-AAE5-588FD8778887}" type="datetime3">
              <a:rPr lang="en-US" altLang="zh-SG" smtClean="0">
                <a:solidFill>
                  <a:srgbClr val="000000"/>
                </a:solidFill>
              </a:rPr>
              <a:pPr>
                <a:defRPr/>
              </a:pPr>
              <a:t>3 August 2017</a:t>
            </a:fld>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3A21A3-28B2-487B-AC71-3F60D32A454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496125151"/>
      </p:ext>
    </p:extLst>
  </p:cSld>
  <p:clrMapOvr>
    <a:masterClrMapping/>
  </p:clrMapOvr>
  <p:transition spd="slow">
    <p:pull/>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600754251"/>
      </p:ext>
    </p:extLst>
  </p:cSld>
  <p:clrMapOvr>
    <a:masterClrMapping/>
  </p:clrMapOvr>
  <p:transition spd="slow"/>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089280432"/>
      </p:ext>
    </p:extLst>
  </p:cSld>
  <p:clrMapOvr>
    <a:masterClrMapping/>
  </p:clrMapOvr>
  <p:transition spd="slow"/>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88078359"/>
      </p:ext>
    </p:extLst>
  </p:cSld>
  <p:clrMapOvr>
    <a:masterClrMapping/>
  </p:clrMapOvr>
  <p:transition spd="slow"/>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869082661"/>
      </p:ext>
    </p:extLst>
  </p:cSld>
  <p:clrMapOvr>
    <a:masterClrMapping/>
  </p:clrMapOvr>
  <p:transition spd="slow"/>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478096599"/>
      </p:ext>
    </p:extLst>
  </p:cSld>
  <p:clrMapOvr>
    <a:masterClrMapping/>
  </p:clrMapOvr>
  <p:transition spd="slow"/>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69"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3508660330"/>
      </p:ext>
    </p:extLst>
  </p:cSld>
  <p:clrMapOvr>
    <a:masterClrMapping/>
  </p:clrMapOvr>
  <p:transition spd="slow"/>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234681127"/>
      </p:ext>
    </p:extLst>
  </p:cSld>
  <p:clrMapOvr>
    <a:masterClrMapping/>
  </p:clrMapOvr>
  <p:transition spd="slow"/>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49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09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291"/>
            <a:ext cx="1676400" cy="486363"/>
          </a:xfrm>
          <a:prstGeom prst="rect">
            <a:avLst/>
          </a:prstGeom>
        </p:spPr>
      </p:pic>
    </p:spTree>
    <p:extLst>
      <p:ext uri="{BB962C8B-B14F-4D97-AF65-F5344CB8AC3E}">
        <p14:creationId xmlns:p14="http://schemas.microsoft.com/office/powerpoint/2010/main" xmlns="" val="1782622975"/>
      </p:ext>
    </p:extLst>
  </p:cSld>
  <p:clrMapOvr>
    <a:masterClrMapping/>
  </p:clrMapOvr>
  <p:transition spd="slow"/>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6484663"/>
      </p:ext>
    </p:extLst>
  </p:cSld>
  <p:clrMapOvr>
    <a:masterClrMapping/>
  </p:clrMapOvr>
  <p:transition spd="slow"/>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342807996"/>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51" y="273050"/>
            <a:ext cx="300793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227" y="275398"/>
            <a:ext cx="511143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51" y="1435104"/>
            <a:ext cx="300793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2F54CF5-4427-499B-A864-6F5AEF3AF5EB}" type="datetime3">
              <a:rPr lang="en-US" altLang="zh-SG" smtClean="0">
                <a:solidFill>
                  <a:srgbClr val="000000"/>
                </a:solidFill>
              </a:rPr>
              <a:pPr>
                <a:defRPr/>
              </a:pPr>
              <a:t>3 August 2017</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A69D78-7B92-45D5-920C-387625599E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5627373"/>
      </p:ext>
    </p:extLst>
  </p:cSld>
  <p:clrMapOvr>
    <a:masterClrMapping/>
  </p:clrMapOvr>
  <p:transition spd="slow">
    <p:pull/>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887517439"/>
      </p:ext>
    </p:extLst>
  </p:cSld>
  <p:clrMapOvr>
    <a:masterClrMapping/>
  </p:clrMapOvr>
  <p:transition spd="slow"/>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615604760"/>
      </p:ext>
    </p:extLst>
  </p:cSld>
  <p:clrMapOvr>
    <a:masterClrMapping/>
  </p:clrMapOvr>
  <p:transition spd="slow"/>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53598176"/>
      </p:ext>
    </p:extLst>
  </p:cSld>
  <p:clrMapOvr>
    <a:masterClrMapping/>
  </p:clrMapOvr>
  <p:transition spd="slow"/>
</p:sldLayout>
</file>

<file path=ppt/slideLayouts/slideLayout4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291575024"/>
      </p:ext>
    </p:extLst>
  </p:cSld>
  <p:clrMapOvr>
    <a:masterClrMapping/>
  </p:clrMapOvr>
  <p:transition spd="slow"/>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630308916"/>
      </p:ext>
    </p:extLst>
  </p:cSld>
  <p:clrMapOvr>
    <a:masterClrMapping/>
  </p:clrMapOvr>
  <p:transition spd="slow"/>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57"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3690011192"/>
      </p:ext>
    </p:extLst>
  </p:cSld>
  <p:clrMapOvr>
    <a:masterClrMapping/>
  </p:clrMapOvr>
  <p:transition spd="slow"/>
</p:sldLayout>
</file>

<file path=ppt/slideLayouts/slideLayout4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885275944"/>
      </p:ext>
    </p:extLst>
  </p:cSld>
  <p:clrMapOvr>
    <a:masterClrMapping/>
  </p:clrMapOvr>
  <p:transition spd="slow"/>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46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06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269"/>
            <a:ext cx="1676400" cy="486363"/>
          </a:xfrm>
          <a:prstGeom prst="rect">
            <a:avLst/>
          </a:prstGeom>
        </p:spPr>
      </p:pic>
    </p:spTree>
    <p:extLst>
      <p:ext uri="{BB962C8B-B14F-4D97-AF65-F5344CB8AC3E}">
        <p14:creationId xmlns:p14="http://schemas.microsoft.com/office/powerpoint/2010/main" xmlns="" val="1849524093"/>
      </p:ext>
    </p:extLst>
  </p:cSld>
  <p:clrMapOvr>
    <a:masterClrMapping/>
  </p:clrMapOvr>
  <p:transition spd="slow"/>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319533611"/>
      </p:ext>
    </p:extLst>
  </p:cSld>
  <p:clrMapOvr>
    <a:masterClrMapping/>
  </p:clrMapOvr>
  <p:transition spd="slow"/>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143355643"/>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4004" y="4800601"/>
            <a:ext cx="5485227"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4004" y="612775"/>
            <a:ext cx="548522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4004" y="5367339"/>
            <a:ext cx="548522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61E387B-A209-407D-9976-BF66E44EF029}" type="datetime3">
              <a:rPr lang="en-US" altLang="zh-SG" smtClean="0">
                <a:solidFill>
                  <a:srgbClr val="000000"/>
                </a:solidFill>
              </a:rPr>
              <a:pPr>
                <a:defRPr/>
              </a:pPr>
              <a:t>3 August 2017</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7A2B24-E2E7-46D2-9258-EA3C220E8EB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183327728"/>
      </p:ext>
    </p:extLst>
  </p:cSld>
  <p:clrMapOvr>
    <a:masterClrMapping/>
  </p:clrMapOvr>
  <p:transition spd="slow">
    <p:pull/>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439761794"/>
      </p:ext>
    </p:extLst>
  </p:cSld>
  <p:clrMapOvr>
    <a:masterClrMapping/>
  </p:clrMapOvr>
  <p:transition spd="slow"/>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623201802"/>
      </p:ext>
    </p:extLst>
  </p:cSld>
  <p:clrMapOvr>
    <a:masterClrMapping/>
  </p:clrMapOvr>
  <p:transition spd="slow"/>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37562137"/>
      </p:ext>
    </p:extLst>
  </p:cSld>
  <p:clrMapOvr>
    <a:masterClrMapping/>
  </p:clrMapOvr>
  <p:transition spd="slow"/>
</p:sldLayout>
</file>

<file path=ppt/slideLayouts/slideLayout4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387479239"/>
      </p:ext>
    </p:extLst>
  </p:cSld>
  <p:clrMapOvr>
    <a:masterClrMapping/>
  </p:clrMapOvr>
  <p:transition spd="slow"/>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968466190"/>
      </p:ext>
    </p:extLst>
  </p:cSld>
  <p:clrMapOvr>
    <a:masterClrMapping/>
  </p:clrMapOvr>
  <p:transition spd="slow"/>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45"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3488749896"/>
      </p:ext>
    </p:extLst>
  </p:cSld>
  <p:clrMapOvr>
    <a:masterClrMapping/>
  </p:clrMapOvr>
  <p:transition spd="slow"/>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270044496"/>
      </p:ext>
    </p:extLst>
  </p:cSld>
  <p:clrMapOvr>
    <a:masterClrMapping/>
  </p:clrMapOvr>
  <p:transition spd="slow"/>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445"/>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045"/>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245"/>
            <a:ext cx="1676400" cy="486363"/>
          </a:xfrm>
          <a:prstGeom prst="rect">
            <a:avLst/>
          </a:prstGeom>
        </p:spPr>
      </p:pic>
    </p:spTree>
    <p:extLst>
      <p:ext uri="{BB962C8B-B14F-4D97-AF65-F5344CB8AC3E}">
        <p14:creationId xmlns:p14="http://schemas.microsoft.com/office/powerpoint/2010/main" xmlns="" val="2838779451"/>
      </p:ext>
    </p:extLst>
  </p:cSld>
  <p:clrMapOvr>
    <a:masterClrMapping/>
  </p:clrMapOvr>
  <p:transition spd="slow"/>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976227289"/>
      </p:ext>
    </p:extLst>
  </p:cSld>
  <p:clrMapOvr>
    <a:masterClrMapping/>
  </p:clrMapOvr>
  <p:transition spd="slow"/>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933421089"/>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6C98568-5BCB-45EA-A6C2-608D8B6BF064}" type="datetime3">
              <a:rPr lang="en-US" altLang="zh-SG" smtClean="0">
                <a:solidFill>
                  <a:srgbClr val="000000"/>
                </a:solidFill>
              </a:rPr>
              <a:pPr>
                <a:defRPr/>
              </a:pPr>
              <a:t>3 August 2017</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66A745-464B-4FA7-B7CD-8F810D7BFE4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729200762"/>
      </p:ext>
    </p:extLst>
  </p:cSld>
  <p:clrMapOvr>
    <a:masterClrMapping/>
  </p:clrMapOvr>
  <p:transition spd="slow">
    <p:pull/>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787058147"/>
      </p:ext>
    </p:extLst>
  </p:cSld>
  <p:clrMapOvr>
    <a:masterClrMapping/>
  </p:clrMapOvr>
  <p:transition spd="slow"/>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326253004"/>
      </p:ext>
    </p:extLst>
  </p:cSld>
  <p:clrMapOvr>
    <a:masterClrMapping/>
  </p:clrMapOvr>
  <p:transition spd="slow"/>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772200170"/>
      </p:ext>
    </p:extLst>
  </p:cSld>
  <p:clrMapOvr>
    <a:masterClrMapping/>
  </p:clrMapOvr>
  <p:transition spd="slow"/>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408645157"/>
      </p:ext>
    </p:extLst>
  </p:cSld>
  <p:clrMapOvr>
    <a:masterClrMapping/>
  </p:clrMapOvr>
  <p:transition spd="slow"/>
</p:sldLayout>
</file>

<file path=ppt/slideLayouts/slideLayout4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558949747"/>
      </p:ext>
    </p:extLst>
  </p:cSld>
  <p:clrMapOvr>
    <a:masterClrMapping/>
  </p:clrMapOvr>
  <p:transition spd="slow"/>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33"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781560614"/>
      </p:ext>
    </p:extLst>
  </p:cSld>
  <p:clrMapOvr>
    <a:masterClrMapping/>
  </p:clrMapOvr>
  <p:transition spd="slow"/>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46071719"/>
      </p:ext>
    </p:extLst>
  </p:cSld>
  <p:clrMapOvr>
    <a:masterClrMapping/>
  </p:clrMapOvr>
  <p:transition spd="slow"/>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42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02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221"/>
            <a:ext cx="1676400" cy="486363"/>
          </a:xfrm>
          <a:prstGeom prst="rect">
            <a:avLst/>
          </a:prstGeom>
        </p:spPr>
      </p:pic>
    </p:spTree>
    <p:extLst>
      <p:ext uri="{BB962C8B-B14F-4D97-AF65-F5344CB8AC3E}">
        <p14:creationId xmlns:p14="http://schemas.microsoft.com/office/powerpoint/2010/main" xmlns="" val="2493782120"/>
      </p:ext>
    </p:extLst>
  </p:cSld>
  <p:clrMapOvr>
    <a:masterClrMapping/>
  </p:clrMapOvr>
  <p:transition spd="slow"/>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628324872"/>
      </p:ext>
    </p:extLst>
  </p:cSld>
  <p:clrMapOvr>
    <a:masterClrMapping/>
  </p:clrMapOvr>
  <p:transition spd="slow"/>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547626007"/>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7107" y="228600"/>
            <a:ext cx="2041936"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8374" y="228600"/>
            <a:ext cx="5988015"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CA53583-C40F-4D3C-8989-E6E5D68A375D}" type="datetime3">
              <a:rPr lang="en-US" altLang="zh-SG" smtClean="0">
                <a:solidFill>
                  <a:srgbClr val="000000"/>
                </a:solidFill>
              </a:rPr>
              <a:pPr>
                <a:defRPr/>
              </a:pPr>
              <a:t>3 August 2017</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847545-A76C-4200-BE59-CC4B3A9B106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76516710"/>
      </p:ext>
    </p:extLst>
  </p:cSld>
  <p:clrMapOvr>
    <a:masterClrMapping/>
  </p:clrMapOvr>
  <p:transition spd="slow">
    <p:pull/>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675315143"/>
      </p:ext>
    </p:extLst>
  </p:cSld>
  <p:clrMapOvr>
    <a:masterClrMapping/>
  </p:clrMapOvr>
  <p:transition spd="slow"/>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257064240"/>
      </p:ext>
    </p:extLst>
  </p:cSld>
  <p:clrMapOvr>
    <a:masterClrMapping/>
  </p:clrMapOvr>
  <p:transition spd="slow"/>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030549295"/>
      </p:ext>
    </p:extLst>
  </p:cSld>
  <p:clrMapOvr>
    <a:masterClrMapping/>
  </p:clrMapOvr>
  <p:transition spd="slow"/>
</p:sldLayout>
</file>

<file path=ppt/slideLayouts/slideLayout4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029987315"/>
      </p:ext>
    </p:extLst>
  </p:cSld>
  <p:clrMapOvr>
    <a:masterClrMapping/>
  </p:clrMapOvr>
  <p:transition spd="slow"/>
</p:sldLayout>
</file>

<file path=ppt/slideLayouts/slideLayout4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618025676"/>
      </p:ext>
    </p:extLst>
  </p:cSld>
  <p:clrMapOvr>
    <a:masterClrMapping/>
  </p:clrMapOvr>
  <p:transition spd="slow"/>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19" y="3811782"/>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1258190957"/>
      </p:ext>
    </p:extLst>
  </p:cSld>
  <p:clrMapOvr>
    <a:masterClrMapping/>
  </p:clrMapOvr>
  <p:transition spd="slow"/>
</p:sldLayout>
</file>

<file path=ppt/slideLayouts/slideLayout4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357651785"/>
      </p:ext>
    </p:extLst>
  </p:cSld>
  <p:clrMapOvr>
    <a:masterClrMapping/>
  </p:clrMapOvr>
  <p:transition spd="slow"/>
</p:sldLayout>
</file>

<file path=ppt/slideLayouts/slideLayout4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61"/>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39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99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192"/>
            <a:ext cx="1676400" cy="486363"/>
          </a:xfrm>
          <a:prstGeom prst="rect">
            <a:avLst/>
          </a:prstGeom>
        </p:spPr>
      </p:pic>
    </p:spTree>
    <p:extLst>
      <p:ext uri="{BB962C8B-B14F-4D97-AF65-F5344CB8AC3E}">
        <p14:creationId xmlns:p14="http://schemas.microsoft.com/office/powerpoint/2010/main" xmlns="" val="1237557003"/>
      </p:ext>
    </p:extLst>
  </p:cSld>
  <p:clrMapOvr>
    <a:masterClrMapping/>
  </p:clrMapOvr>
  <p:transition spd="slow"/>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068842220"/>
      </p:ext>
    </p:extLst>
  </p:cSld>
  <p:clrMapOvr>
    <a:masterClrMapping/>
  </p:clrMapOvr>
  <p:transition spd="slow"/>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929521935"/>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01859" y="228608"/>
            <a:ext cx="7247184"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8377" y="1119189"/>
            <a:ext cx="7880433"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209B5AEF-10BC-4D8F-9E5E-1142F0D0BD24}" type="datetime3">
              <a:rPr lang="en-US" altLang="zh-SG" smtClean="0">
                <a:solidFill>
                  <a:srgbClr val="000000"/>
                </a:solidFill>
              </a:rPr>
              <a:pPr>
                <a:defRPr/>
              </a:pPr>
              <a:t>3 August 2017</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7E96FD-53DF-4855-BDA4-1EAE005C2C8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663407988"/>
      </p:ext>
    </p:extLst>
  </p:cSld>
  <p:clrMapOvr>
    <a:masterClrMapping/>
  </p:clrMapOvr>
  <p:transition spd="slow">
    <p:pull/>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967788719"/>
      </p:ext>
    </p:extLst>
  </p:cSld>
  <p:clrMapOvr>
    <a:masterClrMapping/>
  </p:clrMapOvr>
  <p:transition spd="slow"/>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516804227"/>
      </p:ext>
    </p:extLst>
  </p:cSld>
  <p:clrMapOvr>
    <a:masterClrMapping/>
  </p:clrMapOvr>
  <p:transition spd="slow"/>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082863569"/>
      </p:ext>
    </p:extLst>
  </p:cSld>
  <p:clrMapOvr>
    <a:masterClrMapping/>
  </p:clrMapOvr>
  <p:transition spd="slow"/>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936413690"/>
      </p:ext>
    </p:extLst>
  </p:cSld>
  <p:clrMapOvr>
    <a:masterClrMapping/>
  </p:clrMapOvr>
  <p:transition spd="slow"/>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319073253"/>
      </p:ext>
    </p:extLst>
  </p:cSld>
  <p:clrMapOvr>
    <a:masterClrMapping/>
  </p:clrMapOvr>
  <p:transition spd="slow"/>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03" y="3811762"/>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525216716"/>
      </p:ext>
    </p:extLst>
  </p:cSld>
  <p:clrMapOvr>
    <a:masterClrMapping/>
  </p:clrMapOvr>
  <p:transition spd="slow"/>
</p:sldLayout>
</file>

<file path=ppt/slideLayouts/slideLayout45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407744091"/>
      </p:ext>
    </p:extLst>
  </p:cSld>
  <p:clrMapOvr>
    <a:masterClrMapping/>
  </p:clrMapOvr>
  <p:transition spd="slow"/>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29"/>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36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96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162"/>
            <a:ext cx="1676400" cy="486363"/>
          </a:xfrm>
          <a:prstGeom prst="rect">
            <a:avLst/>
          </a:prstGeom>
        </p:spPr>
      </p:pic>
    </p:spTree>
    <p:extLst>
      <p:ext uri="{BB962C8B-B14F-4D97-AF65-F5344CB8AC3E}">
        <p14:creationId xmlns:p14="http://schemas.microsoft.com/office/powerpoint/2010/main" xmlns="" val="824651425"/>
      </p:ext>
    </p:extLst>
  </p:cSld>
  <p:clrMapOvr>
    <a:masterClrMapping/>
  </p:clrMapOvr>
  <p:transition spd="slow"/>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277338124"/>
      </p:ext>
    </p:extLst>
  </p:cSld>
  <p:clrMapOvr>
    <a:masterClrMapping/>
  </p:clrMapOvr>
  <p:transition spd="slow"/>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949597890"/>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400"/>
            <a:ext cx="6263055" cy="6699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tIns="0" bIns="0"/>
          <a:lstStyle>
            <a:lvl1pPr marL="0" indent="0">
              <a:buFont typeface="Wingdings" pitchFamily="2" charset="2"/>
              <a:buNone/>
              <a:defRPr sz="1800">
                <a:solidFill>
                  <a:schemeClr val="bg1"/>
                </a:solidFill>
              </a:defRPr>
            </a:lvl1pPr>
          </a:lstStyle>
          <a:p>
            <a:pPr lvl="0"/>
            <a:r>
              <a:rPr lang="en-US" altLang="zh-SG" noProof="0" smtClean="0"/>
              <a:t>Add name of team</a:t>
            </a:r>
            <a:endParaRPr lang="en-US" noProof="0" smtClean="0"/>
          </a:p>
        </p:txBody>
      </p:sp>
      <p:sp>
        <p:nvSpPr>
          <p:cNvPr id="2162692" name="Rectangle 4"/>
          <p:cNvSpPr>
            <a:spLocks noGrp="1" noChangeArrowheads="1"/>
          </p:cNvSpPr>
          <p:nvPr>
            <p:ph type="ctrTitle"/>
          </p:nvPr>
        </p:nvSpPr>
        <p:spPr>
          <a:xfrm>
            <a:off x="2463317" y="4572000"/>
            <a:ext cx="6263055" cy="819150"/>
          </a:xfrm>
          <a:extLst>
            <a:ext uri="{909E8E84-426E-40DD-AFC4-6F175D3DCCD1}">
              <a14:hiddenFill xmlns:a14="http://schemas.microsoft.com/office/drawing/2010/main" xmlns="">
                <a:solidFill>
                  <a:srgbClr val="FF0000"/>
                </a:solidFill>
              </a14:hiddenFill>
            </a:ext>
          </a:extLst>
        </p:spPr>
        <p:txBody>
          <a:bodyPr tIns="44450" bIns="44450" anchor="t"/>
          <a:lstStyle>
            <a:lvl1pPr algn="ctr">
              <a:defRPr sz="2000">
                <a:solidFill>
                  <a:schemeClr val="bg1"/>
                </a:solidFill>
              </a:defRPr>
            </a:lvl1pPr>
          </a:lstStyle>
          <a:p>
            <a:pPr lvl="0"/>
            <a:r>
              <a:rPr lang="en-US" altLang="zh-SG" noProof="0" smtClean="0"/>
              <a:t>Click to insert presentation title</a:t>
            </a:r>
            <a:br>
              <a:rPr lang="en-US" altLang="zh-SG" noProof="0" smtClean="0"/>
            </a:br>
            <a:r>
              <a:rPr lang="en-US" noProof="0" smtClean="0"/>
              <a:t>Second line here</a:t>
            </a:r>
            <a:endParaRPr lang="en-US" altLang="zh-SG" noProof="0" smtClean="0"/>
          </a:p>
        </p:txBody>
      </p:sp>
      <p:sp>
        <p:nvSpPr>
          <p:cNvPr id="10" name="Rectangle 5"/>
          <p:cNvSpPr>
            <a:spLocks noGrp="1" noChangeArrowheads="1"/>
          </p:cNvSpPr>
          <p:nvPr>
            <p:ph type="dt" sz="half" idx="10"/>
          </p:nvPr>
        </p:nvSpPr>
        <p:spPr>
          <a:xfrm>
            <a:off x="5272458" y="6514088"/>
            <a:ext cx="3875943" cy="331787"/>
          </a:xfrm>
        </p:spPr>
        <p:txBody>
          <a:bodyPr/>
          <a:lstStyle>
            <a:lvl1pPr>
              <a:defRPr smtClean="0"/>
            </a:lvl1pPr>
          </a:lstStyle>
          <a:p>
            <a:pPr>
              <a:defRPr/>
            </a:pPr>
            <a:fld id="{51ACBADC-B6C3-4419-B89A-4D6A530DB40D}" type="datetime3">
              <a:rPr lang="en-US" altLang="zh-SG" smtClean="0">
                <a:solidFill>
                  <a:srgbClr val="000000"/>
                </a:solidFill>
              </a:rPr>
              <a:pPr>
                <a:defRPr/>
              </a:pPr>
              <a:t>3 August 2017</a:t>
            </a:fld>
            <a:endParaRPr lang="en-US" altLang="zh-SG">
              <a:solidFill>
                <a:srgbClr val="000000"/>
              </a:solidFill>
            </a:endParaRPr>
          </a:p>
        </p:txBody>
      </p:sp>
      <p:sp>
        <p:nvSpPr>
          <p:cNvPr id="11" name="Rectangle 6"/>
          <p:cNvSpPr>
            <a:spLocks noGrp="1" noChangeArrowheads="1"/>
          </p:cNvSpPr>
          <p:nvPr>
            <p:ph type="ftr" sz="quarter" idx="11"/>
          </p:nvPr>
        </p:nvSpPr>
        <p:spPr>
          <a:xfrm>
            <a:off x="1486" y="6514088"/>
            <a:ext cx="3864219" cy="331787"/>
          </a:xfrm>
        </p:spPr>
        <p:txBody>
          <a:bodyPr/>
          <a:lstStyle>
            <a:lvl1pPr>
              <a:defRPr smtClean="0"/>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8850"/>
            <a:ext cx="1395047" cy="327025"/>
          </a:xfrm>
        </p:spPr>
        <p:txBody>
          <a:bodyPr/>
          <a:lstStyle>
            <a:lvl1pPr>
              <a:defRPr sz="1000" smtClean="0">
                <a:latin typeface="Arial" charset="0"/>
              </a:defRPr>
            </a:lvl1pPr>
          </a:lstStyle>
          <a:p>
            <a:pPr>
              <a:defRPr/>
            </a:pPr>
            <a:fld id="{028C6BBA-EA4F-4F00-8010-CA4028B38A14}"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sz="800">
              <a:solidFill>
                <a:srgbClr val="000000"/>
              </a:solidFill>
            </a:endParaRPr>
          </a:p>
        </p:txBody>
      </p:sp>
    </p:spTree>
    <p:extLst>
      <p:ext uri="{BB962C8B-B14F-4D97-AF65-F5344CB8AC3E}">
        <p14:creationId xmlns:p14="http://schemas.microsoft.com/office/powerpoint/2010/main" xmlns="" val="3777108511"/>
      </p:ext>
    </p:extLst>
  </p:cSld>
  <p:clrMapOvr>
    <a:masterClrMapping/>
  </p:clrMapOvr>
  <p:transition spd="slow">
    <p:pull/>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008975275"/>
      </p:ext>
    </p:extLst>
  </p:cSld>
  <p:clrMapOvr>
    <a:masterClrMapping/>
  </p:clrMapOvr>
  <p:transition spd="slow"/>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253184277"/>
      </p:ext>
    </p:extLst>
  </p:cSld>
  <p:clrMapOvr>
    <a:masterClrMapping/>
  </p:clrMapOvr>
  <p:transition spd="slow"/>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32242604"/>
      </p:ext>
    </p:extLst>
  </p:cSld>
  <p:clrMapOvr>
    <a:masterClrMapping/>
  </p:clrMapOvr>
  <p:transition spd="slow"/>
</p:sldLayout>
</file>

<file path=ppt/slideLayouts/slideLayout4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592068173"/>
      </p:ext>
    </p:extLst>
  </p:cSld>
  <p:clrMapOvr>
    <a:masterClrMapping/>
  </p:clrMapOvr>
  <p:transition spd="slow"/>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457748504"/>
      </p:ext>
    </p:extLst>
  </p:cSld>
  <p:clrMapOvr>
    <a:masterClrMapping/>
  </p:clrMapOvr>
  <p:transition spd="slow"/>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589" y="3811723"/>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1237886911"/>
      </p:ext>
    </p:extLst>
  </p:cSld>
  <p:clrMapOvr>
    <a:masterClrMapping/>
  </p:clrMapOvr>
  <p:transition spd="slow"/>
</p:sldLayout>
</file>

<file path=ppt/slideLayouts/slideLayout46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762090750"/>
      </p:ext>
    </p:extLst>
  </p:cSld>
  <p:clrMapOvr>
    <a:masterClrMapping/>
  </p:clrMapOvr>
  <p:transition spd="slow"/>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9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33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93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131"/>
            <a:ext cx="1676400" cy="486363"/>
          </a:xfrm>
          <a:prstGeom prst="rect">
            <a:avLst/>
          </a:prstGeom>
        </p:spPr>
      </p:pic>
    </p:spTree>
    <p:extLst>
      <p:ext uri="{BB962C8B-B14F-4D97-AF65-F5344CB8AC3E}">
        <p14:creationId xmlns:p14="http://schemas.microsoft.com/office/powerpoint/2010/main" xmlns="" val="11486888"/>
      </p:ext>
    </p:extLst>
  </p:cSld>
  <p:clrMapOvr>
    <a:masterClrMapping/>
  </p:clrMapOvr>
  <p:transition spd="slow"/>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812906443"/>
      </p:ext>
    </p:extLst>
  </p:cSld>
  <p:clrMapOvr>
    <a:masterClrMapping/>
  </p:clrMapOvr>
  <p:transition spd="slow"/>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074472206"/>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C068839-FD76-4D06-BC37-563CDFB29839}" type="datetime3">
              <a:rPr lang="en-US" altLang="zh-SG" smtClean="0">
                <a:solidFill>
                  <a:srgbClr val="000000"/>
                </a:solidFill>
              </a:rPr>
              <a:pPr>
                <a:defRPr/>
              </a:pPr>
              <a:t>3 August 2017</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73F0DD-F9F7-4724-883A-94BEAE1BFA7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546768257"/>
      </p:ext>
    </p:extLst>
  </p:cSld>
  <p:clrMapOvr>
    <a:masterClrMapping/>
  </p:clrMapOvr>
  <p:transition spd="slow">
    <p:pull/>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435301249"/>
      </p:ext>
    </p:extLst>
  </p:cSld>
  <p:clrMapOvr>
    <a:masterClrMapping/>
  </p:clrMapOvr>
  <p:transition spd="slow"/>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75397532"/>
      </p:ext>
    </p:extLst>
  </p:cSld>
  <p:clrMapOvr>
    <a:masterClrMapping/>
  </p:clrMapOvr>
  <p:transition spd="slow"/>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584130755"/>
      </p:ext>
    </p:extLst>
  </p:cSld>
  <p:clrMapOvr>
    <a:masterClrMapping/>
  </p:clrMapOvr>
  <p:transition spd="slow"/>
</p:sldLayout>
</file>

<file path=ppt/slideLayouts/slideLayout4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255635341"/>
      </p:ext>
    </p:extLst>
  </p:cSld>
  <p:clrMapOvr>
    <a:masterClrMapping/>
  </p:clrMapOvr>
  <p:transition spd="slow"/>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736752949"/>
      </p:ext>
    </p:extLst>
  </p:cSld>
  <p:clrMapOvr>
    <a:masterClrMapping/>
  </p:clrMapOvr>
  <p:transition spd="slow"/>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572" y="3811703"/>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494309345"/>
      </p:ext>
    </p:extLst>
  </p:cSld>
  <p:clrMapOvr>
    <a:masterClrMapping/>
  </p:clrMapOvr>
  <p:transition spd="slow"/>
</p:sldLayout>
</file>

<file path=ppt/slideLayouts/slideLayout4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004299750"/>
      </p:ext>
    </p:extLst>
  </p:cSld>
  <p:clrMapOvr>
    <a:masterClrMapping/>
  </p:clrMapOvr>
  <p:transition spd="slow"/>
</p:sldLayout>
</file>

<file path=ppt/slideLayouts/slideLayout4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65"/>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297"/>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897"/>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096"/>
            <a:ext cx="1676400" cy="486363"/>
          </a:xfrm>
          <a:prstGeom prst="rect">
            <a:avLst/>
          </a:prstGeom>
        </p:spPr>
      </p:pic>
    </p:spTree>
    <p:extLst>
      <p:ext uri="{BB962C8B-B14F-4D97-AF65-F5344CB8AC3E}">
        <p14:creationId xmlns:p14="http://schemas.microsoft.com/office/powerpoint/2010/main" xmlns="" val="958334973"/>
      </p:ext>
    </p:extLst>
  </p:cSld>
  <p:clrMapOvr>
    <a:masterClrMapping/>
  </p:clrMapOvr>
  <p:transition spd="slow"/>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577060894"/>
      </p:ext>
    </p:extLst>
  </p:cSld>
  <p:clrMapOvr>
    <a:masterClrMapping/>
  </p:clrMapOvr>
  <p:transition spd="slow"/>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534599611"/>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64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E1D680B-45E1-49ED-99CD-7230DF630A8F}" type="datetime3">
              <a:rPr lang="en-US" altLang="zh-SG" smtClean="0">
                <a:solidFill>
                  <a:srgbClr val="000000"/>
                </a:solidFill>
              </a:rPr>
              <a:pPr>
                <a:defRPr/>
              </a:pPr>
              <a:t>3 August 2017</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79410E-A1E7-41BB-94E6-32B9CA4C5B6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561649227"/>
      </p:ext>
    </p:extLst>
  </p:cSld>
  <p:clrMapOvr>
    <a:masterClrMapping/>
  </p:clrMapOvr>
  <p:transition spd="slow">
    <p:pull/>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856991995"/>
      </p:ext>
    </p:extLst>
  </p:cSld>
  <p:clrMapOvr>
    <a:masterClrMapping/>
  </p:clrMapOvr>
  <p:transition spd="slow"/>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15195320"/>
      </p:ext>
    </p:extLst>
  </p:cSld>
  <p:clrMapOvr>
    <a:masterClrMapping/>
  </p:clrMapOvr>
  <p:transition spd="slow"/>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83741081"/>
      </p:ext>
    </p:extLst>
  </p:cSld>
  <p:clrMapOvr>
    <a:masterClrMapping/>
  </p:clrMapOvr>
  <p:transition spd="slow"/>
</p:sldLayout>
</file>

<file path=ppt/slideLayouts/slideLayout4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112855965"/>
      </p:ext>
    </p:extLst>
  </p:cSld>
  <p:clrMapOvr>
    <a:masterClrMapping/>
  </p:clrMapOvr>
  <p:transition spd="slow"/>
</p:sldLayout>
</file>

<file path=ppt/slideLayouts/slideLayout4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023076151"/>
      </p:ext>
    </p:extLst>
  </p:cSld>
  <p:clrMapOvr>
    <a:masterClrMapping/>
  </p:clrMapOvr>
  <p:transition spd="slow"/>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553" y="3811665"/>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126445260"/>
      </p:ext>
    </p:extLst>
  </p:cSld>
  <p:clrMapOvr>
    <a:masterClrMapping/>
  </p:clrMapOvr>
  <p:transition spd="slow"/>
</p:sldLayout>
</file>

<file path=ppt/slideLayouts/slideLayout48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739263904"/>
      </p:ext>
    </p:extLst>
  </p:cSld>
  <p:clrMapOvr>
    <a:masterClrMapping/>
  </p:clrMapOvr>
  <p:transition spd="slow"/>
</p:sldLayout>
</file>

<file path=ppt/slideLayouts/slideLayout4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26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86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060"/>
            <a:ext cx="1676400" cy="486363"/>
          </a:xfrm>
          <a:prstGeom prst="rect">
            <a:avLst/>
          </a:prstGeom>
        </p:spPr>
      </p:pic>
    </p:spTree>
    <p:extLst>
      <p:ext uri="{BB962C8B-B14F-4D97-AF65-F5344CB8AC3E}">
        <p14:creationId xmlns:p14="http://schemas.microsoft.com/office/powerpoint/2010/main" xmlns="" val="356297042"/>
      </p:ext>
    </p:extLst>
  </p:cSld>
  <p:clrMapOvr>
    <a:masterClrMapping/>
  </p:clrMapOvr>
  <p:transition spd="slow"/>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521047646"/>
      </p:ext>
    </p:extLst>
  </p:cSld>
  <p:clrMapOvr>
    <a:masterClrMapping/>
  </p:clrMapOvr>
  <p:transition spd="slow"/>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635840164"/>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2524978-E78E-4F07-973D-41A2665BB276}" type="datetime3">
              <a:rPr lang="en-US" altLang="zh-SG" smtClean="0">
                <a:solidFill>
                  <a:srgbClr val="000000"/>
                </a:solidFill>
              </a:rPr>
              <a:pPr>
                <a:defRPr/>
              </a:pPr>
              <a:t>3 August 2017</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246571-1B71-4DDB-A154-16168EBD58C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985460918"/>
      </p:ext>
    </p:extLst>
  </p:cSld>
  <p:clrMapOvr>
    <a:masterClrMapping/>
  </p:clrMapOvr>
  <p:transition spd="slow">
    <p:pull/>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100796631"/>
      </p:ext>
    </p:extLst>
  </p:cSld>
  <p:clrMapOvr>
    <a:masterClrMapping/>
  </p:clrMapOvr>
  <p:transition spd="slow"/>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057759953"/>
      </p:ext>
    </p:extLst>
  </p:cSld>
  <p:clrMapOvr>
    <a:masterClrMapping/>
  </p:clrMapOvr>
  <p:transition spd="slow"/>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985139662"/>
      </p:ext>
    </p:extLst>
  </p:cSld>
  <p:clrMapOvr>
    <a:masterClrMapping/>
  </p:clrMapOvr>
  <p:transition spd="slow"/>
</p:sldLayout>
</file>

<file path=ppt/slideLayouts/slideLayout4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253593462"/>
      </p:ext>
    </p:extLst>
  </p:cSld>
  <p:clrMapOvr>
    <a:masterClrMapping/>
  </p:clrMapOvr>
  <p:transition spd="slow"/>
</p:sldLayout>
</file>

<file path=ppt/slideLayouts/slideLayout4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373898676"/>
      </p:ext>
    </p:extLst>
  </p:cSld>
  <p:clrMapOvr>
    <a:masterClrMapping/>
  </p:clrMapOvr>
  <p:transition spd="slow"/>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535"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2859288336"/>
      </p:ext>
    </p:extLst>
  </p:cSld>
  <p:clrMapOvr>
    <a:masterClrMapping/>
  </p:clrMapOvr>
  <p:transition spd="slow"/>
</p:sldLayout>
</file>

<file path=ppt/slideLayouts/slideLayout49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40579076"/>
      </p:ext>
    </p:extLst>
  </p:cSld>
  <p:clrMapOvr>
    <a:masterClrMapping/>
  </p:clrMapOvr>
  <p:transition spd="slow"/>
</p:sldLayout>
</file>

<file path=ppt/slideLayouts/slideLayout4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22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82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023"/>
            <a:ext cx="1676400" cy="486363"/>
          </a:xfrm>
          <a:prstGeom prst="rect">
            <a:avLst/>
          </a:prstGeom>
        </p:spPr>
      </p:pic>
    </p:spTree>
    <p:extLst>
      <p:ext uri="{BB962C8B-B14F-4D97-AF65-F5344CB8AC3E}">
        <p14:creationId xmlns:p14="http://schemas.microsoft.com/office/powerpoint/2010/main" xmlns="" val="3249086604"/>
      </p:ext>
    </p:extLst>
  </p:cSld>
  <p:clrMapOvr>
    <a:masterClrMapping/>
  </p:clrMapOvr>
  <p:transition spd="slow"/>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723026021"/>
      </p:ext>
    </p:extLst>
  </p:cSld>
  <p:clrMapOvr>
    <a:masterClrMapping/>
  </p:clrMapOvr>
  <p:transition spd="slow"/>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961824022"/>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726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758993799"/>
      </p:ext>
    </p:extLst>
  </p:cSld>
  <p:clrMapOvr>
    <a:masterClrMapping/>
  </p:clrMapOvr>
  <p:transition spd="slow">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CE13FB0-34D6-4578-80AF-8547820A7B94}" type="datetime3">
              <a:rPr lang="en-US" altLang="zh-SG" smtClean="0">
                <a:solidFill>
                  <a:srgbClr val="000000"/>
                </a:solidFill>
              </a:rPr>
              <a:pPr>
                <a:defRPr/>
              </a:pPr>
              <a:t>3 August 2017</a:t>
            </a:fld>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727C49-9F76-40C5-86C8-5A6E07DCB5E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022168337"/>
      </p:ext>
    </p:extLst>
  </p:cSld>
  <p:clrMapOvr>
    <a:masterClrMapping/>
  </p:clrMapOvr>
  <p:transition spd="slow">
    <p:pull/>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312019818"/>
      </p:ext>
    </p:extLst>
  </p:cSld>
  <p:clrMapOvr>
    <a:masterClrMapping/>
  </p:clrMapOvr>
  <p:transition spd="slow"/>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581002309"/>
      </p:ext>
    </p:extLst>
  </p:cSld>
  <p:clrMapOvr>
    <a:masterClrMapping/>
  </p:clrMapOvr>
  <p:transition spd="slow"/>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428618283"/>
      </p:ext>
    </p:extLst>
  </p:cSld>
  <p:clrMapOvr>
    <a:masterClrMapping/>
  </p:clrMapOvr>
  <p:transition spd="slow"/>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256791679"/>
      </p:ext>
    </p:extLst>
  </p:cSld>
  <p:clrMapOvr>
    <a:masterClrMapping/>
  </p:clrMapOvr>
  <p:transition spd="slow"/>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173643097"/>
      </p:ext>
    </p:extLst>
  </p:cSld>
  <p:clrMapOvr>
    <a:masterClrMapping/>
  </p:clrMapOvr>
  <p:transition spd="slow"/>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513"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37722499"/>
      </p:ext>
    </p:extLst>
  </p:cSld>
  <p:clrMapOvr>
    <a:masterClrMapping/>
  </p:clrMapOvr>
  <p:transition spd="slow"/>
</p:sldLayout>
</file>

<file path=ppt/slideLayouts/slideLayout50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425832492"/>
      </p:ext>
    </p:extLst>
  </p:cSld>
  <p:clrMapOvr>
    <a:masterClrMapping/>
  </p:clrMapOvr>
  <p:transition spd="slow"/>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18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78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982"/>
            <a:ext cx="1676400" cy="486363"/>
          </a:xfrm>
          <a:prstGeom prst="rect">
            <a:avLst/>
          </a:prstGeom>
        </p:spPr>
      </p:pic>
    </p:spTree>
    <p:extLst>
      <p:ext uri="{BB962C8B-B14F-4D97-AF65-F5344CB8AC3E}">
        <p14:creationId xmlns:p14="http://schemas.microsoft.com/office/powerpoint/2010/main" xmlns="" val="1262430321"/>
      </p:ext>
    </p:extLst>
  </p:cSld>
  <p:clrMapOvr>
    <a:masterClrMapping/>
  </p:clrMapOvr>
  <p:transition spd="slow"/>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606522953"/>
      </p:ext>
    </p:extLst>
  </p:cSld>
  <p:clrMapOvr>
    <a:masterClrMapping/>
  </p:clrMapOvr>
  <p:transition spd="slow"/>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164625302"/>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80FA403-4AE2-4554-8296-6FFDDA531E57}" type="datetime3">
              <a:rPr lang="en-US" altLang="zh-SG" smtClean="0">
                <a:solidFill>
                  <a:srgbClr val="000000"/>
                </a:solidFill>
              </a:rPr>
              <a:pPr>
                <a:defRPr/>
              </a:pPr>
              <a:t>3 August 2017</a:t>
            </a:fld>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E9E40E8-EAFB-416B-B6D9-EE9728D47F2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781116905"/>
      </p:ext>
    </p:extLst>
  </p:cSld>
  <p:clrMapOvr>
    <a:masterClrMapping/>
  </p:clrMapOvr>
  <p:transition spd="slow">
    <p:pull/>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768833815"/>
      </p:ext>
    </p:extLst>
  </p:cSld>
  <p:clrMapOvr>
    <a:masterClrMapping/>
  </p:clrMapOvr>
  <p:transition spd="slow"/>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698261112"/>
      </p:ext>
    </p:extLst>
  </p:cSld>
  <p:clrMapOvr>
    <a:masterClrMapping/>
  </p:clrMapOvr>
  <p:transition spd="slow"/>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569794026"/>
      </p:ext>
    </p:extLst>
  </p:cSld>
  <p:clrMapOvr>
    <a:masterClrMapping/>
  </p:clrMapOvr>
  <p:transition spd="slow"/>
</p:sldLayout>
</file>

<file path=ppt/slideLayouts/slideLayout5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267970627"/>
      </p:ext>
    </p:extLst>
  </p:cSld>
  <p:clrMapOvr>
    <a:masterClrMapping/>
  </p:clrMapOvr>
  <p:transition spd="slow"/>
</p:sldLayout>
</file>

<file path=ppt/slideLayouts/slideLayout5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077917913"/>
      </p:ext>
    </p:extLst>
  </p:cSld>
  <p:clrMapOvr>
    <a:masterClrMapping/>
  </p:clrMapOvr>
  <p:transition spd="slow"/>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493"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3637750554"/>
      </p:ext>
    </p:extLst>
  </p:cSld>
  <p:clrMapOvr>
    <a:masterClrMapping/>
  </p:clrMapOvr>
  <p:transition spd="slow"/>
</p:sldLayout>
</file>

<file path=ppt/slideLayouts/slideLayout5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603040697"/>
      </p:ext>
    </p:extLst>
  </p:cSld>
  <p:clrMapOvr>
    <a:masterClrMapping/>
  </p:clrMapOvr>
  <p:transition spd="slow"/>
</p:sldLayout>
</file>

<file path=ppt/slideLayouts/slideLayout5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14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74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940"/>
            <a:ext cx="1676400" cy="486363"/>
          </a:xfrm>
          <a:prstGeom prst="rect">
            <a:avLst/>
          </a:prstGeom>
        </p:spPr>
      </p:pic>
    </p:spTree>
    <p:extLst>
      <p:ext uri="{BB962C8B-B14F-4D97-AF65-F5344CB8AC3E}">
        <p14:creationId xmlns:p14="http://schemas.microsoft.com/office/powerpoint/2010/main" xmlns="" val="1956713728"/>
      </p:ext>
    </p:extLst>
  </p:cSld>
  <p:clrMapOvr>
    <a:masterClrMapping/>
  </p:clrMapOvr>
  <p:transition spd="slow"/>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460593319"/>
      </p:ext>
    </p:extLst>
  </p:cSld>
  <p:clrMapOvr>
    <a:masterClrMapping/>
  </p:clrMapOvr>
  <p:transition spd="slow"/>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784431878"/>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DE57EAE-F5FA-40B5-918B-11944F740743}" type="datetime3">
              <a:rPr lang="en-US" altLang="zh-SG" smtClean="0">
                <a:solidFill>
                  <a:srgbClr val="000000"/>
                </a:solidFill>
              </a:rPr>
              <a:pPr>
                <a:defRPr/>
              </a:pPr>
              <a:t>3 August 2017</a:t>
            </a:fld>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A04BE0-37B7-411C-98E2-105CDA3038E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006687928"/>
      </p:ext>
    </p:extLst>
  </p:cSld>
  <p:clrMapOvr>
    <a:masterClrMapping/>
  </p:clrMapOvr>
  <p:transition spd="slow">
    <p:pull/>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543724383"/>
      </p:ext>
    </p:extLst>
  </p:cSld>
  <p:clrMapOvr>
    <a:masterClrMapping/>
  </p:clrMapOvr>
  <p:transition spd="slow"/>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599528113"/>
      </p:ext>
    </p:extLst>
  </p:cSld>
  <p:clrMapOvr>
    <a:masterClrMapping/>
  </p:clrMapOvr>
  <p:transition spd="slow"/>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775573655"/>
      </p:ext>
    </p:extLst>
  </p:cSld>
  <p:clrMapOvr>
    <a:masterClrMapping/>
  </p:clrMapOvr>
  <p:transition spd="slow"/>
</p:sldLayout>
</file>

<file path=ppt/slideLayouts/slideLayout5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792840684"/>
      </p:ext>
    </p:extLst>
  </p:cSld>
  <p:clrMapOvr>
    <a:masterClrMapping/>
  </p:clrMapOvr>
  <p:transition spd="slow"/>
</p:sldLayout>
</file>

<file path=ppt/slideLayouts/slideLayout5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316171895"/>
      </p:ext>
    </p:extLst>
  </p:cSld>
  <p:clrMapOvr>
    <a:masterClrMapping/>
  </p:clrMapOvr>
  <p:transition spd="slow"/>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469"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1842314428"/>
      </p:ext>
    </p:extLst>
  </p:cSld>
  <p:clrMapOvr>
    <a:masterClrMapping/>
  </p:clrMapOvr>
  <p:transition spd="slow"/>
</p:sldLayout>
</file>

<file path=ppt/slideLayouts/slideLayout5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652195711"/>
      </p:ext>
    </p:extLst>
  </p:cSld>
  <p:clrMapOvr>
    <a:masterClrMapping/>
  </p:clrMapOvr>
  <p:transition spd="slow"/>
</p:sldLayout>
</file>

<file path=ppt/slideLayouts/slideLayout5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097"/>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697"/>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897"/>
            <a:ext cx="1676400" cy="486363"/>
          </a:xfrm>
          <a:prstGeom prst="rect">
            <a:avLst/>
          </a:prstGeom>
        </p:spPr>
      </p:pic>
    </p:spTree>
    <p:extLst>
      <p:ext uri="{BB962C8B-B14F-4D97-AF65-F5344CB8AC3E}">
        <p14:creationId xmlns:p14="http://schemas.microsoft.com/office/powerpoint/2010/main" xmlns="" val="714951004"/>
      </p:ext>
    </p:extLst>
  </p:cSld>
  <p:clrMapOvr>
    <a:masterClrMapping/>
  </p:clrMapOvr>
  <p:transition spd="slow"/>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785310307"/>
      </p:ext>
    </p:extLst>
  </p:cSld>
  <p:clrMapOvr>
    <a:masterClrMapping/>
  </p:clrMapOvr>
  <p:transition spd="slow"/>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190518765"/>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8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2729275-2AE0-479C-95A5-8B8E142C3797}" type="datetime3">
              <a:rPr lang="en-US" altLang="zh-SG" smtClean="0">
                <a:solidFill>
                  <a:srgbClr val="000000"/>
                </a:solidFill>
              </a:rPr>
              <a:pPr>
                <a:defRPr/>
              </a:pPr>
              <a:t>3 August 2017</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7830D7-44E1-4055-9144-DE8F9F5DB7F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370562615"/>
      </p:ext>
    </p:extLst>
  </p:cSld>
  <p:clrMapOvr>
    <a:masterClrMapping/>
  </p:clrMapOvr>
  <p:transition spd="slow">
    <p:pull/>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42793760"/>
      </p:ext>
    </p:extLst>
  </p:cSld>
  <p:clrMapOvr>
    <a:masterClrMapping/>
  </p:clrMapOvr>
  <p:transition spd="slow"/>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570484566"/>
      </p:ext>
    </p:extLst>
  </p:cSld>
  <p:clrMapOvr>
    <a:masterClrMapping/>
  </p:clrMapOvr>
  <p:transition spd="slow"/>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528652892"/>
      </p:ext>
    </p:extLst>
  </p:cSld>
  <p:clrMapOvr>
    <a:masterClrMapping/>
  </p:clrMapOvr>
  <p:transition spd="slow"/>
</p:sldLayout>
</file>

<file path=ppt/slideLayouts/slideLayout5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830836398"/>
      </p:ext>
    </p:extLst>
  </p:cSld>
  <p:clrMapOvr>
    <a:masterClrMapping/>
  </p:clrMapOvr>
  <p:transition spd="slow"/>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02982321"/>
      </p:ext>
    </p:extLst>
  </p:cSld>
  <p:clrMapOvr>
    <a:masterClrMapping/>
  </p:clrMapOvr>
  <p:transition spd="slow"/>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445"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1165248334"/>
      </p:ext>
    </p:extLst>
  </p:cSld>
  <p:clrMapOvr>
    <a:masterClrMapping/>
  </p:clrMapOvr>
  <p:transition spd="slow"/>
</p:sldLayout>
</file>

<file path=ppt/slideLayouts/slideLayout5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225943561"/>
      </p:ext>
    </p:extLst>
  </p:cSld>
  <p:clrMapOvr>
    <a:masterClrMapping/>
  </p:clrMapOvr>
  <p:transition spd="slow"/>
</p:sldLayout>
</file>

<file path=ppt/slideLayouts/slideLayout5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05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65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850"/>
            <a:ext cx="1676400" cy="486363"/>
          </a:xfrm>
          <a:prstGeom prst="rect">
            <a:avLst/>
          </a:prstGeom>
        </p:spPr>
      </p:pic>
    </p:spTree>
    <p:extLst>
      <p:ext uri="{BB962C8B-B14F-4D97-AF65-F5344CB8AC3E}">
        <p14:creationId xmlns:p14="http://schemas.microsoft.com/office/powerpoint/2010/main" xmlns="" val="2541698748"/>
      </p:ext>
    </p:extLst>
  </p:cSld>
  <p:clrMapOvr>
    <a:masterClrMapping/>
  </p:clrMapOvr>
  <p:transition spd="slow"/>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187688803"/>
      </p:ext>
    </p:extLst>
  </p:cSld>
  <p:clrMapOvr>
    <a:masterClrMapping/>
  </p:clrMapOvr>
  <p:transition spd="slow"/>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702672760"/>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A5BA0D6-063F-448E-B48A-A65F471986C6}" type="datetime3">
              <a:rPr lang="en-US" altLang="zh-SG" smtClean="0">
                <a:solidFill>
                  <a:srgbClr val="000000"/>
                </a:solidFill>
              </a:rPr>
              <a:pPr>
                <a:defRPr/>
              </a:pPr>
              <a:t>3 August 2017</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1B877B-9C5D-4ADA-A5DA-0AE28FD0519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04567890"/>
      </p:ext>
    </p:extLst>
  </p:cSld>
  <p:clrMapOvr>
    <a:masterClrMapping/>
  </p:clrMapOvr>
  <p:transition spd="slow">
    <p:pull/>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101202558"/>
      </p:ext>
    </p:extLst>
  </p:cSld>
  <p:clrMapOvr>
    <a:masterClrMapping/>
  </p:clrMapOvr>
  <p:transition spd="slow"/>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736001104"/>
      </p:ext>
    </p:extLst>
  </p:cSld>
  <p:clrMapOvr>
    <a:masterClrMapping/>
  </p:clrMapOvr>
  <p:transition spd="slow"/>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9198156"/>
      </p:ext>
    </p:extLst>
  </p:cSld>
  <p:clrMapOvr>
    <a:masterClrMapping/>
  </p:clrMapOvr>
  <p:transition spd="slow"/>
</p:sldLayout>
</file>

<file path=ppt/slideLayouts/slideLayout5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41053000"/>
      </p:ext>
    </p:extLst>
  </p:cSld>
  <p:clrMapOvr>
    <a:masterClrMapping/>
  </p:clrMapOvr>
  <p:transition spd="slow"/>
</p:sldLayout>
</file>

<file path=ppt/slideLayouts/slideLayout5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86016079"/>
      </p:ext>
    </p:extLst>
  </p:cSld>
  <p:clrMapOvr>
    <a:masterClrMapping/>
  </p:clrMapOvr>
  <p:transition spd="slow"/>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421"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93889313"/>
      </p:ext>
    </p:extLst>
  </p:cSld>
  <p:clrMapOvr>
    <a:masterClrMapping/>
  </p:clrMapOvr>
  <p:transition spd="slow"/>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330961814"/>
      </p:ext>
    </p:extLst>
  </p:cSld>
  <p:clrMapOvr>
    <a:masterClrMapping/>
  </p:clrMapOvr>
  <p:transition spd="slow"/>
</p:sldLayout>
</file>

<file path=ppt/slideLayouts/slideLayout5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00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60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802"/>
            <a:ext cx="1676400" cy="486363"/>
          </a:xfrm>
          <a:prstGeom prst="rect">
            <a:avLst/>
          </a:prstGeom>
        </p:spPr>
      </p:pic>
    </p:spTree>
    <p:extLst>
      <p:ext uri="{BB962C8B-B14F-4D97-AF65-F5344CB8AC3E}">
        <p14:creationId xmlns:p14="http://schemas.microsoft.com/office/powerpoint/2010/main" xmlns="" val="2534144287"/>
      </p:ext>
    </p:extLst>
  </p:cSld>
  <p:clrMapOvr>
    <a:masterClrMapping/>
  </p:clrMapOvr>
  <p:transition spd="slow"/>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868144652"/>
      </p:ext>
    </p:extLst>
  </p:cSld>
  <p:clrMapOvr>
    <a:masterClrMapping/>
  </p:clrMapOvr>
  <p:transition spd="slow"/>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199540083"/>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774A1FE-F327-475D-8BE2-E5A6FB273AB1}" type="datetime3">
              <a:rPr lang="en-US" altLang="zh-SG" smtClean="0">
                <a:solidFill>
                  <a:srgbClr val="000000"/>
                </a:solidFill>
              </a:rPr>
              <a:pPr>
                <a:defRPr/>
              </a:pPr>
              <a:t>3 August 2017</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CD63A7-E2B6-4BF2-A50F-BC2EFA3AFE7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753918922"/>
      </p:ext>
    </p:extLst>
  </p:cSld>
  <p:clrMapOvr>
    <a:masterClrMapping/>
  </p:clrMapOvr>
  <p:transition spd="slow">
    <p:pull/>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406043004"/>
      </p:ext>
    </p:extLst>
  </p:cSld>
  <p:clrMapOvr>
    <a:masterClrMapping/>
  </p:clrMapOvr>
  <p:transition spd="slow"/>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061131929"/>
      </p:ext>
    </p:extLst>
  </p:cSld>
  <p:clrMapOvr>
    <a:masterClrMapping/>
  </p:clrMapOvr>
  <p:transition spd="slow"/>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060798739"/>
      </p:ext>
    </p:extLst>
  </p:cSld>
  <p:clrMapOvr>
    <a:masterClrMapping/>
  </p:clrMapOvr>
  <p:transition spd="slow"/>
</p:sldLayout>
</file>

<file path=ppt/slideLayouts/slideLayout5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253979351"/>
      </p:ext>
    </p:extLst>
  </p:cSld>
  <p:clrMapOvr>
    <a:masterClrMapping/>
  </p:clrMapOvr>
  <p:transition spd="slow"/>
</p:sldLayout>
</file>

<file path=ppt/slideLayouts/slideLayout5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210506819"/>
      </p:ext>
    </p:extLst>
  </p:cSld>
  <p:clrMapOvr>
    <a:masterClrMapping/>
  </p:clrMapOvr>
  <p:transition spd="slow"/>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394"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2188389900"/>
      </p:ext>
    </p:extLst>
  </p:cSld>
  <p:clrMapOvr>
    <a:masterClrMapping/>
  </p:clrMapOvr>
  <p:transition spd="slow"/>
</p:sldLayout>
</file>

<file path=ppt/slideLayouts/slideLayout55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50185585"/>
      </p:ext>
    </p:extLst>
  </p:cSld>
  <p:clrMapOvr>
    <a:masterClrMapping/>
  </p:clrMapOvr>
  <p:transition spd="slow"/>
</p:sldLayout>
</file>

<file path=ppt/slideLayouts/slideLayout5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095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55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753"/>
            <a:ext cx="1676400" cy="486363"/>
          </a:xfrm>
          <a:prstGeom prst="rect">
            <a:avLst/>
          </a:prstGeom>
        </p:spPr>
      </p:pic>
    </p:spTree>
    <p:extLst>
      <p:ext uri="{BB962C8B-B14F-4D97-AF65-F5344CB8AC3E}">
        <p14:creationId xmlns:p14="http://schemas.microsoft.com/office/powerpoint/2010/main" xmlns="" val="1984954289"/>
      </p:ext>
    </p:extLst>
  </p:cSld>
  <p:clrMapOvr>
    <a:masterClrMapping/>
  </p:clrMapOvr>
  <p:transition spd="slow"/>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934155961"/>
      </p:ext>
    </p:extLst>
  </p:cSld>
  <p:clrMapOvr>
    <a:masterClrMapping/>
  </p:clrMapOvr>
  <p:transition spd="slow"/>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976139908"/>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15"/>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15"/>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4078D8C-498E-477F-9E19-28FB399FAF50}" type="datetime3">
              <a:rPr lang="en-US" altLang="zh-SG" smtClean="0">
                <a:solidFill>
                  <a:srgbClr val="000000"/>
                </a:solidFill>
              </a:rPr>
              <a:pPr>
                <a:defRPr/>
              </a:pPr>
              <a:t>3 August 2017</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DC029B-302D-497F-8057-3FB9D5B5C1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59522931"/>
      </p:ext>
    </p:extLst>
  </p:cSld>
  <p:clrMapOvr>
    <a:masterClrMapping/>
  </p:clrMapOvr>
  <p:transition spd="slow">
    <p:pull/>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949030435"/>
      </p:ext>
    </p:extLst>
  </p:cSld>
  <p:clrMapOvr>
    <a:masterClrMapping/>
  </p:clrMapOvr>
  <p:transition spd="slow"/>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229100158"/>
      </p:ext>
    </p:extLst>
  </p:cSld>
  <p:clrMapOvr>
    <a:masterClrMapping/>
  </p:clrMapOvr>
  <p:transition spd="slow"/>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74896022"/>
      </p:ext>
    </p:extLst>
  </p:cSld>
  <p:clrMapOvr>
    <a:masterClrMapping/>
  </p:clrMapOvr>
  <p:transition spd="slow"/>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422537526"/>
      </p:ext>
    </p:extLst>
  </p:cSld>
  <p:clrMapOvr>
    <a:masterClrMapping/>
  </p:clrMapOvr>
  <p:transition spd="slow"/>
</p:sldLayout>
</file>

<file path=ppt/slideLayouts/slideLayout5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754008616"/>
      </p:ext>
    </p:extLst>
  </p:cSld>
  <p:clrMapOvr>
    <a:masterClrMapping/>
  </p:clrMapOvr>
  <p:transition spd="slow"/>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369"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1130976795"/>
      </p:ext>
    </p:extLst>
  </p:cSld>
  <p:clrMapOvr>
    <a:masterClrMapping/>
  </p:clrMapOvr>
  <p:transition spd="slow"/>
</p:sldLayout>
</file>

<file path=ppt/slideLayouts/slideLayout56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608030497"/>
      </p:ext>
    </p:extLst>
  </p:cSld>
  <p:clrMapOvr>
    <a:masterClrMapping/>
  </p:clrMapOvr>
  <p:transition spd="slow"/>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59" y="244090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50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700"/>
            <a:ext cx="1676400" cy="486363"/>
          </a:xfrm>
          <a:prstGeom prst="rect">
            <a:avLst/>
          </a:prstGeom>
        </p:spPr>
      </p:pic>
    </p:spTree>
    <p:extLst>
      <p:ext uri="{BB962C8B-B14F-4D97-AF65-F5344CB8AC3E}">
        <p14:creationId xmlns:p14="http://schemas.microsoft.com/office/powerpoint/2010/main" xmlns="" val="2760401667"/>
      </p:ext>
    </p:extLst>
  </p:cSld>
  <p:clrMapOvr>
    <a:masterClrMapping/>
  </p:clrMapOvr>
  <p:transition spd="slow"/>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518509410"/>
      </p:ext>
    </p:extLst>
  </p:cSld>
  <p:clrMapOvr>
    <a:masterClrMapping/>
  </p:clrMapOvr>
  <p:transition spd="slow"/>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660553681"/>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390"/>
            <a:ext cx="6263055" cy="6699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tIns="0" bIns="0"/>
          <a:lstStyle>
            <a:lvl1pPr marL="0" indent="0">
              <a:buFont typeface="Wingdings" pitchFamily="2" charset="2"/>
              <a:buNone/>
              <a:defRPr sz="1800">
                <a:solidFill>
                  <a:schemeClr val="bg1"/>
                </a:solidFill>
              </a:defRPr>
            </a:lvl1pPr>
          </a:lstStyle>
          <a:p>
            <a:pPr lvl="0"/>
            <a:r>
              <a:rPr lang="en-US" altLang="zh-SG" noProof="0" smtClean="0"/>
              <a:t>Add name of team</a:t>
            </a:r>
            <a:endParaRPr lang="en-US" noProof="0" smtClean="0"/>
          </a:p>
        </p:txBody>
      </p:sp>
      <p:sp>
        <p:nvSpPr>
          <p:cNvPr id="2162692" name="Rectangle 4"/>
          <p:cNvSpPr>
            <a:spLocks noGrp="1" noChangeArrowheads="1"/>
          </p:cNvSpPr>
          <p:nvPr>
            <p:ph type="ctrTitle"/>
          </p:nvPr>
        </p:nvSpPr>
        <p:spPr>
          <a:xfrm>
            <a:off x="2463317" y="4572000"/>
            <a:ext cx="6263055" cy="819150"/>
          </a:xfrm>
          <a:extLst>
            <a:ext uri="{909E8E84-426E-40DD-AFC4-6F175D3DCCD1}">
              <a14:hiddenFill xmlns:a14="http://schemas.microsoft.com/office/drawing/2010/main" xmlns="">
                <a:solidFill>
                  <a:srgbClr val="FF0000"/>
                </a:solidFill>
              </a14:hiddenFill>
            </a:ext>
          </a:extLst>
        </p:spPr>
        <p:txBody>
          <a:bodyPr tIns="44450" bIns="44450" anchor="t"/>
          <a:lstStyle>
            <a:lvl1pPr algn="ctr">
              <a:defRPr sz="2000">
                <a:solidFill>
                  <a:schemeClr val="bg1"/>
                </a:solidFill>
              </a:defRPr>
            </a:lvl1pPr>
          </a:lstStyle>
          <a:p>
            <a:pPr lvl="0"/>
            <a:r>
              <a:rPr lang="en-US" altLang="zh-SG" noProof="0" smtClean="0"/>
              <a:t>Click to insert presentation title</a:t>
            </a:r>
            <a:br>
              <a:rPr lang="en-US" altLang="zh-SG" noProof="0" smtClean="0"/>
            </a:br>
            <a:r>
              <a:rPr lang="en-US" noProof="0" smtClean="0"/>
              <a:t>Second line here</a:t>
            </a:r>
            <a:endParaRPr lang="en-US" altLang="zh-SG" noProof="0" smtClean="0"/>
          </a:p>
        </p:txBody>
      </p:sp>
      <p:sp>
        <p:nvSpPr>
          <p:cNvPr id="10" name="Rectangle 5"/>
          <p:cNvSpPr>
            <a:spLocks noGrp="1" noChangeArrowheads="1"/>
          </p:cNvSpPr>
          <p:nvPr>
            <p:ph type="dt" sz="half" idx="10"/>
          </p:nvPr>
        </p:nvSpPr>
        <p:spPr>
          <a:xfrm>
            <a:off x="5272458" y="6514078"/>
            <a:ext cx="3875943" cy="331787"/>
          </a:xfrm>
        </p:spPr>
        <p:txBody>
          <a:bodyPr/>
          <a:lstStyle>
            <a:lvl1pPr>
              <a:defRPr smtClean="0"/>
            </a:lvl1pPr>
          </a:lstStyle>
          <a:p>
            <a:pPr>
              <a:defRPr/>
            </a:pPr>
            <a:fld id="{5CB075E9-F8A1-44F7-8D71-F6983C221F2A}" type="datetime3">
              <a:rPr lang="en-US" altLang="zh-SG" smtClean="0">
                <a:solidFill>
                  <a:srgbClr val="000000"/>
                </a:solidFill>
              </a:rPr>
              <a:pPr>
                <a:defRPr/>
              </a:pPr>
              <a:t>3 August 2017</a:t>
            </a:fld>
            <a:endParaRPr lang="en-US" altLang="zh-SG">
              <a:solidFill>
                <a:srgbClr val="000000"/>
              </a:solidFill>
            </a:endParaRPr>
          </a:p>
        </p:txBody>
      </p:sp>
      <p:sp>
        <p:nvSpPr>
          <p:cNvPr id="11" name="Rectangle 6"/>
          <p:cNvSpPr>
            <a:spLocks noGrp="1" noChangeArrowheads="1"/>
          </p:cNvSpPr>
          <p:nvPr>
            <p:ph type="ftr" sz="quarter" idx="11"/>
          </p:nvPr>
        </p:nvSpPr>
        <p:spPr>
          <a:xfrm>
            <a:off x="1486" y="6514078"/>
            <a:ext cx="3864219" cy="331787"/>
          </a:xfrm>
        </p:spPr>
        <p:txBody>
          <a:bodyPr/>
          <a:lstStyle>
            <a:lvl1pPr>
              <a:defRPr smtClean="0"/>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8840"/>
            <a:ext cx="1395047" cy="327025"/>
          </a:xfrm>
        </p:spPr>
        <p:txBody>
          <a:bodyPr/>
          <a:lstStyle>
            <a:lvl1pPr>
              <a:defRPr sz="1000" smtClean="0">
                <a:latin typeface="Arial" charset="0"/>
              </a:defRPr>
            </a:lvl1pPr>
          </a:lstStyle>
          <a:p>
            <a:pPr>
              <a:defRPr/>
            </a:pPr>
            <a:fld id="{028C6BBA-EA4F-4F00-8010-CA4028B38A14}"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sz="800">
              <a:solidFill>
                <a:srgbClr val="000000"/>
              </a:solidFill>
            </a:endParaRPr>
          </a:p>
        </p:txBody>
      </p:sp>
    </p:spTree>
    <p:extLst>
      <p:ext uri="{BB962C8B-B14F-4D97-AF65-F5344CB8AC3E}">
        <p14:creationId xmlns:p14="http://schemas.microsoft.com/office/powerpoint/2010/main" xmlns="" val="3868757906"/>
      </p:ext>
    </p:extLst>
  </p:cSld>
  <p:clrMapOvr>
    <a:masterClrMapping/>
  </p:clrMapOvr>
  <p:transition spd="slow">
    <p:pull/>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141020361"/>
      </p:ext>
    </p:extLst>
  </p:cSld>
  <p:clrMapOvr>
    <a:masterClrMapping/>
  </p:clrMapOvr>
  <p:transition spd="slow"/>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322378316"/>
      </p:ext>
    </p:extLst>
  </p:cSld>
  <p:clrMapOvr>
    <a:masterClrMapping/>
  </p:clrMapOvr>
  <p:transition spd="slow"/>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277860206"/>
      </p:ext>
    </p:extLst>
  </p:cSld>
  <p:clrMapOvr>
    <a:masterClrMapping/>
  </p:clrMapOvr>
  <p:transition spd="slow"/>
</p:sldLayout>
</file>

<file path=ppt/slideLayouts/slideLayout5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137085024"/>
      </p:ext>
    </p:extLst>
  </p:cSld>
  <p:clrMapOvr>
    <a:masterClrMapping/>
  </p:clrMapOvr>
  <p:transition spd="slow"/>
</p:sldLayout>
</file>

<file path=ppt/slideLayouts/slideLayout5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532997360"/>
      </p:ext>
    </p:extLst>
  </p:cSld>
  <p:clrMapOvr>
    <a:masterClrMapping/>
  </p:clrMapOvr>
  <p:transition spd="slow"/>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341"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2941468682"/>
      </p:ext>
    </p:extLst>
  </p:cSld>
  <p:clrMapOvr>
    <a:masterClrMapping/>
  </p:clrMapOvr>
  <p:transition spd="slow"/>
</p:sldLayout>
</file>

<file path=ppt/slideLayouts/slideLayout5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42155236"/>
      </p:ext>
    </p:extLst>
  </p:cSld>
  <p:clrMapOvr>
    <a:masterClrMapping/>
  </p:clrMapOvr>
  <p:transition spd="slow"/>
</p:sldLayout>
</file>

<file path=ppt/slideLayouts/slideLayout5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59" y="2440847"/>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447"/>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646"/>
            <a:ext cx="1676400" cy="486363"/>
          </a:xfrm>
          <a:prstGeom prst="rect">
            <a:avLst/>
          </a:prstGeom>
        </p:spPr>
      </p:pic>
    </p:spTree>
    <p:extLst>
      <p:ext uri="{BB962C8B-B14F-4D97-AF65-F5344CB8AC3E}">
        <p14:creationId xmlns:p14="http://schemas.microsoft.com/office/powerpoint/2010/main" xmlns="" val="2675467502"/>
      </p:ext>
    </p:extLst>
  </p:cSld>
  <p:clrMapOvr>
    <a:masterClrMapping/>
  </p:clrMapOvr>
  <p:transition spd="slow"/>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01010633"/>
      </p:ext>
    </p:extLst>
  </p:cSld>
  <p:clrMapOvr>
    <a:masterClrMapping/>
  </p:clrMapOvr>
  <p:transition spd="slow"/>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483943881"/>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F5FF893-3EF7-4140-9A7E-3A87019D1362}" type="datetime3">
              <a:rPr lang="en-US" altLang="zh-SG" smtClean="0">
                <a:solidFill>
                  <a:srgbClr val="000000"/>
                </a:solidFill>
              </a:rPr>
              <a:pPr>
                <a:defRPr/>
              </a:pPr>
              <a:t>3 August 2017</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73F0DD-F9F7-4724-883A-94BEAE1BFA7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247814690"/>
      </p:ext>
    </p:extLst>
  </p:cSld>
  <p:clrMapOvr>
    <a:masterClrMapping/>
  </p:clrMapOvr>
  <p:transition spd="slow">
    <p:pull/>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345158709"/>
      </p:ext>
    </p:extLst>
  </p:cSld>
  <p:clrMapOvr>
    <a:masterClrMapping/>
  </p:clrMapOvr>
  <p:transition spd="slow"/>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481441462"/>
      </p:ext>
    </p:extLst>
  </p:cSld>
  <p:clrMapOvr>
    <a:masterClrMapping/>
  </p:clrMapOvr>
  <p:transition spd="slow"/>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98245801"/>
      </p:ext>
    </p:extLst>
  </p:cSld>
  <p:clrMapOvr>
    <a:masterClrMapping/>
  </p:clrMapOvr>
  <p:transition spd="slow"/>
</p:sldLayout>
</file>

<file path=ppt/slideLayouts/slideLayout5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780360419"/>
      </p:ext>
    </p:extLst>
  </p:cSld>
  <p:clrMapOvr>
    <a:masterClrMapping/>
  </p:clrMapOvr>
  <p:transition spd="slow"/>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93586178"/>
      </p:ext>
    </p:extLst>
  </p:cSld>
  <p:clrMapOvr>
    <a:masterClrMapping/>
  </p:clrMapOvr>
  <p:transition spd="slow"/>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310"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3792972212"/>
      </p:ext>
    </p:extLst>
  </p:cSld>
  <p:clrMapOvr>
    <a:masterClrMapping/>
  </p:clrMapOvr>
  <p:transition spd="slow"/>
</p:sldLayout>
</file>

<file path=ppt/slideLayouts/slideLayout58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53421563"/>
      </p:ext>
    </p:extLst>
  </p:cSld>
  <p:clrMapOvr>
    <a:masterClrMapping/>
  </p:clrMapOvr>
  <p:transition spd="slow"/>
</p:sldLayout>
</file>

<file path=ppt/slideLayouts/slideLayout5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59" y="244079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39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591"/>
            <a:ext cx="1676400" cy="486363"/>
          </a:xfrm>
          <a:prstGeom prst="rect">
            <a:avLst/>
          </a:prstGeom>
        </p:spPr>
      </p:pic>
    </p:spTree>
    <p:extLst>
      <p:ext uri="{BB962C8B-B14F-4D97-AF65-F5344CB8AC3E}">
        <p14:creationId xmlns:p14="http://schemas.microsoft.com/office/powerpoint/2010/main" xmlns="" val="2396340919"/>
      </p:ext>
    </p:extLst>
  </p:cSld>
  <p:clrMapOvr>
    <a:masterClrMapping/>
  </p:clrMapOvr>
  <p:transition spd="slow"/>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746393479"/>
      </p:ext>
    </p:extLst>
  </p:cSld>
  <p:clrMapOvr>
    <a:masterClrMapping/>
  </p:clrMapOvr>
  <p:transition spd="slow"/>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152471317"/>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64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16215F3-7E6C-4F42-A508-B07BA822B3E0}" type="datetime3">
              <a:rPr lang="en-US" altLang="zh-SG" smtClean="0">
                <a:solidFill>
                  <a:srgbClr val="000000"/>
                </a:solidFill>
              </a:rPr>
              <a:pPr>
                <a:defRPr/>
              </a:pPr>
              <a:t>3 August 2017</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79410E-A1E7-41BB-94E6-32B9CA4C5B6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724092512"/>
      </p:ext>
    </p:extLst>
  </p:cSld>
  <p:clrMapOvr>
    <a:masterClrMapping/>
  </p:clrMapOvr>
  <p:transition spd="slow">
    <p:pull/>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296025522"/>
      </p:ext>
    </p:extLst>
  </p:cSld>
  <p:clrMapOvr>
    <a:masterClrMapping/>
  </p:clrMapOvr>
  <p:transition spd="slow"/>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860356277"/>
      </p:ext>
    </p:extLst>
  </p:cSld>
  <p:clrMapOvr>
    <a:masterClrMapping/>
  </p:clrMapOvr>
  <p:transition spd="slow"/>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632388650"/>
      </p:ext>
    </p:extLst>
  </p:cSld>
  <p:clrMapOvr>
    <a:masterClrMapping/>
  </p:clrMapOvr>
  <p:transition spd="slow"/>
</p:sldLayout>
</file>

<file path=ppt/slideLayouts/slideLayout5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767970820"/>
      </p:ext>
    </p:extLst>
  </p:cSld>
  <p:clrMapOvr>
    <a:masterClrMapping/>
  </p:clrMapOvr>
  <p:transition spd="slow"/>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981191596"/>
      </p:ext>
    </p:extLst>
  </p:cSld>
  <p:clrMapOvr>
    <a:masterClrMapping/>
  </p:clrMapOvr>
  <p:transition spd="slow"/>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279"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3479238763"/>
      </p:ext>
    </p:extLst>
  </p:cSld>
  <p:clrMapOvr>
    <a:masterClrMapping/>
  </p:clrMapOvr>
  <p:transition spd="slow"/>
</p:sldLayout>
</file>

<file path=ppt/slideLayouts/slideLayout59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600237546"/>
      </p:ext>
    </p:extLst>
  </p:cSld>
  <p:clrMapOvr>
    <a:masterClrMapping/>
  </p:clrMapOvr>
  <p:transition spd="slow"/>
</p:sldLayout>
</file>

<file path=ppt/slideLayouts/slideLayout5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43" y="244073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33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532"/>
            <a:ext cx="1676400" cy="486363"/>
          </a:xfrm>
          <a:prstGeom prst="rect">
            <a:avLst/>
          </a:prstGeom>
        </p:spPr>
      </p:pic>
    </p:spTree>
    <p:extLst>
      <p:ext uri="{BB962C8B-B14F-4D97-AF65-F5344CB8AC3E}">
        <p14:creationId xmlns:p14="http://schemas.microsoft.com/office/powerpoint/2010/main" xmlns="" val="1856659587"/>
      </p:ext>
    </p:extLst>
  </p:cSld>
  <p:clrMapOvr>
    <a:masterClrMapping/>
  </p:clrMapOvr>
  <p:transition spd="slow"/>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328465214"/>
      </p:ext>
    </p:extLst>
  </p:cSld>
  <p:clrMapOvr>
    <a:masterClrMapping/>
  </p:clrMapOvr>
  <p:transition spd="slow"/>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54226206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40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726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805506058"/>
      </p:ext>
    </p:extLst>
  </p:cSld>
  <p:clrMapOvr>
    <a:masterClrMapping/>
  </p:clrMapOvr>
  <p:transition spd="slow">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F35F1E2-51BA-42B9-A612-EAAE0CBB3EC5}" type="datetime3">
              <a:rPr lang="en-US" altLang="zh-SG" smtClean="0">
                <a:solidFill>
                  <a:srgbClr val="000000"/>
                </a:solidFill>
              </a:rPr>
              <a:pPr>
                <a:defRPr/>
              </a:pPr>
              <a:t>3 August 2017</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246571-1B71-4DDB-A154-16168EBD58C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664257920"/>
      </p:ext>
    </p:extLst>
  </p:cSld>
  <p:clrMapOvr>
    <a:masterClrMapping/>
  </p:clrMapOvr>
  <p:transition spd="slow">
    <p:pull/>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961796403"/>
      </p:ext>
    </p:extLst>
  </p:cSld>
  <p:clrMapOvr>
    <a:masterClrMapping/>
  </p:clrMapOvr>
  <p:transition spd="slow"/>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127134821"/>
      </p:ext>
    </p:extLst>
  </p:cSld>
  <p:clrMapOvr>
    <a:masterClrMapping/>
  </p:clrMapOvr>
  <p:transition spd="slow"/>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514313318"/>
      </p:ext>
    </p:extLst>
  </p:cSld>
  <p:clrMapOvr>
    <a:masterClrMapping/>
  </p:clrMapOvr>
  <p:transition spd="slow"/>
</p:sldLayout>
</file>

<file path=ppt/slideLayouts/slideLayout6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516065191"/>
      </p:ext>
    </p:extLst>
  </p:cSld>
  <p:clrMapOvr>
    <a:masterClrMapping/>
  </p:clrMapOvr>
  <p:transition spd="slow"/>
</p:sldLayout>
</file>

<file path=ppt/slideLayouts/slideLayout6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448072202"/>
      </p:ext>
    </p:extLst>
  </p:cSld>
  <p:clrMapOvr>
    <a:masterClrMapping/>
  </p:clrMapOvr>
  <p:transition spd="slow"/>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249"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1223163254"/>
      </p:ext>
    </p:extLst>
  </p:cSld>
  <p:clrMapOvr>
    <a:masterClrMapping/>
  </p:clrMapOvr>
  <p:transition spd="slow"/>
</p:sldLayout>
</file>

<file path=ppt/slideLayouts/slideLayout60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907966238"/>
      </p:ext>
    </p:extLst>
  </p:cSld>
  <p:clrMapOvr>
    <a:masterClrMapping/>
  </p:clrMapOvr>
  <p:transition spd="slow"/>
</p:sldLayout>
</file>

<file path=ppt/slideLayouts/slideLayout6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39811"/>
            <a:ext cx="4357688"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xmlns="">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3826195" y="2440695"/>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7317"/>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2655"/>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3 August 2017</a:t>
            </a:fld>
            <a:endParaRPr lang="en-US" altLang="zh-SG"/>
          </a:p>
        </p:txBody>
      </p:sp>
      <p:sp>
        <p:nvSpPr>
          <p:cNvPr id="11" name="Rectangle 6"/>
          <p:cNvSpPr>
            <a:spLocks noGrp="1" noChangeArrowheads="1"/>
          </p:cNvSpPr>
          <p:nvPr>
            <p:ph type="ftr" sz="quarter" idx="11"/>
          </p:nvPr>
        </p:nvSpPr>
        <p:spPr>
          <a:xfrm>
            <a:off x="1665" y="6512655"/>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7417"/>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139977582"/>
      </p:ext>
    </p:extLst>
  </p:cSld>
  <p:clrMapOvr>
    <a:masterClrMapping/>
  </p:clrMapOvr>
  <p:transition spd="slow">
    <p:pull/>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581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860688652"/>
      </p:ext>
    </p:extLst>
  </p:cSld>
  <p:clrMapOvr>
    <a:masterClrMapping/>
  </p:clrMapOvr>
  <p:transition spd="slow">
    <p:pull/>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3 August 2017</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135501315"/>
      </p:ext>
    </p:extLst>
  </p:cSld>
  <p:clrMapOvr>
    <a:masterClrMapping/>
  </p:clrMapOvr>
  <p:transition spd="slow">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6FCCF26-B2F5-45D4-8112-6672C8CFFE18}" type="datetime3">
              <a:rPr lang="en-US" altLang="zh-SG" smtClean="0">
                <a:solidFill>
                  <a:srgbClr val="000000"/>
                </a:solidFill>
              </a:rPr>
              <a:pPr>
                <a:defRPr/>
              </a:pPr>
              <a:t>3 August 2017</a:t>
            </a:fld>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727C49-9F76-40C5-86C8-5A6E07DCB5E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584495767"/>
      </p:ext>
    </p:extLst>
  </p:cSld>
  <p:clrMapOvr>
    <a:masterClrMapping/>
  </p:clrMapOvr>
  <p:transition spd="slow">
    <p:pull/>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581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352190637"/>
      </p:ext>
    </p:extLst>
  </p:cSld>
  <p:clrMapOvr>
    <a:masterClrMapping/>
  </p:clrMapOvr>
  <p:transition spd="slow">
    <p:pull/>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581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424099501"/>
      </p:ext>
    </p:extLst>
  </p:cSld>
  <p:clrMapOvr>
    <a:masterClrMapping/>
  </p:clrMapOvr>
  <p:transition spd="slow">
    <p:pull/>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466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581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340563638"/>
      </p:ext>
    </p:extLst>
  </p:cSld>
  <p:clrMapOvr>
    <a:masterClrMapping/>
  </p:clrMapOvr>
  <p:transition spd="slow">
    <p:pull/>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3 August 2017</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456417912"/>
      </p:ext>
    </p:extLst>
  </p:cSld>
  <p:clrMapOvr>
    <a:masterClrMapping/>
  </p:clrMapOvr>
  <p:transition spd="slow">
    <p:pull/>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744332806"/>
      </p:ext>
    </p:extLst>
  </p:cSld>
  <p:clrMapOvr>
    <a:masterClrMapping/>
  </p:clrMapOvr>
  <p:transition spd="slow">
    <p:pull/>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096" y="246092"/>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092"/>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051342453"/>
      </p:ext>
    </p:extLst>
  </p:cSld>
  <p:clrMapOvr>
    <a:masterClrMapping/>
  </p:clrMapOvr>
  <p:transition spd="slow">
    <p:pull/>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094"/>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386505321"/>
      </p:ext>
    </p:extLst>
  </p:cSld>
  <p:clrMapOvr>
    <a:masterClrMapping/>
  </p:clrMapOvr>
  <p:transition spd="slow">
    <p:pull/>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3"/>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12" y="244067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27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472"/>
            <a:ext cx="1676400" cy="486363"/>
          </a:xfrm>
          <a:prstGeom prst="rect">
            <a:avLst/>
          </a:prstGeom>
        </p:spPr>
      </p:pic>
    </p:spTree>
    <p:extLst>
      <p:ext uri="{BB962C8B-B14F-4D97-AF65-F5344CB8AC3E}">
        <p14:creationId xmlns:p14="http://schemas.microsoft.com/office/powerpoint/2010/main" xmlns="" val="3247208510"/>
      </p:ext>
    </p:extLst>
  </p:cSld>
  <p:clrMapOvr>
    <a:masterClrMapping/>
  </p:clrMapOvr>
  <p:transition spd="slow"/>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583446582"/>
      </p:ext>
    </p:extLst>
  </p:cSld>
  <p:clrMapOvr>
    <a:masterClrMapping/>
  </p:clrMapOvr>
  <p:transition spd="slow"/>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124536817"/>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A9BB983-73C5-4871-BBCA-DF0B43693E34}" type="datetime3">
              <a:rPr lang="en-US" altLang="zh-SG" smtClean="0">
                <a:solidFill>
                  <a:srgbClr val="000000"/>
                </a:solidFill>
              </a:rPr>
              <a:pPr>
                <a:defRPr/>
              </a:pPr>
              <a:t>3 August 2017</a:t>
            </a:fld>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E9E40E8-EAFB-416B-B6D9-EE9728D47F2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111096423"/>
      </p:ext>
    </p:extLst>
  </p:cSld>
  <p:clrMapOvr>
    <a:masterClrMapping/>
  </p:clrMapOvr>
  <p:transition spd="slow">
    <p:pull/>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91879478"/>
      </p:ext>
    </p:extLst>
  </p:cSld>
  <p:clrMapOvr>
    <a:masterClrMapping/>
  </p:clrMapOvr>
  <p:transition spd="slow"/>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198557791"/>
      </p:ext>
    </p:extLst>
  </p:cSld>
  <p:clrMapOvr>
    <a:masterClrMapping/>
  </p:clrMapOvr>
  <p:transition spd="slow"/>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576629633"/>
      </p:ext>
    </p:extLst>
  </p:cSld>
  <p:clrMapOvr>
    <a:masterClrMapping/>
  </p:clrMapOvr>
  <p:transition spd="slow"/>
</p:sldLayout>
</file>

<file path=ppt/slideLayouts/slideLayout6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936307869"/>
      </p:ext>
    </p:extLst>
  </p:cSld>
  <p:clrMapOvr>
    <a:masterClrMapping/>
  </p:clrMapOvr>
  <p:transition spd="slow"/>
</p:sldLayout>
</file>

<file path=ppt/slideLayouts/slideLayout6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711901083"/>
      </p:ext>
    </p:extLst>
  </p:cSld>
  <p:clrMapOvr>
    <a:masterClrMapping/>
  </p:clrMapOvr>
  <p:transition spd="slow"/>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217" y="3811634"/>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xmlns="" val="4238393909"/>
      </p:ext>
    </p:extLst>
  </p:cSld>
  <p:clrMapOvr>
    <a:masterClrMapping/>
  </p:clrMapOvr>
  <p:transition spd="slow"/>
</p:sldLayout>
</file>

<file path=ppt/slideLayouts/slideLayout6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429416055"/>
      </p:ext>
    </p:extLst>
  </p:cSld>
  <p:clrMapOvr>
    <a:masterClrMapping/>
  </p:clrMapOvr>
  <p:transition spd="slow"/>
</p:sldLayout>
</file>

<file path=ppt/slideLayouts/slideLayout6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3"/>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981" y="244061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21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411"/>
            <a:ext cx="1676400" cy="486363"/>
          </a:xfrm>
          <a:prstGeom prst="rect">
            <a:avLst/>
          </a:prstGeom>
        </p:spPr>
      </p:pic>
    </p:spTree>
    <p:extLst>
      <p:ext uri="{BB962C8B-B14F-4D97-AF65-F5344CB8AC3E}">
        <p14:creationId xmlns:p14="http://schemas.microsoft.com/office/powerpoint/2010/main" xmlns="" val="3195969602"/>
      </p:ext>
    </p:extLst>
  </p:cSld>
  <p:clrMapOvr>
    <a:masterClrMapping/>
  </p:clrMapOvr>
  <p:transition spd="slow"/>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865693056"/>
      </p:ext>
    </p:extLst>
  </p:cSld>
  <p:clrMapOvr>
    <a:masterClrMapping/>
  </p:clrMapOvr>
  <p:transition spd="slow"/>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709716095"/>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6121EBF-8EDA-45A2-902A-66F4AF37ECE3}" type="datetime3">
              <a:rPr lang="en-US" altLang="zh-SG" smtClean="0">
                <a:solidFill>
                  <a:srgbClr val="000000"/>
                </a:solidFill>
              </a:rPr>
              <a:pPr>
                <a:defRPr/>
              </a:pPr>
              <a:t>3 August 2017</a:t>
            </a:fld>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A04BE0-37B7-411C-98E2-105CDA3038E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124244785"/>
      </p:ext>
    </p:extLst>
  </p:cSld>
  <p:clrMapOvr>
    <a:masterClrMapping/>
  </p:clrMapOvr>
  <p:transition spd="slow">
    <p:pull/>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644086891"/>
      </p:ext>
    </p:extLst>
  </p:cSld>
  <p:clrMapOvr>
    <a:masterClrMapping/>
  </p:clrMapOvr>
  <p:transition spd="slow"/>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856889146"/>
      </p:ext>
    </p:extLst>
  </p:cSld>
  <p:clrMapOvr>
    <a:masterClrMapping/>
  </p:clrMapOvr>
  <p:transition spd="slow"/>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423772887"/>
      </p:ext>
    </p:extLst>
  </p:cSld>
  <p:clrMapOvr>
    <a:masterClrMapping/>
  </p:clrMapOvr>
  <p:transition spd="slow"/>
</p:sldLayout>
</file>

<file path=ppt/slideLayouts/slideLayout6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94960926"/>
      </p:ext>
    </p:extLst>
  </p:cSld>
  <p:clrMapOvr>
    <a:masterClrMapping/>
  </p:clrMapOvr>
  <p:transition spd="slow"/>
</p:sldLayout>
</file>

<file path=ppt/slideLayouts/slideLayout6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745992344"/>
      </p:ext>
    </p:extLst>
  </p:cSld>
  <p:clrMapOvr>
    <a:masterClrMapping/>
  </p:clrMapOvr>
  <p:transition spd="slow"/>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183" y="3811634"/>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xmlns="" val="2166607610"/>
      </p:ext>
    </p:extLst>
  </p:cSld>
  <p:clrMapOvr>
    <a:masterClrMapping/>
  </p:clrMapOvr>
  <p:transition spd="slow"/>
</p:sldLayout>
</file>

<file path=ppt/slideLayouts/slideLayout63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973508322"/>
      </p:ext>
    </p:extLst>
  </p:cSld>
  <p:clrMapOvr>
    <a:masterClrMapping/>
  </p:clrMapOvr>
  <p:transition spd="slow"/>
</p:sldLayout>
</file>

<file path=ppt/slideLayouts/slideLayout6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3"/>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759" y="244054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14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349"/>
            <a:ext cx="1676400" cy="486363"/>
          </a:xfrm>
          <a:prstGeom prst="rect">
            <a:avLst/>
          </a:prstGeom>
        </p:spPr>
      </p:pic>
    </p:spTree>
    <p:extLst>
      <p:ext uri="{BB962C8B-B14F-4D97-AF65-F5344CB8AC3E}">
        <p14:creationId xmlns:p14="http://schemas.microsoft.com/office/powerpoint/2010/main" xmlns="" val="1486823353"/>
      </p:ext>
    </p:extLst>
  </p:cSld>
  <p:clrMapOvr>
    <a:masterClrMapping/>
  </p:clrMapOvr>
  <p:transition spd="slow"/>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966639812"/>
      </p:ext>
    </p:extLst>
  </p:cSld>
  <p:clrMapOvr>
    <a:masterClrMapping/>
  </p:clrMapOvr>
  <p:transition spd="slow"/>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356574214"/>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7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7D585C-533A-44F4-8FD2-6B00FF507B87}" type="datetime3">
              <a:rPr lang="en-US" altLang="zh-SG" smtClean="0">
                <a:solidFill>
                  <a:srgbClr val="000000"/>
                </a:solidFill>
              </a:rPr>
              <a:pPr>
                <a:defRPr/>
              </a:pPr>
              <a:t>3 August 2017</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7830D7-44E1-4055-9144-DE8F9F5DB7F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880941823"/>
      </p:ext>
    </p:extLst>
  </p:cSld>
  <p:clrMapOvr>
    <a:masterClrMapping/>
  </p:clrMapOvr>
  <p:transition spd="slow">
    <p:pull/>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18739060"/>
      </p:ext>
    </p:extLst>
  </p:cSld>
  <p:clrMapOvr>
    <a:masterClrMapping/>
  </p:clrMapOvr>
  <p:transition spd="slow"/>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069603954"/>
      </p:ext>
    </p:extLst>
  </p:cSld>
  <p:clrMapOvr>
    <a:masterClrMapping/>
  </p:clrMapOvr>
  <p:transition spd="slow"/>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652090530"/>
      </p:ext>
    </p:extLst>
  </p:cSld>
  <p:clrMapOvr>
    <a:masterClrMapping/>
  </p:clrMapOvr>
  <p:transition spd="slow"/>
</p:sldLayout>
</file>

<file path=ppt/slideLayouts/slideLayout6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689918400"/>
      </p:ext>
    </p:extLst>
  </p:cSld>
  <p:clrMapOvr>
    <a:masterClrMapping/>
  </p:clrMapOvr>
  <p:transition spd="slow"/>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626378459"/>
      </p:ext>
    </p:extLst>
  </p:cSld>
  <p:clrMapOvr>
    <a:masterClrMapping/>
  </p:clrMapOvr>
  <p:transition spd="slow"/>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149"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44090778"/>
      </p:ext>
    </p:extLst>
  </p:cSld>
  <p:clrMapOvr>
    <a:masterClrMapping/>
  </p:clrMapOvr>
  <p:transition spd="slow"/>
</p:sldLayout>
</file>

<file path=ppt/slideLayouts/slideLayout6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837286975"/>
      </p:ext>
    </p:extLst>
  </p:cSld>
  <p:clrMapOvr>
    <a:masterClrMapping/>
  </p:clrMapOvr>
  <p:transition spd="slow"/>
</p:sldLayout>
</file>

<file path=ppt/slideLayouts/slideLayout6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75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759" y="244048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08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283"/>
            <a:ext cx="1676400" cy="486363"/>
          </a:xfrm>
          <a:prstGeom prst="rect">
            <a:avLst/>
          </a:prstGeom>
        </p:spPr>
      </p:pic>
    </p:spTree>
    <p:extLst>
      <p:ext uri="{BB962C8B-B14F-4D97-AF65-F5344CB8AC3E}">
        <p14:creationId xmlns:p14="http://schemas.microsoft.com/office/powerpoint/2010/main" xmlns="" val="3232136967"/>
      </p:ext>
    </p:extLst>
  </p:cSld>
  <p:clrMapOvr>
    <a:masterClrMapping/>
  </p:clrMapOvr>
  <p:transition spd="slow"/>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666855245"/>
      </p:ext>
    </p:extLst>
  </p:cSld>
  <p:clrMapOvr>
    <a:masterClrMapping/>
  </p:clrMapOvr>
  <p:transition spd="slow"/>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617924684"/>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D9680B1-FC78-47BE-8EDA-9461AB30CCA3}" type="datetime3">
              <a:rPr lang="en-US" altLang="zh-SG" smtClean="0">
                <a:solidFill>
                  <a:srgbClr val="000000"/>
                </a:solidFill>
              </a:rPr>
              <a:pPr>
                <a:defRPr/>
              </a:pPr>
              <a:t>3 August 2017</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1B877B-9C5D-4ADA-A5DA-0AE28FD0519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390803405"/>
      </p:ext>
    </p:extLst>
  </p:cSld>
  <p:clrMapOvr>
    <a:masterClrMapping/>
  </p:clrMapOvr>
  <p:transition spd="slow">
    <p:pull/>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661418841"/>
      </p:ext>
    </p:extLst>
  </p:cSld>
  <p:clrMapOvr>
    <a:masterClrMapping/>
  </p:clrMapOvr>
  <p:transition spd="slow"/>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299233237"/>
      </p:ext>
    </p:extLst>
  </p:cSld>
  <p:clrMapOvr>
    <a:masterClrMapping/>
  </p:clrMapOvr>
  <p:transition spd="slow"/>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80205455"/>
      </p:ext>
    </p:extLst>
  </p:cSld>
  <p:clrMapOvr>
    <a:masterClrMapping/>
  </p:clrMapOvr>
  <p:transition spd="slow"/>
</p:sldLayout>
</file>

<file path=ppt/slideLayouts/slideLayout6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230604789"/>
      </p:ext>
    </p:extLst>
  </p:cSld>
  <p:clrMapOvr>
    <a:masterClrMapping/>
  </p:clrMapOvr>
  <p:transition spd="slow"/>
</p:sldLayout>
</file>

<file path=ppt/slideLayouts/slideLayout6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196899090"/>
      </p:ext>
    </p:extLst>
  </p:cSld>
  <p:clrMapOvr>
    <a:masterClrMapping/>
  </p:clrMapOvr>
  <p:transition spd="slow"/>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113" y="3811566"/>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3322885387"/>
      </p:ext>
    </p:extLst>
  </p:cSld>
  <p:clrMapOvr>
    <a:masterClrMapping/>
  </p:clrMapOvr>
  <p:transition spd="slow"/>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597203344"/>
      </p:ext>
    </p:extLst>
  </p:cSld>
  <p:clrMapOvr>
    <a:masterClrMapping/>
  </p:clrMapOvr>
  <p:transition spd="slow"/>
</p:sldLayout>
</file>

<file path=ppt/slideLayouts/slideLayout6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752"/>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759" y="2440415"/>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015"/>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214"/>
            <a:ext cx="1676400" cy="486363"/>
          </a:xfrm>
          <a:prstGeom prst="rect">
            <a:avLst/>
          </a:prstGeom>
        </p:spPr>
      </p:pic>
    </p:spTree>
    <p:extLst>
      <p:ext uri="{BB962C8B-B14F-4D97-AF65-F5344CB8AC3E}">
        <p14:creationId xmlns:p14="http://schemas.microsoft.com/office/powerpoint/2010/main" xmlns="" val="3766484427"/>
      </p:ext>
    </p:extLst>
  </p:cSld>
  <p:clrMapOvr>
    <a:masterClrMapping/>
  </p:clrMapOvr>
  <p:transition spd="slow"/>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4308892"/>
      </p:ext>
    </p:extLst>
  </p:cSld>
  <p:clrMapOvr>
    <a:masterClrMapping/>
  </p:clrMapOvr>
  <p:transition spd="slow"/>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455678684"/>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5B92AAF-0E52-460E-BC0D-88E08A481BEF}" type="datetime3">
              <a:rPr lang="en-US" altLang="zh-SG" smtClean="0">
                <a:solidFill>
                  <a:srgbClr val="000000"/>
                </a:solidFill>
              </a:rPr>
              <a:pPr>
                <a:defRPr/>
              </a:pPr>
              <a:t>3 August 2017</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CD63A7-E2B6-4BF2-A50F-BC2EFA3AFE7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660452546"/>
      </p:ext>
    </p:extLst>
  </p:cSld>
  <p:clrMapOvr>
    <a:masterClrMapping/>
  </p:clrMapOvr>
  <p:transition spd="slow">
    <p:pull/>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423721801"/>
      </p:ext>
    </p:extLst>
  </p:cSld>
  <p:clrMapOvr>
    <a:masterClrMapping/>
  </p:clrMapOvr>
  <p:transition spd="slow"/>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31636632"/>
      </p:ext>
    </p:extLst>
  </p:cSld>
  <p:clrMapOvr>
    <a:masterClrMapping/>
  </p:clrMapOvr>
  <p:transition spd="slow"/>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987749003"/>
      </p:ext>
    </p:extLst>
  </p:cSld>
  <p:clrMapOvr>
    <a:masterClrMapping/>
  </p:clrMapOvr>
  <p:transition spd="slow"/>
</p:sldLayout>
</file>

<file path=ppt/slideLayouts/slideLayout6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163774052"/>
      </p:ext>
    </p:extLst>
  </p:cSld>
  <p:clrMapOvr>
    <a:masterClrMapping/>
  </p:clrMapOvr>
  <p:transition spd="slow"/>
</p:sldLayout>
</file>

<file path=ppt/slideLayouts/slideLayout6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884930426"/>
      </p:ext>
    </p:extLst>
  </p:cSld>
  <p:clrMapOvr>
    <a:masterClrMapping/>
  </p:clrMapOvr>
  <p:transition spd="slow"/>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077" y="3811566"/>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xmlns="" val="870125163"/>
      </p:ext>
    </p:extLst>
  </p:cSld>
  <p:clrMapOvr>
    <a:masterClrMapping/>
  </p:clrMapOvr>
  <p:transition spd="slow"/>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75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687" y="244034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494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148"/>
            <a:ext cx="1676400" cy="486363"/>
          </a:xfrm>
          <a:prstGeom prst="rect">
            <a:avLst/>
          </a:prstGeom>
        </p:spPr>
      </p:pic>
    </p:spTree>
    <p:extLst>
      <p:ext uri="{BB962C8B-B14F-4D97-AF65-F5344CB8AC3E}">
        <p14:creationId xmlns:p14="http://schemas.microsoft.com/office/powerpoint/2010/main" xmlns="" val="356980133"/>
      </p:ext>
    </p:extLst>
  </p:cSld>
  <p:clrMapOvr>
    <a:masterClrMapping/>
  </p:clrMapOvr>
  <p:transition spd="slow"/>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2119"/>
            <a:ext cx="9448800" cy="651933"/>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119511"/>
            <a:ext cx="5943600" cy="423333"/>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779856192"/>
      </p:ext>
    </p:extLst>
  </p:cSld>
  <p:clrMapOvr>
    <a:masterClrMapping/>
  </p:clrMapOvr>
  <p:transition spd="slow"/>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208192270"/>
      </p:ext>
    </p:extLst>
  </p:cSld>
  <p:clrMapOvr>
    <a:masterClrMapping/>
  </p:clrMapOvr>
  <p:transition spd="slow"/>
</p:sldLayout>
</file>

<file path=ppt/slideLayouts/slideLayout66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891006389"/>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02"/>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02"/>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2A4FAEA-3FFA-424E-A192-E0CC7A691D5C}" type="datetime3">
              <a:rPr lang="en-US" altLang="zh-SG" smtClean="0">
                <a:solidFill>
                  <a:srgbClr val="000000"/>
                </a:solidFill>
              </a:rPr>
              <a:pPr>
                <a:defRPr/>
              </a:pPr>
              <a:t>3 August 2017</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DC029B-302D-497F-8057-3FB9D5B5C1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94784191"/>
      </p:ext>
    </p:extLst>
  </p:cSld>
  <p:clrMapOvr>
    <a:masterClrMapping/>
  </p:clrMapOvr>
  <p:transition spd="slow">
    <p:pull/>
  </p:transition>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086832416"/>
      </p:ext>
    </p:extLst>
  </p:cSld>
  <p:clrMapOvr>
    <a:masterClrMapping/>
  </p:clrMapOvr>
  <p:transition spd="slow"/>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006097425"/>
      </p:ext>
    </p:extLst>
  </p:cSld>
  <p:clrMapOvr>
    <a:masterClrMapping/>
  </p:clrMapOvr>
  <p:transition spd="slow"/>
</p:sldLayout>
</file>

<file path=ppt/slideLayouts/slideLayout6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775552372"/>
      </p:ext>
    </p:extLst>
  </p:cSld>
  <p:clrMapOvr>
    <a:masterClrMapping/>
  </p:clrMapOvr>
  <p:transition spd="slow"/>
</p:sldLayout>
</file>

<file path=ppt/slideLayouts/slideLayout6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047128351"/>
      </p:ext>
    </p:extLst>
  </p:cSld>
  <p:clrMapOvr>
    <a:masterClrMapping/>
  </p:clrMapOvr>
  <p:transition spd="slow"/>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041" y="3811555"/>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1971341603"/>
      </p:ext>
    </p:extLst>
  </p:cSld>
  <p:clrMapOvr>
    <a:masterClrMapping/>
  </p:clrMapOvr>
  <p:transition spd="slow"/>
</p:sldLayout>
</file>

<file path=ppt/slideLayouts/slideLayout67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570927065"/>
      </p:ext>
    </p:extLst>
  </p:cSld>
  <p:clrMapOvr>
    <a:masterClrMapping/>
  </p:clrMapOvr>
  <p:transition spd="slow"/>
</p:sldLayout>
</file>

<file path=ppt/slideLayouts/slideLayout6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506"/>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2194"/>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2194"/>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956"/>
            <a:ext cx="1395047" cy="327025"/>
          </a:xfrm>
        </p:spPr>
        <p:txBody>
          <a:bodyPr/>
          <a:lstStyle>
            <a:lvl1pPr>
              <a:defRPr sz="1000">
                <a:latin typeface="Arial" charset="0"/>
              </a:defRPr>
            </a:lvl1pPr>
          </a:lstStyle>
          <a:p>
            <a:pPr>
              <a:defRPr/>
            </a:pPr>
            <a:fld id="{A4302815-A024-4C15-991F-D58CA9D92603}"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2025323396"/>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8DD366-2538-4E6C-9873-D0ABFB70C4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709472286"/>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75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EF0ED0-337B-4AC9-9BF3-C2EAA703DED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061874132"/>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6B273C-4221-43A5-A0AB-40090E01C11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3673275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380"/>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406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406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8830"/>
            <a:ext cx="1395047" cy="327025"/>
          </a:xfrm>
        </p:spPr>
        <p:txBody>
          <a:bodyPr/>
          <a:lstStyle>
            <a:lvl1pPr>
              <a:defRPr sz="1000">
                <a:latin typeface="Arial" charset="0"/>
              </a:defRPr>
            </a:lvl1pPr>
          </a:lstStyle>
          <a:p>
            <a:pPr>
              <a:defRPr/>
            </a:pPr>
            <a:fld id="{43023DFD-7B9B-4580-B7FF-01C3C6C3B454}"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2827683085"/>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246EDA-8508-4FA9-8291-EEDB4296128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669216036"/>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580B333-A08D-48E4-89F9-1C6BBE51F2C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365997384"/>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CC90077-5450-49F4-8602-F88FBE9248A1}"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244905034"/>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513"/>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047E68-1064-4204-8181-E068CC9293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312073361"/>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2E9428-8897-45F6-BBFB-A24F1844E5A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396335490"/>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9E3F57-1CEB-453A-A031-ACE2FCFA9B99}"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594987237"/>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52" y="245939"/>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93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3E6018-7EC7-4FA6-9207-C1E9009EBE82}"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950349678"/>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w="6350">
            <a:noFill/>
            <a:miter lim="800000"/>
            <a:headEnd/>
            <a:tailEnd/>
          </a:ln>
          <a:effectLst/>
        </p:spPr>
        <p:txBody>
          <a:bodyPr wrap="none" anchor="ctr"/>
          <a:lstStyle/>
          <a:p>
            <a:pPr algn="ctr" eaLnBrk="0" fontAlgn="base" hangingPunct="0">
              <a:spcBef>
                <a:spcPct val="0"/>
              </a:spcBef>
              <a:spcAft>
                <a:spcPct val="0"/>
              </a:spcAft>
              <a:defRPr/>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ffectLst/>
        </p:spPr>
        <p:txBody>
          <a:bodyPr wrap="none" anchor="ctr"/>
          <a:lstStyle/>
          <a:p>
            <a:pPr eaLnBrk="0" fontAlgn="base" hangingPunct="0">
              <a:spcBef>
                <a:spcPct val="50000"/>
              </a:spcBef>
              <a:spcAft>
                <a:spcPct val="0"/>
              </a:spcAft>
              <a:defRPr/>
            </a:pPr>
            <a:endParaRPr lang="en-GB" u="sng">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w="12700">
            <a:noFill/>
            <a:miter lim="800000"/>
            <a:headEnd/>
            <a:tailEnd/>
          </a:ln>
          <a:effectLst/>
        </p:spPr>
        <p:txBody>
          <a:bodyPr lIns="0" tIns="44450" rIns="0" bIns="44450"/>
          <a:lstStyle/>
          <a:p>
            <a:pPr algn="ctr" eaLnBrk="0" fontAlgn="base" hangingPunct="0">
              <a:spcBef>
                <a:spcPct val="0"/>
              </a:spcBef>
              <a:spcAft>
                <a:spcPct val="0"/>
              </a:spcAft>
              <a:defRPr/>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a:srcRect/>
          <a:stretch>
            <a:fillRect/>
          </a:stretch>
        </p:blipFill>
        <p:spPr bwMode="auto">
          <a:xfrm>
            <a:off x="6690947" y="8"/>
            <a:ext cx="2467708"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a:srcRect/>
          <a:stretch>
            <a:fillRect/>
          </a:stretch>
        </p:blipFill>
        <p:spPr bwMode="auto">
          <a:xfrm>
            <a:off x="-20510" y="0"/>
            <a:ext cx="2287467"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11467" y="3455988"/>
            <a:ext cx="1393580" cy="1254125"/>
          </a:xfrm>
          <a:prstGeom prst="rect">
            <a:avLst/>
          </a:prstGeom>
          <a:noFill/>
          <a:ln w="9525">
            <a:noFill/>
            <a:miter lim="800000"/>
            <a:headEnd/>
            <a:tailEnd/>
          </a:ln>
        </p:spPr>
      </p:pic>
      <p:sp>
        <p:nvSpPr>
          <p:cNvPr id="2162691" name="Rectangle 3"/>
          <p:cNvSpPr>
            <a:spLocks noGrp="1" noChangeArrowheads="1"/>
          </p:cNvSpPr>
          <p:nvPr>
            <p:ph type="subTitle" idx="1"/>
          </p:nvPr>
        </p:nvSpPr>
        <p:spPr>
          <a:xfrm>
            <a:off x="2480909" y="5710450"/>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defRPr sz="24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213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213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900"/>
            <a:ext cx="1395047" cy="327025"/>
          </a:xfrm>
        </p:spPr>
        <p:txBody>
          <a:bodyPr/>
          <a:lstStyle>
            <a:lvl1pPr>
              <a:defRPr sz="1000">
                <a:latin typeface="Arial" charset="0"/>
              </a:defRPr>
            </a:lvl1pPr>
          </a:lstStyle>
          <a:p>
            <a:pPr>
              <a:defRPr/>
            </a:pPr>
            <a:fld id="{D3C27D35-CB49-41BD-A01F-7F7230E9336D}"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1675319479"/>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9CC90C-89DB-47EF-923C-F6D8AC465361}"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674634541"/>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69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D2E505-A3FA-42A5-90A3-B1768097088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9180830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DA5066-D9D2-43AD-96D9-A847DB4FD52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393339835"/>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594C7B-45D7-4780-B049-5E6C16FBA2A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320978802"/>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3328716-5AE0-49A3-ABE8-F3EE37DE10C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230307188"/>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9D3D7A4-C67C-4F23-8A7A-D071B31DBE09}"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214679281"/>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9DD5E8A-717F-4AD1-9F48-1FEC509539B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732758088"/>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45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7591E7-C693-4D67-9620-CB84AACF96B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362386687"/>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3013FF-6787-4C5F-B857-E1F77C2A77F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162122924"/>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E370B-0524-47F7-9000-2E9C398DFF7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111200505"/>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52" y="245882"/>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882"/>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FCFEEB-6253-44E9-A26A-CC707E6B86D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481592479"/>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5885"/>
            <a:ext cx="7247792" cy="57626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779589" y="1214439"/>
            <a:ext cx="7879375" cy="4938712"/>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91E71A-42D8-4951-B794-2E1451613DBC}"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109612562"/>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39629"/>
            <a:ext cx="4357688"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xmlns="">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3826041" y="244019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682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2159"/>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3 August 2017</a:t>
            </a:fld>
            <a:endParaRPr lang="en-US" altLang="zh-SG"/>
          </a:p>
        </p:txBody>
      </p:sp>
      <p:sp>
        <p:nvSpPr>
          <p:cNvPr id="11" name="Rectangle 6"/>
          <p:cNvSpPr>
            <a:spLocks noGrp="1" noChangeArrowheads="1"/>
          </p:cNvSpPr>
          <p:nvPr>
            <p:ph type="ftr" sz="quarter" idx="11"/>
          </p:nvPr>
        </p:nvSpPr>
        <p:spPr>
          <a:xfrm>
            <a:off x="1665" y="6512159"/>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6921"/>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2494762419"/>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3 August 2017</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281996771"/>
      </p:ext>
    </p:extLst>
  </p:cSld>
  <p:clrMapOvr>
    <a:masterClrMapping/>
  </p:clrMapOvr>
  <p:transition spd="slow">
    <p:pull/>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6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267F20-5CE1-4F04-B2A5-FE1D66CD514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302858541"/>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532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231456566"/>
      </p:ext>
    </p:extLst>
  </p:cSld>
  <p:clrMapOvr>
    <a:masterClrMapping/>
  </p:clrMapOvr>
  <p:transition spd="slow">
    <p:pull/>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3 August 2017</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683305696"/>
      </p:ext>
    </p:extLst>
  </p:cSld>
  <p:clrMapOvr>
    <a:masterClrMapping/>
  </p:clrMapOvr>
  <p:transition spd="slow">
    <p:pull/>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532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444195730"/>
      </p:ext>
    </p:extLst>
  </p:cSld>
  <p:clrMapOvr>
    <a:masterClrMapping/>
  </p:clrMapOvr>
  <p:transition spd="slow">
    <p:pull/>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532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892249604"/>
      </p:ext>
    </p:extLst>
  </p:cSld>
  <p:clrMapOvr>
    <a:masterClrMapping/>
  </p:clrMapOvr>
  <p:transition spd="slow">
    <p:pull/>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4483"/>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532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14316362"/>
      </p:ext>
    </p:extLst>
  </p:cSld>
  <p:clrMapOvr>
    <a:masterClrMapping/>
  </p:clrMapOvr>
  <p:transition spd="slow">
    <p:pull/>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3 August 2017</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385510540"/>
      </p:ext>
    </p:extLst>
  </p:cSld>
  <p:clrMapOvr>
    <a:masterClrMapping/>
  </p:clrMapOvr>
  <p:transition spd="slow">
    <p:pull/>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88793962"/>
      </p:ext>
    </p:extLst>
  </p:cSld>
  <p:clrMapOvr>
    <a:masterClrMapping/>
  </p:clrMapOvr>
  <p:transition spd="slow">
    <p:pull/>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52" y="245910"/>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591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991522014"/>
      </p:ext>
    </p:extLst>
  </p:cSld>
  <p:clrMapOvr>
    <a:masterClrMapping/>
  </p:clrMapOvr>
  <p:transition spd="slow">
    <p:pull/>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5912"/>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243104157"/>
      </p:ext>
    </p:extLst>
  </p:cSld>
  <p:clrMapOvr>
    <a:masterClrMapping/>
  </p:clrMapOvr>
  <p:transition spd="slow">
    <p:pull/>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40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207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207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84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1435444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7400FE-F85F-4FED-AB5C-53C08CC0082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683556719"/>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767207807"/>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65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755533073"/>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310576983"/>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35944376"/>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80890468"/>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53090328"/>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40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170781877"/>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811812968"/>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5519179"/>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52" y="245831"/>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831"/>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4377016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24F86F1-EBF3-4AF9-A0D8-CF898CCE1EE3}"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091439463"/>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33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2014"/>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2014"/>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776"/>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3812764935"/>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931179892"/>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58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022299237"/>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029784023"/>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276944240"/>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989418760"/>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853826109"/>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34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782732992"/>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943671941"/>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9490254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8CA0E3-3CA8-49FD-8548-1DD3D9F7AE3D}"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583478910"/>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52" y="245767"/>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767"/>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282614739"/>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27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94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94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71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2696645948"/>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660525555"/>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52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616607046"/>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097781680"/>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931831783"/>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649855546"/>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9100613"/>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276"/>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392848028"/>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62621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C685406-20E9-4D52-9751-F91C3A6A4E1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893223030"/>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584877344"/>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32" y="245703"/>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703"/>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04491473"/>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20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88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88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64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2044999741"/>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5164193"/>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45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481598414"/>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507107879"/>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946163275"/>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957634097"/>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620572609"/>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20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5220360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6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7DBC87-164E-4C16-8493-132F71CEB53D}"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622949601"/>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338862085"/>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834658408"/>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897" y="245634"/>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634"/>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227989242"/>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13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81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81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57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1380427690"/>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54133760"/>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38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66122520"/>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760889466"/>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765318460"/>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813820485"/>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0507050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DDF6AD-DB55-4C99-91BE-9FFF94BE554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65890557"/>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13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215659476"/>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716895943"/>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86099769"/>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862" y="245565"/>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565"/>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779053560"/>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06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73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73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50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344820125"/>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918814617"/>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31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96345217"/>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248010036"/>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015023193"/>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8954558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083920-9DE5-4229-ABB5-9403C3212B22}"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054336181"/>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072982269"/>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066"/>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608475441"/>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787886716"/>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266846302"/>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826" y="245492"/>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492"/>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389032403"/>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98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664"/>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664"/>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426"/>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2114493401"/>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533144994"/>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237"/>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223306759"/>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326109413"/>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2964215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790"/>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79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FD669D-9F7F-44AD-8CC7-305B8DAF95A9}"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41369613"/>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156712183"/>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898867842"/>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992"/>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274543412"/>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740540789"/>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370660221"/>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789" y="245418"/>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418"/>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730153679"/>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91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58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58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35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3426256044"/>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654893378"/>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16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200156166"/>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3016559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40539"/>
            <a:ext cx="4357688"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xmlns="">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3826639" y="244212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875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4089"/>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3 August 2017</a:t>
            </a:fld>
            <a:endParaRPr lang="en-US" altLang="zh-SG"/>
          </a:p>
        </p:txBody>
      </p:sp>
      <p:sp>
        <p:nvSpPr>
          <p:cNvPr id="11" name="Rectangle 6"/>
          <p:cNvSpPr>
            <a:spLocks noGrp="1" noChangeArrowheads="1"/>
          </p:cNvSpPr>
          <p:nvPr>
            <p:ph type="ftr" sz="quarter" idx="11"/>
          </p:nvPr>
        </p:nvSpPr>
        <p:spPr>
          <a:xfrm>
            <a:off x="1665" y="6514089"/>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8851"/>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4199772863"/>
      </p:ext>
    </p:extLst>
  </p:cSld>
  <p:clrMapOvr>
    <a:masterClrMapping/>
  </p:clrMapOvr>
  <p:transition spd="slow">
    <p:pull/>
  </p:transition>
</p:sldLayout>
</file>

<file path=ppt/slideLayouts/slideLayout7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776419193"/>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411010488"/>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74105065"/>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917"/>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704365793"/>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032891039"/>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560614490"/>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752" y="245344"/>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344"/>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089623633"/>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83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51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51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27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783778551"/>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609671150"/>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08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03142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221576953"/>
      </p:ext>
    </p:extLst>
  </p:cSld>
  <p:clrMapOvr>
    <a:masterClrMapping/>
  </p:clrMapOvr>
  <p:transition spd="slow">
    <p:pull/>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725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69706315"/>
      </p:ext>
    </p:extLst>
  </p:cSld>
  <p:clrMapOvr>
    <a:masterClrMapping/>
  </p:clrMapOvr>
  <p:transition spd="slow">
    <p:pull/>
  </p:transition>
</p:sldLayout>
</file>

<file path=ppt/slideLayouts/slideLayout8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242552958"/>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68834183"/>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878149838"/>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276358420"/>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83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124806951"/>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000703470"/>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183377549"/>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532" y="245265"/>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265"/>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82899320"/>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75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43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43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19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2245219332"/>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0083913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3 August 2017</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797304857"/>
      </p:ext>
    </p:extLst>
  </p:cSld>
  <p:clrMapOvr>
    <a:masterClrMapping/>
  </p:clrMapOvr>
  <p:transition spd="slow">
    <p:pull/>
  </p:transition>
</p:sldLayout>
</file>

<file path=ppt/slideLayouts/slideLayout8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00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007279882"/>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636164744"/>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789023725"/>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510702380"/>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350128105"/>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760"/>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914701661"/>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593939195"/>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619471001"/>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532" y="245183"/>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183"/>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123347866"/>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67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34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34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11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33465194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725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392254567"/>
      </p:ext>
    </p:extLst>
  </p:cSld>
  <p:clrMapOvr>
    <a:masterClrMapping/>
  </p:clrMapOvr>
  <p:transition spd="slow">
    <p:pull/>
  </p:transition>
</p:sldLayout>
</file>

<file path=ppt/slideLayouts/slideLayout8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534230068"/>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92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102130875"/>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252256844"/>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221205425"/>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991275068"/>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127802631"/>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676"/>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708369197"/>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117532365"/>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072339932"/>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532" y="245103"/>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103"/>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776869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725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613241596"/>
      </p:ext>
    </p:extLst>
  </p:cSld>
  <p:clrMapOvr>
    <a:masterClrMapping/>
  </p:clrMapOvr>
  <p:transition spd="slow">
    <p:pull/>
  </p:transition>
</p:sldLayout>
</file>

<file path=ppt/slideLayouts/slideLayout8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58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264"/>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264"/>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026"/>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874968923"/>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806253557"/>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83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584358410"/>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766896177"/>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099260549"/>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561473715"/>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267072139"/>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593"/>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936610810"/>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561248183"/>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5542679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9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725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627467773"/>
      </p:ext>
    </p:extLst>
  </p:cSld>
  <p:clrMapOvr>
    <a:masterClrMapping/>
  </p:clrMapOvr>
  <p:transition spd="slow">
    <p:pull/>
  </p:transition>
</p:sldLayout>
</file>

<file path=ppt/slideLayouts/slideLayout8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532" y="245019"/>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01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898296795"/>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50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17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17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94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573317547"/>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45911547"/>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75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036102481"/>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090237166"/>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880796986"/>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705763888"/>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047879911"/>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50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314591954"/>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618334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3 August 2017</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58308849"/>
      </p:ext>
    </p:extLst>
  </p:cSld>
  <p:clrMapOvr>
    <a:masterClrMapping/>
  </p:clrMapOvr>
  <p:transition spd="slow">
    <p:pull/>
  </p:transition>
</p:sldLayout>
</file>

<file path=ppt/slideLayouts/slideLayout8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645759861"/>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532" y="244931"/>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931"/>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5346434"/>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41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09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09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85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1678742759"/>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313638738"/>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66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488834602"/>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9219060"/>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843298050"/>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074060639"/>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093363503"/>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420"/>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4874632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776482463"/>
      </p:ext>
    </p:extLst>
  </p:cSld>
  <p:clrMapOvr>
    <a:masterClrMapping/>
  </p:clrMapOvr>
  <p:transition spd="slow">
    <p:pull/>
  </p:transition>
</p:sldLayout>
</file>

<file path=ppt/slideLayouts/slideLayout8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240226971"/>
      </p:ext>
    </p:extLst>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401585094"/>
      </p:ext>
    </p:extLst>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502" y="244843"/>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843"/>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828684906"/>
      </p:ext>
    </p:extLst>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32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00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00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76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390938577"/>
      </p:ext>
    </p:extLst>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857501203"/>
      </p:ext>
    </p:extLst>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57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270600761"/>
      </p:ext>
    </p:extLst>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919850052"/>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553673031"/>
      </p:ext>
    </p:extLst>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381297831"/>
      </p:ext>
    </p:extLst>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3490013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20"/>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2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322442471"/>
      </p:ext>
    </p:extLst>
  </p:cSld>
  <p:clrMapOvr>
    <a:masterClrMapping/>
  </p:clrMapOvr>
  <p:transition spd="slow">
    <p:pull/>
  </p:transition>
</p:sldLayout>
</file>

<file path=ppt/slideLayouts/slideLayout8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32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277253809"/>
      </p:ext>
    </p:extLst>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174698372"/>
      </p:ext>
    </p:extLst>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575000047"/>
      </p:ext>
    </p:extLst>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457" y="244754"/>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754"/>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377036501"/>
      </p:ext>
    </p:extLst>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23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090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090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67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2861604283"/>
      </p:ext>
    </p:extLst>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261258009"/>
      </p:ext>
    </p:extLst>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48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797496519"/>
      </p:ext>
    </p:extLst>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864165762"/>
      </p:ext>
    </p:extLst>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139544346"/>
      </p:ext>
    </p:extLst>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5866681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821"/>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893498324"/>
      </p:ext>
    </p:extLst>
  </p:cSld>
  <p:clrMapOvr>
    <a:masterClrMapping/>
  </p:clrMapOvr>
  <p:transition spd="slow">
    <p:pull/>
  </p:transition>
</p:sldLayout>
</file>

<file path=ppt/slideLayouts/slideLayout8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19137406"/>
      </p:ext>
    </p:extLst>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23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296016909"/>
      </p:ext>
    </p:extLst>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377824070"/>
      </p:ext>
    </p:extLst>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120173054"/>
      </p:ext>
    </p:extLst>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412" y="244661"/>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661"/>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177824074"/>
      </p:ext>
    </p:extLst>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13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0814"/>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0814"/>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576"/>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3330263699"/>
      </p:ext>
    </p:extLst>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71638068"/>
      </p:ext>
    </p:extLst>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38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282456679"/>
      </p:ext>
    </p:extLst>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256466843"/>
      </p:ext>
    </p:extLst>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8361784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75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4054"/>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4054"/>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816"/>
            <a:ext cx="1395047" cy="327025"/>
          </a:xfrm>
        </p:spPr>
        <p:txBody>
          <a:bodyPr/>
          <a:lstStyle>
            <a:lvl1pPr>
              <a:defRPr sz="1000" b="1">
                <a:latin typeface="Arial" pitchFamily="34" charset="0"/>
              </a:defRPr>
            </a:lvl1pPr>
          </a:lstStyle>
          <a:p>
            <a:pPr>
              <a:defRPr/>
            </a:pPr>
            <a:fld id="{510DED11-E543-4811-9D4F-036E4F866219}"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3712133332"/>
      </p:ext>
    </p:extLst>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018484124"/>
      </p:ext>
    </p:extLst>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175557620"/>
      </p:ext>
    </p:extLst>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23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453944977"/>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735470287"/>
      </p:ext>
    </p:extLst>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572810726"/>
      </p:ext>
    </p:extLst>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365" y="244660"/>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66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47382447"/>
      </p:ext>
    </p:extLst>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04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071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071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48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4152927548"/>
      </p:ext>
    </p:extLst>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853342060"/>
      </p:ext>
    </p:extLst>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29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023637210"/>
      </p:ext>
    </p:extLst>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1935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30"/>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3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568176084"/>
      </p:ext>
    </p:extLst>
  </p:cSld>
  <p:clrMapOvr>
    <a:masterClrMapping/>
  </p:clrMapOvr>
  <p:transition spd="slow">
    <p:pull/>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E2255C0D-9A65-4740-BD05-D5A656D2053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351693246"/>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89630975"/>
      </p:ext>
    </p:extLst>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019569594"/>
      </p:ext>
    </p:extLst>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406957943"/>
      </p:ext>
    </p:extLst>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23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33246373"/>
      </p:ext>
    </p:extLst>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882616467"/>
      </p:ext>
    </p:extLst>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585817818"/>
      </p:ext>
    </p:extLst>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317" y="244660"/>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66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804476966"/>
      </p:ext>
    </p:extLst>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894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062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062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38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447468941"/>
      </p:ext>
    </p:extLst>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6928553"/>
      </p:ext>
    </p:extLst>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19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731282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10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6CCEA12C-FBC7-4EBA-9ED9-2479A5A04F1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123696312"/>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587577108"/>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231963625"/>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149274069"/>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034326004"/>
      </p:ext>
    </p:extLst>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23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45344073"/>
      </p:ext>
    </p:extLst>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813209557"/>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564948292"/>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268" y="244660"/>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66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714806715"/>
      </p:ext>
    </p:extLst>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884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052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052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28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2543620258"/>
      </p:ext>
    </p:extLst>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6459606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27C90748-1CDE-477A-A881-05E185BD389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113077576"/>
      </p:ext>
    </p:extLst>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09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976711613"/>
      </p:ext>
    </p:extLst>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4209248"/>
      </p:ext>
    </p:extLst>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489595848"/>
      </p:ext>
    </p:extLst>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387378344"/>
      </p:ext>
    </p:extLst>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929818132"/>
      </p:ext>
    </p:extLst>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23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916755426"/>
      </p:ext>
    </p:extLst>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649279785"/>
      </p:ext>
    </p:extLst>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656117567"/>
      </p:ext>
    </p:extLst>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217" y="244660"/>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66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521724399"/>
      </p:ext>
    </p:extLst>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834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5951" y="243854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314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2348"/>
            <a:ext cx="1676400" cy="486363"/>
          </a:xfrm>
          <a:prstGeom prst="rect">
            <a:avLst/>
          </a:prstGeom>
        </p:spPr>
      </p:pic>
    </p:spTree>
    <p:extLst>
      <p:ext uri="{BB962C8B-B14F-4D97-AF65-F5344CB8AC3E}">
        <p14:creationId xmlns:p14="http://schemas.microsoft.com/office/powerpoint/2010/main" xmlns="" val="3793697253"/>
      </p:ext>
    </p:extLst>
  </p:cSld>
  <p:clrMapOvr>
    <a:masterClrMapping/>
  </p:clrMapOvr>
  <p:transition spd="slow"/>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DC9CF94E-7DDE-4562-8AD4-CADD166D143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711106667"/>
      </p:ext>
    </p:extLst>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231197908"/>
      </p:ext>
    </p:extLst>
  </p:cSld>
  <p:clrMapOvr>
    <a:masterClrMapping/>
  </p:clrMapOvr>
  <p:transition spd="slow"/>
</p:sldLayout>
</file>

<file path=ppt/slideLayouts/slideLayout9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330665706"/>
      </p:ext>
    </p:extLst>
  </p:cSld>
  <p:clrMapOvr>
    <a:masterClrMapping/>
  </p:clrMapOvr>
  <p:transition spd="slow"/>
</p:sldLayout>
</file>

<file path=ppt/slideLayouts/slideLayout9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683322867"/>
      </p:ext>
    </p:extLst>
  </p:cSld>
  <p:clrMapOvr>
    <a:masterClrMapping/>
  </p:clrMapOvr>
  <p:transition spd="slow"/>
</p:sldLayout>
</file>

<file path=ppt/slideLayouts/slideLayout9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514159669"/>
      </p:ext>
    </p:extLst>
  </p:cSld>
  <p:clrMapOvr>
    <a:masterClrMapping/>
  </p:clrMapOvr>
  <p:transition spd="slow"/>
</p:sldLayout>
</file>

<file path=ppt/slideLayouts/slideLayout9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76"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263097190"/>
      </p:ext>
    </p:extLst>
  </p:cSld>
  <p:clrMapOvr>
    <a:masterClrMapping/>
  </p:clrMapOvr>
  <p:transition spd="slow"/>
</p:sldLayout>
</file>

<file path=ppt/slideLayouts/slideLayout9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1936389"/>
      </p:ext>
    </p:extLst>
  </p:cSld>
  <p:clrMapOvr>
    <a:masterClrMapping/>
  </p:clrMapOvr>
  <p:transition spd="slow"/>
</p:sldLayout>
</file>

<file path=ppt/slideLayouts/slideLayout9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339456653"/>
      </p:ext>
    </p:extLst>
  </p:cSld>
  <p:clrMapOvr>
    <a:masterClrMapping/>
  </p:clrMapOvr>
  <p:transition spd="slow"/>
</p:sldLayout>
</file>

<file path=ppt/slideLayouts/slideLayout9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1062" y="3810144"/>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xmlns="" val="3348072497"/>
      </p:ext>
    </p:extLst>
  </p:cSld>
  <p:clrMapOvr>
    <a:masterClrMapping/>
  </p:clrMapOvr>
  <p:transition spd="slow"/>
</p:sldLayout>
</file>

<file path=ppt/slideLayouts/slideLayout93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3 August 2017</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577243516"/>
      </p:ext>
    </p:extLst>
  </p:cSld>
  <p:clrMapOvr>
    <a:masterClrMapping/>
  </p:clrMapOvr>
  <p:transition spd="slow"/>
</p:sldLayout>
</file>

<file path=ppt/slideLayouts/slideLayout9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40469"/>
            <a:ext cx="4357688"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xmlns="">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3826604" y="244205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868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4019"/>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3 August 2017</a:t>
            </a:fld>
            <a:endParaRPr lang="en-US" altLang="zh-SG"/>
          </a:p>
        </p:txBody>
      </p:sp>
      <p:sp>
        <p:nvSpPr>
          <p:cNvPr id="11" name="Rectangle 6"/>
          <p:cNvSpPr>
            <a:spLocks noGrp="1" noChangeArrowheads="1"/>
          </p:cNvSpPr>
          <p:nvPr>
            <p:ph type="ftr" sz="quarter" idx="11"/>
          </p:nvPr>
        </p:nvSpPr>
        <p:spPr>
          <a:xfrm>
            <a:off x="1665" y="6514019"/>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8781"/>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1481960464"/>
      </p:ext>
    </p:extLst>
  </p:cSld>
  <p:clrMapOvr>
    <a:masterClrMapping/>
  </p:clrMapOvr>
  <p:transition spd="slow">
    <p:pull/>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A6230713-2595-42F5-A958-75817E3D6B9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190087417"/>
      </p:ext>
    </p:extLst>
  </p:cSld>
  <p:clrMapOvr>
    <a:masterClrMapping/>
  </p:clrMapOvr>
</p:sldLayout>
</file>

<file path=ppt/slideLayouts/slideLayout9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718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129663425"/>
      </p:ext>
    </p:extLst>
  </p:cSld>
  <p:clrMapOvr>
    <a:masterClrMapping/>
  </p:clrMapOvr>
  <p:transition spd="slow">
    <p:pull/>
  </p:transition>
</p:sldLayout>
</file>

<file path=ppt/slideLayouts/slideLayout9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3 August 2017</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966034360"/>
      </p:ext>
    </p:extLst>
  </p:cSld>
  <p:clrMapOvr>
    <a:masterClrMapping/>
  </p:clrMapOvr>
  <p:transition spd="slow">
    <p:pull/>
  </p:transition>
</p:sldLayout>
</file>

<file path=ppt/slideLayouts/slideLayout9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718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990386341"/>
      </p:ext>
    </p:extLst>
  </p:cSld>
  <p:clrMapOvr>
    <a:masterClrMapping/>
  </p:clrMapOvr>
  <p:transition spd="slow">
    <p:pull/>
  </p:transition>
</p:sldLayout>
</file>

<file path=ppt/slideLayouts/slideLayout9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718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315545594"/>
      </p:ext>
    </p:extLst>
  </p:cSld>
  <p:clrMapOvr>
    <a:masterClrMapping/>
  </p:clrMapOvr>
  <p:transition spd="slow">
    <p:pull/>
  </p:transition>
</p:sldLayout>
</file>

<file path=ppt/slideLayouts/slideLayout9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2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718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20874833"/>
      </p:ext>
    </p:extLst>
  </p:cSld>
  <p:clrMapOvr>
    <a:masterClrMapping/>
  </p:clrMapOvr>
  <p:transition spd="slow">
    <p:pull/>
  </p:transition>
</p:sldLayout>
</file>

<file path=ppt/slideLayouts/slideLayout9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3 August 2017</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219897036"/>
      </p:ext>
    </p:extLst>
  </p:cSld>
  <p:clrMapOvr>
    <a:masterClrMapping/>
  </p:clrMapOvr>
  <p:transition spd="slow">
    <p:pull/>
  </p:transition>
</p:sldLayout>
</file>

<file path=ppt/slideLayouts/slideLayout9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565520873"/>
      </p:ext>
    </p:extLst>
  </p:cSld>
  <p:clrMapOvr>
    <a:masterClrMapping/>
  </p:clrMapOvr>
  <p:transition spd="slow">
    <p:pull/>
  </p:transition>
</p:sldLayout>
</file>

<file path=ppt/slideLayouts/slideLayout9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81" y="246750"/>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75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980163772"/>
      </p:ext>
    </p:extLst>
  </p:cSld>
  <p:clrMapOvr>
    <a:masterClrMapping/>
  </p:clrMapOvr>
  <p:transition spd="slow">
    <p:pull/>
  </p:transition>
</p:sldLayout>
</file>

<file path=ppt/slideLayouts/slideLayout9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751"/>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111428852"/>
      </p:ext>
    </p:extLst>
  </p:cSld>
  <p:clrMapOvr>
    <a:masterClrMapping/>
  </p:clrMapOvr>
  <p:transition spd="slow">
    <p:pull/>
  </p:transition>
</p:sldLayout>
</file>

<file path=ppt/slideLayouts/slideLayout9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38572"/>
            <a:ext cx="4357688"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xmlns="">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3825700" y="2439637"/>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625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1597"/>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3 August 2017</a:t>
            </a:fld>
            <a:endParaRPr lang="en-US" altLang="zh-SG"/>
          </a:p>
        </p:txBody>
      </p:sp>
      <p:sp>
        <p:nvSpPr>
          <p:cNvPr id="11" name="Rectangle 6"/>
          <p:cNvSpPr>
            <a:spLocks noGrp="1" noChangeArrowheads="1"/>
          </p:cNvSpPr>
          <p:nvPr>
            <p:ph type="ftr" sz="quarter" idx="11"/>
          </p:nvPr>
        </p:nvSpPr>
        <p:spPr>
          <a:xfrm>
            <a:off x="1665" y="6511597"/>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6359"/>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3917512512"/>
      </p:ext>
    </p:extLst>
  </p:cSld>
  <p:clrMapOvr>
    <a:masterClrMapping/>
  </p:clrMapOvr>
  <p:transition spd="slow">
    <p:pull/>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FED7E44B-F80D-48E4-8D95-45CAD344C7E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097607798"/>
      </p:ext>
    </p:extLst>
  </p:cSld>
  <p:clrMapOvr>
    <a:masterClrMapping/>
  </p:clrMapOvr>
</p:sldLayout>
</file>

<file path=ppt/slideLayouts/slideLayout9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4760"/>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236278126"/>
      </p:ext>
    </p:extLst>
  </p:cSld>
  <p:clrMapOvr>
    <a:masterClrMapping/>
  </p:clrMapOvr>
  <p:transition spd="slow">
    <p:pull/>
  </p:transition>
</p:sldLayout>
</file>

<file path=ppt/slideLayouts/slideLayout9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3 August 2017</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182895642"/>
      </p:ext>
    </p:extLst>
  </p:cSld>
  <p:clrMapOvr>
    <a:masterClrMapping/>
  </p:clrMapOvr>
  <p:transition spd="slow">
    <p:pull/>
  </p:transition>
</p:sldLayout>
</file>

<file path=ppt/slideLayouts/slideLayout9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4760"/>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617890637"/>
      </p:ext>
    </p:extLst>
  </p:cSld>
  <p:clrMapOvr>
    <a:masterClrMapping/>
  </p:clrMapOvr>
  <p:transition spd="slow">
    <p:pull/>
  </p:transition>
</p:sldLayout>
</file>

<file path=ppt/slideLayouts/slideLayout9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4760"/>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65955237"/>
      </p:ext>
    </p:extLst>
  </p:cSld>
  <p:clrMapOvr>
    <a:masterClrMapping/>
  </p:clrMapOvr>
  <p:transition spd="slow">
    <p:pull/>
  </p:transition>
</p:sldLayout>
</file>

<file path=ppt/slideLayouts/slideLayout9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3426"/>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4760"/>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212566971"/>
      </p:ext>
    </p:extLst>
  </p:cSld>
  <p:clrMapOvr>
    <a:masterClrMapping/>
  </p:clrMapOvr>
  <p:transition spd="slow">
    <p:pull/>
  </p:transition>
</p:sldLayout>
</file>

<file path=ppt/slideLayouts/slideLayout9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3 August 2017</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409093759"/>
      </p:ext>
    </p:extLst>
  </p:cSld>
  <p:clrMapOvr>
    <a:masterClrMapping/>
  </p:clrMapOvr>
  <p:transition spd="slow">
    <p:pull/>
  </p:transition>
</p:sldLayout>
</file>

<file path=ppt/slideLayouts/slideLayout9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775310256"/>
      </p:ext>
    </p:extLst>
  </p:cSld>
  <p:clrMapOvr>
    <a:masterClrMapping/>
  </p:clrMapOvr>
  <p:transition spd="slow">
    <p:pull/>
  </p:transition>
</p:sldLayout>
</file>

<file path=ppt/slideLayouts/slideLayout9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529" y="244853"/>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4853"/>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777075820"/>
      </p:ext>
    </p:extLst>
  </p:cSld>
  <p:clrMapOvr>
    <a:masterClrMapping/>
  </p:clrMapOvr>
  <p:transition spd="slow">
    <p:pull/>
  </p:transition>
</p:sldLayout>
</file>

<file path=ppt/slideLayouts/slideLayout9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4849"/>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209334688"/>
      </p:ext>
    </p:extLst>
  </p:cSld>
  <p:clrMapOvr>
    <a:masterClrMapping/>
  </p:clrMapOvr>
  <p:transition spd="slow">
    <p:pull/>
  </p:transition>
</p:sldLayout>
</file>

<file path=ppt/slideLayouts/slideLayout95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240E4-004F-4372-8C5F-60EB159156A9}" type="datetime3">
              <a:rPr lang="en-US" smtClean="0"/>
              <a:pPr/>
              <a:t>3 August 2017</a:t>
            </a:fld>
            <a:endParaRPr lang="en-US"/>
          </a:p>
        </p:txBody>
      </p:sp>
      <p:sp>
        <p:nvSpPr>
          <p:cNvPr id="8" name="Footer Placeholder 7"/>
          <p:cNvSpPr>
            <a:spLocks noGrp="1"/>
          </p:cNvSpPr>
          <p:nvPr>
            <p:ph type="ftr" sz="quarter" idx="11"/>
          </p:nvPr>
        </p:nvSpPr>
        <p:spPr>
          <a:xfrm>
            <a:off x="3124200" y="6357587"/>
            <a:ext cx="2895600" cy="365125"/>
          </a:xfrm>
          <a:prstGeom prst="rect">
            <a:avLst/>
          </a:prstGeom>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2776942885"/>
      </p:ext>
    </p:extLst>
  </p:cSld>
  <p:clrMapOvr>
    <a:masterClrMapping/>
  </p:clrMapOvr>
  <p:transition spd="slow">
    <p:pull/>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447"/>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F6440C43-0A16-4971-8C0B-045671617E7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045351442"/>
      </p:ext>
    </p:extLst>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39138"/>
            <a:ext cx="4357688"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xmlns="">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3825700" y="2440205"/>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6827"/>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2165"/>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3 August 2017</a:t>
            </a:fld>
            <a:endParaRPr lang="en-US" altLang="zh-SG"/>
          </a:p>
        </p:txBody>
      </p:sp>
      <p:sp>
        <p:nvSpPr>
          <p:cNvPr id="11" name="Rectangle 6"/>
          <p:cNvSpPr>
            <a:spLocks noGrp="1" noChangeArrowheads="1"/>
          </p:cNvSpPr>
          <p:nvPr>
            <p:ph type="ftr" sz="quarter" idx="11"/>
          </p:nvPr>
        </p:nvSpPr>
        <p:spPr>
          <a:xfrm>
            <a:off x="1665" y="6512165"/>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6927"/>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431087859"/>
      </p:ext>
    </p:extLst>
  </p:cSld>
  <p:clrMapOvr>
    <a:masterClrMapping/>
  </p:clrMapOvr>
  <p:transition spd="slow">
    <p:pull/>
  </p:transition>
</p:sldLayout>
</file>

<file path=ppt/slideLayouts/slideLayout9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532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825294703"/>
      </p:ext>
    </p:extLst>
  </p:cSld>
  <p:clrMapOvr>
    <a:masterClrMapping/>
  </p:clrMapOvr>
  <p:transition spd="slow">
    <p:pull/>
  </p:transition>
</p:sldLayout>
</file>

<file path=ppt/slideLayouts/slideLayout9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3 August 2017</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20095350"/>
      </p:ext>
    </p:extLst>
  </p:cSld>
  <p:clrMapOvr>
    <a:masterClrMapping/>
  </p:clrMapOvr>
  <p:transition spd="slow">
    <p:pull/>
  </p:transition>
</p:sldLayout>
</file>

<file path=ppt/slideLayouts/slideLayout9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532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990950030"/>
      </p:ext>
    </p:extLst>
  </p:cSld>
  <p:clrMapOvr>
    <a:masterClrMapping/>
  </p:clrMapOvr>
  <p:transition spd="slow">
    <p:pull/>
  </p:transition>
</p:sldLayout>
</file>

<file path=ppt/slideLayouts/slideLayout9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532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908173715"/>
      </p:ext>
    </p:extLst>
  </p:cSld>
  <p:clrMapOvr>
    <a:masterClrMapping/>
  </p:clrMapOvr>
  <p:transition spd="slow">
    <p:pull/>
  </p:transition>
</p:sldLayout>
</file>

<file path=ppt/slideLayouts/slideLayout9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3997"/>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532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682561962"/>
      </p:ext>
    </p:extLst>
  </p:cSld>
  <p:clrMapOvr>
    <a:masterClrMapping/>
  </p:clrMapOvr>
  <p:transition spd="slow">
    <p:pull/>
  </p:transition>
</p:sldLayout>
</file>

<file path=ppt/slideLayouts/slideLayout9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3 August 2017</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688749037"/>
      </p:ext>
    </p:extLst>
  </p:cSld>
  <p:clrMapOvr>
    <a:masterClrMapping/>
  </p:clrMapOvr>
  <p:transition spd="slow">
    <p:pull/>
  </p:transition>
</p:sldLayout>
</file>

<file path=ppt/slideLayouts/slideLayout9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670411858"/>
      </p:ext>
    </p:extLst>
  </p:cSld>
  <p:clrMapOvr>
    <a:masterClrMapping/>
  </p:clrMapOvr>
  <p:transition spd="slow">
    <p:pull/>
  </p:transition>
</p:sldLayout>
</file>

<file path=ppt/slideLayouts/slideLayout9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49" y="24541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541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581330085"/>
      </p:ext>
    </p:extLst>
  </p:cSld>
  <p:clrMapOvr>
    <a:masterClrMapping/>
  </p:clrMapOvr>
  <p:transition spd="slow">
    <p:pull/>
  </p:transition>
</p:sldLayout>
</file>

<file path=ppt/slideLayouts/slideLayout9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5421"/>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3 August 2017</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470417154"/>
      </p:ext>
    </p:extLst>
  </p:cSld>
  <p:clrMapOvr>
    <a:masterClrMapping/>
  </p:clrMapOvr>
  <p:transition spd="slow">
    <p:pull/>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1444B878-7061-4216-AB85-F3DCCA333A05}"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062263415"/>
      </p:ext>
    </p:extLst>
  </p:cSld>
  <p:clrMapOvr>
    <a:masterClrMapping/>
  </p:clrMapOvr>
</p:sldLayout>
</file>

<file path=ppt/slideLayouts/slideLayout97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240E4-004F-4372-8C5F-60EB159156A9}" type="datetime3">
              <a:rPr lang="en-US" smtClean="0"/>
              <a:pPr/>
              <a:t>3 August 2017</a:t>
            </a:fld>
            <a:endParaRPr lang="en-US"/>
          </a:p>
        </p:txBody>
      </p:sp>
      <p:sp>
        <p:nvSpPr>
          <p:cNvPr id="8" name="Footer Placeholder 7"/>
          <p:cNvSpPr>
            <a:spLocks noGrp="1"/>
          </p:cNvSpPr>
          <p:nvPr>
            <p:ph type="ftr" sz="quarter" idx="11"/>
          </p:nvPr>
        </p:nvSpPr>
        <p:spPr>
          <a:xfrm>
            <a:off x="3124200" y="6358155"/>
            <a:ext cx="2895600" cy="365125"/>
          </a:xfrm>
          <a:prstGeom prst="rect">
            <a:avLst/>
          </a:prstGeom>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3102515846"/>
      </p:ext>
    </p:extLst>
  </p:cSld>
  <p:clrMapOvr>
    <a:masterClrMapping/>
  </p:clrMapOvr>
  <p:transition spd="slow">
    <p:pull/>
  </p:transition>
</p:sldLayout>
</file>

<file path=ppt/slideLayouts/slideLayout9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prstClr val="black"/>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400"/>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868"/>
            <a:ext cx="3875943" cy="331787"/>
          </a:xfrm>
        </p:spPr>
        <p:txBody>
          <a:bodyPr/>
          <a:lstStyle>
            <a:lvl1pPr>
              <a:defRPr/>
            </a:lvl1pPr>
          </a:lstStyle>
          <a:p>
            <a:pPr>
              <a:defRPr/>
            </a:pPr>
            <a:endParaRPr lang="en-US" altLang="zh-SG"/>
          </a:p>
        </p:txBody>
      </p:sp>
      <p:sp>
        <p:nvSpPr>
          <p:cNvPr id="11" name="Rectangle 6"/>
          <p:cNvSpPr>
            <a:spLocks noGrp="1" noChangeArrowheads="1"/>
          </p:cNvSpPr>
          <p:nvPr>
            <p:ph type="ftr" sz="quarter" idx="11"/>
          </p:nvPr>
        </p:nvSpPr>
        <p:spPr>
          <a:xfrm>
            <a:off x="1486" y="6511868"/>
            <a:ext cx="3864219" cy="331787"/>
          </a:xfrm>
        </p:spPr>
        <p:txBody>
          <a:bodyPr/>
          <a:lstStyle>
            <a:lvl1pPr>
              <a:defRPr/>
            </a:lvl1pPr>
          </a:lstStyle>
          <a:p>
            <a:pPr>
              <a:defRPr/>
            </a:pPr>
            <a:endParaRPr lang="en-US" altLang="zh-SG"/>
          </a:p>
        </p:txBody>
      </p:sp>
      <p:sp>
        <p:nvSpPr>
          <p:cNvPr id="12" name="Rectangle 7"/>
          <p:cNvSpPr>
            <a:spLocks noGrp="1" noChangeArrowheads="1"/>
          </p:cNvSpPr>
          <p:nvPr>
            <p:ph type="sldNum" sz="quarter" idx="12"/>
          </p:nvPr>
        </p:nvSpPr>
        <p:spPr>
          <a:xfrm>
            <a:off x="3877463" y="6516630"/>
            <a:ext cx="1395047" cy="327025"/>
          </a:xfrm>
        </p:spPr>
        <p:txBody>
          <a:bodyPr/>
          <a:lstStyle>
            <a:lvl1pPr>
              <a:defRPr sz="1000">
                <a:latin typeface="Arial" pitchFamily="34" charset="0"/>
              </a:defRPr>
            </a:lvl1pPr>
          </a:lstStyle>
          <a:p>
            <a:pPr>
              <a:defRPr/>
            </a:pPr>
            <a:fld id="{75BBF179-1034-4569-86C7-F78AF2EDE520}"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2822490525"/>
      </p:ext>
    </p:extLst>
  </p:cSld>
  <p:clrMapOvr>
    <a:masterClrMapping/>
  </p:clrMapOvr>
</p:sldLayout>
</file>

<file path=ppt/slideLayouts/slideLayout9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F8546E90-4E7D-4919-AF17-4380352FDA1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56053197"/>
      </p:ext>
    </p:extLst>
  </p:cSld>
  <p:clrMapOvr>
    <a:masterClrMapping/>
  </p:clrMapOvr>
</p:sldLayout>
</file>

<file path=ppt/slideLayouts/slideLayout9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6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7E5D13EC-F06C-4C9A-8C0F-48A235DCCBD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550594902"/>
      </p:ext>
    </p:extLst>
  </p:cSld>
  <p:clrMapOvr>
    <a:masterClrMapping/>
  </p:clrMapOvr>
</p:sldLayout>
</file>

<file path=ppt/slideLayouts/slideLayout9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E6B45A10-96CE-4057-982B-02C810509E3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031635336"/>
      </p:ext>
    </p:extLst>
  </p:cSld>
  <p:clrMapOvr>
    <a:masterClrMapping/>
  </p:clrMapOvr>
</p:sldLayout>
</file>

<file path=ppt/slideLayouts/slideLayout9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9" name="Rectangle 6"/>
          <p:cNvSpPr>
            <a:spLocks noGrp="1" noChangeArrowheads="1"/>
          </p:cNvSpPr>
          <p:nvPr>
            <p:ph type="sldNum" sz="quarter" idx="12"/>
          </p:nvPr>
        </p:nvSpPr>
        <p:spPr>
          <a:ln/>
        </p:spPr>
        <p:txBody>
          <a:bodyPr/>
          <a:lstStyle>
            <a:lvl1pPr>
              <a:defRPr/>
            </a:lvl1pPr>
          </a:lstStyle>
          <a:p>
            <a:pPr>
              <a:defRPr/>
            </a:pPr>
            <a:fld id="{E239A570-421D-4484-8667-43305BE9B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246345482"/>
      </p:ext>
    </p:extLst>
  </p:cSld>
  <p:clrMapOvr>
    <a:masterClrMapping/>
  </p:clrMapOvr>
</p:sldLayout>
</file>

<file path=ppt/slideLayouts/slideLayout9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5" name="Rectangle 6"/>
          <p:cNvSpPr>
            <a:spLocks noGrp="1" noChangeArrowheads="1"/>
          </p:cNvSpPr>
          <p:nvPr>
            <p:ph type="sldNum" sz="quarter" idx="12"/>
          </p:nvPr>
        </p:nvSpPr>
        <p:spPr>
          <a:ln/>
        </p:spPr>
        <p:txBody>
          <a:bodyPr/>
          <a:lstStyle>
            <a:lvl1pPr>
              <a:defRPr/>
            </a:lvl1pPr>
          </a:lstStyle>
          <a:p>
            <a:pPr>
              <a:defRPr/>
            </a:pPr>
            <a:fld id="{48F92DF0-9624-4B14-B867-86C8FF5B1D9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00749685"/>
      </p:ext>
    </p:extLst>
  </p:cSld>
  <p:clrMapOvr>
    <a:masterClrMapping/>
  </p:clrMapOvr>
</p:sldLayout>
</file>

<file path=ppt/slideLayouts/slideLayout9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4" name="Rectangle 6"/>
          <p:cNvSpPr>
            <a:spLocks noGrp="1" noChangeArrowheads="1"/>
          </p:cNvSpPr>
          <p:nvPr>
            <p:ph type="sldNum" sz="quarter" idx="12"/>
          </p:nvPr>
        </p:nvSpPr>
        <p:spPr>
          <a:ln/>
        </p:spPr>
        <p:txBody>
          <a:bodyPr/>
          <a:lstStyle>
            <a:lvl1pPr>
              <a:defRPr/>
            </a:lvl1pPr>
          </a:lstStyle>
          <a:p>
            <a:pPr>
              <a:defRPr/>
            </a:pPr>
            <a:fld id="{D900E358-40FA-44D3-96AC-3365C7CBAA5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552111817"/>
      </p:ext>
    </p:extLst>
  </p:cSld>
  <p:clrMapOvr>
    <a:masterClrMapping/>
  </p:clrMapOvr>
</p:sldLayout>
</file>

<file path=ppt/slideLayouts/slideLayout9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3746"/>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75CC9806-64CA-449A-B41E-B7F07A27CD2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746518182"/>
      </p:ext>
    </p:extLst>
  </p:cSld>
  <p:clrMapOvr>
    <a:masterClrMapping/>
  </p:clrMapOvr>
</p:sldLayout>
</file>

<file path=ppt/slideLayouts/slideLayout9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9207C7D4-3E2C-4ED7-B3C1-DB08D47F91F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004607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E1BA8F75-10B9-4BAA-AB14-288A867A53C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840501259"/>
      </p:ext>
    </p:extLst>
  </p:cSld>
  <p:clrMapOvr>
    <a:masterClrMapping/>
  </p:clrMapOvr>
</p:sldLayout>
</file>

<file path=ppt/slideLayouts/slideLayout9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B9858DBF-8937-428D-A3E6-622FAE5415D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598198748"/>
      </p:ext>
    </p:extLst>
  </p:cSld>
  <p:clrMapOvr>
    <a:masterClrMapping/>
  </p:clrMapOvr>
</p:sldLayout>
</file>

<file path=ppt/slideLayouts/slideLayout9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49" y="245168"/>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5168"/>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E532F2BC-51B5-4ED4-8BF2-DB177FCBB33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455114620"/>
      </p:ext>
    </p:extLst>
  </p:cSld>
  <p:clrMapOvr>
    <a:masterClrMapping/>
  </p:clrMapOvr>
</p:sldLayout>
</file>

<file path=ppt/slideLayouts/slideLayout9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5165"/>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22A747CE-8093-47BC-9F41-68FF2137565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123215055"/>
      </p:ext>
    </p:extLst>
  </p:cSld>
  <p:clrMapOvr>
    <a:masterClrMapping/>
  </p:clrMapOvr>
</p:sldLayout>
</file>

<file path=ppt/slideLayouts/slideLayout9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xmlns=""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19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662"/>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662"/>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424"/>
            <a:ext cx="1395047" cy="327025"/>
          </a:xfrm>
        </p:spPr>
        <p:txBody>
          <a:bodyPr/>
          <a:lstStyle>
            <a:lvl1pPr>
              <a:defRPr sz="1000">
                <a:latin typeface="Arial" pitchFamily="34" charset="0"/>
              </a:defRPr>
            </a:lvl1pPr>
          </a:lstStyle>
          <a:p>
            <a:pPr>
              <a:defRPr/>
            </a:pPr>
            <a:fld id="{753B0F46-D368-42A8-9124-730BB4F1427C}"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1803339556"/>
      </p:ext>
    </p:extLst>
  </p:cSld>
  <p:clrMapOvr>
    <a:masterClrMapping/>
  </p:clrMapOvr>
</p:sldLayout>
</file>

<file path=ppt/slideLayouts/slideLayout9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C51EEB-B3B1-45E3-8333-BA072D7FBFC9}"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2569596979"/>
      </p:ext>
    </p:extLst>
  </p:cSld>
  <p:clrMapOvr>
    <a:masterClrMapping/>
  </p:clrMapOvr>
</p:sldLayout>
</file>

<file path=ppt/slideLayouts/slideLayout9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44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C27287-59AE-45A3-BA2C-0256D4F4811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2345263051"/>
      </p:ext>
    </p:extLst>
  </p:cSld>
  <p:clrMapOvr>
    <a:masterClrMapping/>
  </p:clrMapOvr>
</p:sldLayout>
</file>

<file path=ppt/slideLayouts/slideLayout9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523C63-D21E-45A2-AFE0-35FB6D4BBDA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4207195772"/>
      </p:ext>
    </p:extLst>
  </p:cSld>
  <p:clrMapOvr>
    <a:masterClrMapping/>
  </p:clrMapOvr>
</p:sldLayout>
</file>

<file path=ppt/slideLayouts/slideLayout9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507D7B-E9A0-4B28-9556-0381546079B8}"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3479538443"/>
      </p:ext>
    </p:extLst>
  </p:cSld>
  <p:clrMapOvr>
    <a:masterClrMapping/>
  </p:clrMapOvr>
</p:sldLayout>
</file>

<file path=ppt/slideLayouts/slideLayout9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135EEF6-E091-42D4-BCCB-35C1ACAD4F22}"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495153869"/>
      </p:ext>
    </p:extLst>
  </p:cSld>
  <p:clrMapOvr>
    <a:masterClrMapping/>
  </p:clrMapOvr>
</p:sldLayout>
</file>

<file path=ppt/slideLayouts/slideLayout9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4FA4C3-2BFA-4621-90A9-7994B9DCD35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383010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6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6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356003D7-4F51-43BF-AC1A-D6D2B9A60AC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450415295"/>
      </p:ext>
    </p:extLst>
  </p:cSld>
  <p:clrMapOvr>
    <a:masterClrMapping/>
  </p:clrMapOvr>
</p:sldLayout>
</file>

<file path=ppt/slideLayouts/slideLayout9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353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09422F-D139-4923-9E9A-4BC219B5AF7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1468005306"/>
      </p:ext>
    </p:extLst>
  </p:cSld>
  <p:clrMapOvr>
    <a:masterClrMapping/>
  </p:clrMapOvr>
</p:sldLayout>
</file>

<file path=ppt/slideLayouts/slideLayout9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CC3344-88F2-4445-8C9B-C9E47F3C3793}"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3834165330"/>
      </p:ext>
    </p:extLst>
  </p:cSld>
  <p:clrMapOvr>
    <a:masterClrMapping/>
  </p:clrMapOvr>
</p:sldLayout>
</file>

<file path=ppt/slideLayouts/slideLayout9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B7587-C4A2-4AB7-8D15-4506564BC1F7}"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1513854272"/>
      </p:ext>
    </p:extLst>
  </p:cSld>
  <p:clrMapOvr>
    <a:masterClrMapping/>
  </p:clrMapOvr>
</p:sldLayout>
</file>

<file path=ppt/slideLayouts/slideLayout9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893" y="244961"/>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4961"/>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4E7560-C576-4D74-96D3-87465CFAEA90}"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2345866145"/>
      </p:ext>
    </p:extLst>
  </p:cSld>
  <p:clrMapOvr>
    <a:masterClrMapping/>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4961"/>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5B41A9-DF5A-49C0-A1B3-0C6B28D58D3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360531110"/>
      </p:ext>
    </p:extLst>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8412"/>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015" y="2438677"/>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3277"/>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3 August 2017</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2477"/>
            <a:ext cx="1676400" cy="486363"/>
          </a:xfrm>
          <a:prstGeom prst="rect">
            <a:avLst/>
          </a:prstGeom>
        </p:spPr>
      </p:pic>
    </p:spTree>
    <p:extLst>
      <p:ext uri="{BB962C8B-B14F-4D97-AF65-F5344CB8AC3E}">
        <p14:creationId xmlns:p14="http://schemas.microsoft.com/office/powerpoint/2010/main" xmlns="" val="3038381510"/>
      </p:ext>
    </p:extLst>
  </p:cSld>
  <p:clrMapOvr>
    <a:masterClrMapping/>
  </p:clrMapOvr>
  <p:transition spd="slow"/>
</p:sldLayout>
</file>

<file path=ppt/slideLayouts/slideLayout99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970814408"/>
      </p:ext>
    </p:extLst>
  </p:cSld>
  <p:clrMapOvr>
    <a:masterClrMapping/>
  </p:clrMapOvr>
  <p:transition spd="slow"/>
</p:sldLayout>
</file>

<file path=ppt/slideLayouts/slideLayout99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095200852"/>
      </p:ext>
    </p:extLst>
  </p:cSld>
  <p:clrMapOvr>
    <a:masterClrMapping/>
  </p:clrMapOvr>
  <p:transition spd="slow"/>
</p:sldLayout>
</file>

<file path=ppt/slideLayouts/slideLayout99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92344221"/>
      </p:ext>
    </p:extLst>
  </p:cSld>
  <p:clrMapOvr>
    <a:masterClrMapping/>
  </p:clrMapOvr>
  <p:transition spd="slow"/>
</p:sldLayout>
</file>

<file path=ppt/slideLayouts/slideLayout99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18047047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1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1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4.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1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5.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11.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16.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image" Target="../media/image11.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12.png"/><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theme" Target="../theme/theme17.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5" Type="http://schemas.openxmlformats.org/officeDocument/2006/relationships/image" Target="../media/image14.png"/><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image" Target="../media/image13.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theme" Target="../theme/theme1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image" Target="../media/image11.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theme" Target="../theme/theme19.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image" Target="../media/image1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theme" Target="../theme/theme20.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image" Target="../media/image11.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slideLayout" Target="../slideLayouts/slideLayout244.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slideLayout" Target="../slideLayouts/slideLayout243.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image" Target="../media/image11.jpeg"/><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slideLayout" Target="../slideLayouts/slideLayout257.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5" Type="http://schemas.openxmlformats.org/officeDocument/2006/relationships/image" Target="../media/image11.jpeg"/><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slideLayout" Target="../slideLayouts/slideLayout270.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slideLayout" Target="../slideLayouts/slideLayout269.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5" Type="http://schemas.openxmlformats.org/officeDocument/2006/relationships/image" Target="../media/image11.jpeg"/><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theme" Target="../theme/theme24.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image" Target="../media/image11.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image" Target="../media/image12.png"/><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theme" Target="../theme/theme25.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5" Type="http://schemas.openxmlformats.org/officeDocument/2006/relationships/image" Target="../media/image14.png"/><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 Id="rId14" Type="http://schemas.openxmlformats.org/officeDocument/2006/relationships/image" Target="../media/image13.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slideLayout" Target="../slideLayouts/slideLayout306.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5" Type="http://schemas.openxmlformats.org/officeDocument/2006/relationships/image" Target="../media/image11.jpeg"/><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4.xml"/><Relationship Id="rId13" Type="http://schemas.openxmlformats.org/officeDocument/2006/relationships/image" Target="../media/image1.png"/><Relationship Id="rId3" Type="http://schemas.openxmlformats.org/officeDocument/2006/relationships/slideLayout" Target="../slideLayouts/slideLayout309.xml"/><Relationship Id="rId7" Type="http://schemas.openxmlformats.org/officeDocument/2006/relationships/slideLayout" Target="../slideLayouts/slideLayout313.xml"/><Relationship Id="rId12" Type="http://schemas.openxmlformats.org/officeDocument/2006/relationships/theme" Target="../theme/theme27.xml"/><Relationship Id="rId2" Type="http://schemas.openxmlformats.org/officeDocument/2006/relationships/slideLayout" Target="../slideLayouts/slideLayout308.xml"/><Relationship Id="rId16" Type="http://schemas.openxmlformats.org/officeDocument/2006/relationships/image" Target="../media/image3.gif"/><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5" Type="http://schemas.openxmlformats.org/officeDocument/2006/relationships/slideLayout" Target="../slideLayouts/slideLayout311.xml"/><Relationship Id="rId15" Type="http://schemas.openxmlformats.org/officeDocument/2006/relationships/image" Target="../media/image2.gif"/><Relationship Id="rId10" Type="http://schemas.openxmlformats.org/officeDocument/2006/relationships/slideLayout" Target="../slideLayouts/slideLayout316.xml"/><Relationship Id="rId4" Type="http://schemas.openxmlformats.org/officeDocument/2006/relationships/slideLayout" Target="../slideLayouts/slideLayout310.xml"/><Relationship Id="rId9" Type="http://schemas.openxmlformats.org/officeDocument/2006/relationships/slideLayout" Target="../slideLayouts/slideLayout315.xml"/><Relationship Id="rId14" Type="http://schemas.microsoft.com/office/2007/relationships/hdphoto" Target="../media/hdphoto1.wdp"/></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5.xml"/><Relationship Id="rId3" Type="http://schemas.openxmlformats.org/officeDocument/2006/relationships/slideLayout" Target="../slideLayouts/slideLayout320.xml"/><Relationship Id="rId7" Type="http://schemas.openxmlformats.org/officeDocument/2006/relationships/slideLayout" Target="../slideLayouts/slideLayout324.xml"/><Relationship Id="rId12" Type="http://schemas.openxmlformats.org/officeDocument/2006/relationships/image" Target="../media/image16.png"/><Relationship Id="rId2" Type="http://schemas.openxmlformats.org/officeDocument/2006/relationships/slideLayout" Target="../slideLayouts/slideLayout319.xml"/><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image" Target="../media/image15.png"/><Relationship Id="rId5" Type="http://schemas.openxmlformats.org/officeDocument/2006/relationships/slideLayout" Target="../slideLayouts/slideLayout322.xml"/><Relationship Id="rId10" Type="http://schemas.openxmlformats.org/officeDocument/2006/relationships/theme" Target="../theme/theme28.xml"/><Relationship Id="rId4" Type="http://schemas.openxmlformats.org/officeDocument/2006/relationships/slideLayout" Target="../slideLayouts/slideLayout321.xml"/><Relationship Id="rId9" Type="http://schemas.openxmlformats.org/officeDocument/2006/relationships/slideLayout" Target="../slideLayouts/slideLayout32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34.xml"/><Relationship Id="rId13" Type="http://schemas.openxmlformats.org/officeDocument/2006/relationships/image" Target="../media/image16.png"/><Relationship Id="rId3" Type="http://schemas.openxmlformats.org/officeDocument/2006/relationships/slideLayout" Target="../slideLayouts/slideLayout329.xml"/><Relationship Id="rId7" Type="http://schemas.openxmlformats.org/officeDocument/2006/relationships/slideLayout" Target="../slideLayouts/slideLayout333.xml"/><Relationship Id="rId12" Type="http://schemas.openxmlformats.org/officeDocument/2006/relationships/image" Target="../media/image15.png"/><Relationship Id="rId2" Type="http://schemas.openxmlformats.org/officeDocument/2006/relationships/slideLayout" Target="../slideLayouts/slideLayout328.xml"/><Relationship Id="rId1" Type="http://schemas.openxmlformats.org/officeDocument/2006/relationships/slideLayout" Target="../slideLayouts/slideLayout327.xml"/><Relationship Id="rId6" Type="http://schemas.openxmlformats.org/officeDocument/2006/relationships/slideLayout" Target="../slideLayouts/slideLayout332.xml"/><Relationship Id="rId11" Type="http://schemas.openxmlformats.org/officeDocument/2006/relationships/theme" Target="../theme/theme29.xml"/><Relationship Id="rId5" Type="http://schemas.openxmlformats.org/officeDocument/2006/relationships/slideLayout" Target="../slideLayouts/slideLayout331.xml"/><Relationship Id="rId10" Type="http://schemas.openxmlformats.org/officeDocument/2006/relationships/slideLayout" Target="../slideLayouts/slideLayout336.xml"/><Relationship Id="rId4" Type="http://schemas.openxmlformats.org/officeDocument/2006/relationships/slideLayout" Target="../slideLayouts/slideLayout330.xml"/><Relationship Id="rId9" Type="http://schemas.openxmlformats.org/officeDocument/2006/relationships/slideLayout" Target="../slideLayouts/slideLayout3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image" Target="../media/image16.png"/><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image" Target="../media/image17.png"/><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theme" Target="../theme/theme30.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54.xml"/><Relationship Id="rId13" Type="http://schemas.openxmlformats.org/officeDocument/2006/relationships/image" Target="../media/image16.png"/><Relationship Id="rId3" Type="http://schemas.openxmlformats.org/officeDocument/2006/relationships/slideLayout" Target="../slideLayouts/slideLayout349.xml"/><Relationship Id="rId7" Type="http://schemas.openxmlformats.org/officeDocument/2006/relationships/slideLayout" Target="../slideLayouts/slideLayout353.xml"/><Relationship Id="rId12" Type="http://schemas.openxmlformats.org/officeDocument/2006/relationships/image" Target="../media/image17.png"/><Relationship Id="rId2" Type="http://schemas.openxmlformats.org/officeDocument/2006/relationships/slideLayout" Target="../slideLayouts/slideLayout348.xml"/><Relationship Id="rId1" Type="http://schemas.openxmlformats.org/officeDocument/2006/relationships/slideLayout" Target="../slideLayouts/slideLayout347.xml"/><Relationship Id="rId6" Type="http://schemas.openxmlformats.org/officeDocument/2006/relationships/slideLayout" Target="../slideLayouts/slideLayout352.xml"/><Relationship Id="rId11" Type="http://schemas.openxmlformats.org/officeDocument/2006/relationships/theme" Target="../theme/theme31.xml"/><Relationship Id="rId5" Type="http://schemas.openxmlformats.org/officeDocument/2006/relationships/slideLayout" Target="../slideLayouts/slideLayout351.xml"/><Relationship Id="rId10" Type="http://schemas.openxmlformats.org/officeDocument/2006/relationships/slideLayout" Target="../slideLayouts/slideLayout356.xml"/><Relationship Id="rId4" Type="http://schemas.openxmlformats.org/officeDocument/2006/relationships/slideLayout" Target="../slideLayouts/slideLayout350.xml"/><Relationship Id="rId9" Type="http://schemas.openxmlformats.org/officeDocument/2006/relationships/slideLayout" Target="../slideLayouts/slideLayout355.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64.xml"/><Relationship Id="rId13" Type="http://schemas.openxmlformats.org/officeDocument/2006/relationships/image" Target="../media/image16.png"/><Relationship Id="rId3" Type="http://schemas.openxmlformats.org/officeDocument/2006/relationships/slideLayout" Target="../slideLayouts/slideLayout359.xml"/><Relationship Id="rId7" Type="http://schemas.openxmlformats.org/officeDocument/2006/relationships/slideLayout" Target="../slideLayouts/slideLayout363.xml"/><Relationship Id="rId12" Type="http://schemas.openxmlformats.org/officeDocument/2006/relationships/image" Target="../media/image17.png"/><Relationship Id="rId2" Type="http://schemas.openxmlformats.org/officeDocument/2006/relationships/slideLayout" Target="../slideLayouts/slideLayout358.xm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theme" Target="../theme/theme32.xml"/><Relationship Id="rId5" Type="http://schemas.openxmlformats.org/officeDocument/2006/relationships/slideLayout" Target="../slideLayouts/slideLayout361.xml"/><Relationship Id="rId10" Type="http://schemas.openxmlformats.org/officeDocument/2006/relationships/slideLayout" Target="../slideLayouts/slideLayout366.xml"/><Relationship Id="rId4" Type="http://schemas.openxmlformats.org/officeDocument/2006/relationships/slideLayout" Target="../slideLayouts/slideLayout360.xml"/><Relationship Id="rId9" Type="http://schemas.openxmlformats.org/officeDocument/2006/relationships/slideLayout" Target="../slideLayouts/slideLayout365.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74.xml"/><Relationship Id="rId13" Type="http://schemas.openxmlformats.org/officeDocument/2006/relationships/image" Target="../media/image16.png"/><Relationship Id="rId3" Type="http://schemas.openxmlformats.org/officeDocument/2006/relationships/slideLayout" Target="../slideLayouts/slideLayout369.xml"/><Relationship Id="rId7" Type="http://schemas.openxmlformats.org/officeDocument/2006/relationships/slideLayout" Target="../slideLayouts/slideLayout373.xml"/><Relationship Id="rId12" Type="http://schemas.openxmlformats.org/officeDocument/2006/relationships/image" Target="../media/image17.png"/><Relationship Id="rId2" Type="http://schemas.openxmlformats.org/officeDocument/2006/relationships/slideLayout" Target="../slideLayouts/slideLayout368.xml"/><Relationship Id="rId1" Type="http://schemas.openxmlformats.org/officeDocument/2006/relationships/slideLayout" Target="../slideLayouts/slideLayout367.xml"/><Relationship Id="rId6" Type="http://schemas.openxmlformats.org/officeDocument/2006/relationships/slideLayout" Target="../slideLayouts/slideLayout372.xml"/><Relationship Id="rId11" Type="http://schemas.openxmlformats.org/officeDocument/2006/relationships/theme" Target="../theme/theme33.xml"/><Relationship Id="rId5" Type="http://schemas.openxmlformats.org/officeDocument/2006/relationships/slideLayout" Target="../slideLayouts/slideLayout371.xml"/><Relationship Id="rId10" Type="http://schemas.openxmlformats.org/officeDocument/2006/relationships/slideLayout" Target="../slideLayouts/slideLayout376.xml"/><Relationship Id="rId4" Type="http://schemas.openxmlformats.org/officeDocument/2006/relationships/slideLayout" Target="../slideLayouts/slideLayout370.xml"/><Relationship Id="rId9" Type="http://schemas.openxmlformats.org/officeDocument/2006/relationships/slideLayout" Target="../slideLayouts/slideLayout375.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84.xml"/><Relationship Id="rId13" Type="http://schemas.openxmlformats.org/officeDocument/2006/relationships/image" Target="../media/image16.png"/><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image" Target="../media/image17.png"/><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theme" Target="../theme/theme34.xml"/><Relationship Id="rId5" Type="http://schemas.openxmlformats.org/officeDocument/2006/relationships/slideLayout" Target="../slideLayouts/slideLayout38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94.xml"/><Relationship Id="rId13" Type="http://schemas.openxmlformats.org/officeDocument/2006/relationships/image" Target="../media/image16.png"/><Relationship Id="rId3" Type="http://schemas.openxmlformats.org/officeDocument/2006/relationships/slideLayout" Target="../slideLayouts/slideLayout389.xml"/><Relationship Id="rId7" Type="http://schemas.openxmlformats.org/officeDocument/2006/relationships/slideLayout" Target="../slideLayouts/slideLayout393.xml"/><Relationship Id="rId12" Type="http://schemas.openxmlformats.org/officeDocument/2006/relationships/image" Target="../media/image17.png"/><Relationship Id="rId2" Type="http://schemas.openxmlformats.org/officeDocument/2006/relationships/slideLayout" Target="../slideLayouts/slideLayout388.xml"/><Relationship Id="rId1" Type="http://schemas.openxmlformats.org/officeDocument/2006/relationships/slideLayout" Target="../slideLayouts/slideLayout387.xml"/><Relationship Id="rId6" Type="http://schemas.openxmlformats.org/officeDocument/2006/relationships/slideLayout" Target="../slideLayouts/slideLayout392.xml"/><Relationship Id="rId11" Type="http://schemas.openxmlformats.org/officeDocument/2006/relationships/theme" Target="../theme/theme35.xml"/><Relationship Id="rId5" Type="http://schemas.openxmlformats.org/officeDocument/2006/relationships/slideLayout" Target="../slideLayouts/slideLayout391.xml"/><Relationship Id="rId10" Type="http://schemas.openxmlformats.org/officeDocument/2006/relationships/slideLayout" Target="../slideLayouts/slideLayout396.xml"/><Relationship Id="rId4" Type="http://schemas.openxmlformats.org/officeDocument/2006/relationships/slideLayout" Target="../slideLayouts/slideLayout390.xml"/><Relationship Id="rId9" Type="http://schemas.openxmlformats.org/officeDocument/2006/relationships/slideLayout" Target="../slideLayouts/slideLayout39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16.pn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image" Target="../media/image17.png"/><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theme" Target="../theme/theme36.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14.xml"/><Relationship Id="rId13" Type="http://schemas.openxmlformats.org/officeDocument/2006/relationships/image" Target="../media/image16.png"/><Relationship Id="rId3" Type="http://schemas.openxmlformats.org/officeDocument/2006/relationships/slideLayout" Target="../slideLayouts/slideLayout409.xml"/><Relationship Id="rId7" Type="http://schemas.openxmlformats.org/officeDocument/2006/relationships/slideLayout" Target="../slideLayouts/slideLayout413.xml"/><Relationship Id="rId12" Type="http://schemas.openxmlformats.org/officeDocument/2006/relationships/image" Target="../media/image17.png"/><Relationship Id="rId2" Type="http://schemas.openxmlformats.org/officeDocument/2006/relationships/slideLayout" Target="../slideLayouts/slideLayout408.xml"/><Relationship Id="rId1" Type="http://schemas.openxmlformats.org/officeDocument/2006/relationships/slideLayout" Target="../slideLayouts/slideLayout407.xml"/><Relationship Id="rId6" Type="http://schemas.openxmlformats.org/officeDocument/2006/relationships/slideLayout" Target="../slideLayouts/slideLayout412.xml"/><Relationship Id="rId11" Type="http://schemas.openxmlformats.org/officeDocument/2006/relationships/theme" Target="../theme/theme37.xml"/><Relationship Id="rId5" Type="http://schemas.openxmlformats.org/officeDocument/2006/relationships/slideLayout" Target="../slideLayouts/slideLayout411.xml"/><Relationship Id="rId10" Type="http://schemas.openxmlformats.org/officeDocument/2006/relationships/slideLayout" Target="../slideLayouts/slideLayout416.xml"/><Relationship Id="rId4" Type="http://schemas.openxmlformats.org/officeDocument/2006/relationships/slideLayout" Target="../slideLayouts/slideLayout410.xml"/><Relationship Id="rId9" Type="http://schemas.openxmlformats.org/officeDocument/2006/relationships/slideLayout" Target="../slideLayouts/slideLayout41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24.xml"/><Relationship Id="rId13" Type="http://schemas.openxmlformats.org/officeDocument/2006/relationships/image" Target="../media/image16.png"/><Relationship Id="rId3" Type="http://schemas.openxmlformats.org/officeDocument/2006/relationships/slideLayout" Target="../slideLayouts/slideLayout419.xml"/><Relationship Id="rId7" Type="http://schemas.openxmlformats.org/officeDocument/2006/relationships/slideLayout" Target="../slideLayouts/slideLayout423.xml"/><Relationship Id="rId12" Type="http://schemas.openxmlformats.org/officeDocument/2006/relationships/image" Target="../media/image17.png"/><Relationship Id="rId2" Type="http://schemas.openxmlformats.org/officeDocument/2006/relationships/slideLayout" Target="../slideLayouts/slideLayout418.xml"/><Relationship Id="rId1" Type="http://schemas.openxmlformats.org/officeDocument/2006/relationships/slideLayout" Target="../slideLayouts/slideLayout417.xml"/><Relationship Id="rId6" Type="http://schemas.openxmlformats.org/officeDocument/2006/relationships/slideLayout" Target="../slideLayouts/slideLayout422.xml"/><Relationship Id="rId11" Type="http://schemas.openxmlformats.org/officeDocument/2006/relationships/theme" Target="../theme/theme38.xml"/><Relationship Id="rId5" Type="http://schemas.openxmlformats.org/officeDocument/2006/relationships/slideLayout" Target="../slideLayouts/slideLayout421.xml"/><Relationship Id="rId10" Type="http://schemas.openxmlformats.org/officeDocument/2006/relationships/slideLayout" Target="../slideLayouts/slideLayout426.xml"/><Relationship Id="rId4" Type="http://schemas.openxmlformats.org/officeDocument/2006/relationships/slideLayout" Target="../slideLayouts/slideLayout420.xml"/><Relationship Id="rId9" Type="http://schemas.openxmlformats.org/officeDocument/2006/relationships/slideLayout" Target="../slideLayouts/slideLayout425.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34.xml"/><Relationship Id="rId13" Type="http://schemas.openxmlformats.org/officeDocument/2006/relationships/image" Target="../media/image16.png"/><Relationship Id="rId3" Type="http://schemas.openxmlformats.org/officeDocument/2006/relationships/slideLayout" Target="../slideLayouts/slideLayout429.xml"/><Relationship Id="rId7" Type="http://schemas.openxmlformats.org/officeDocument/2006/relationships/slideLayout" Target="../slideLayouts/slideLayout433.xml"/><Relationship Id="rId12" Type="http://schemas.openxmlformats.org/officeDocument/2006/relationships/image" Target="../media/image17.png"/><Relationship Id="rId2" Type="http://schemas.openxmlformats.org/officeDocument/2006/relationships/slideLayout" Target="../slideLayouts/slideLayout428.xml"/><Relationship Id="rId1" Type="http://schemas.openxmlformats.org/officeDocument/2006/relationships/slideLayout" Target="../slideLayouts/slideLayout427.xml"/><Relationship Id="rId6" Type="http://schemas.openxmlformats.org/officeDocument/2006/relationships/slideLayout" Target="../slideLayouts/slideLayout432.xml"/><Relationship Id="rId11" Type="http://schemas.openxmlformats.org/officeDocument/2006/relationships/theme" Target="../theme/theme39.xml"/><Relationship Id="rId5" Type="http://schemas.openxmlformats.org/officeDocument/2006/relationships/slideLayout" Target="../slideLayouts/slideLayout431.xml"/><Relationship Id="rId10" Type="http://schemas.openxmlformats.org/officeDocument/2006/relationships/slideLayout" Target="../slideLayouts/slideLayout436.xml"/><Relationship Id="rId4" Type="http://schemas.openxmlformats.org/officeDocument/2006/relationships/slideLayout" Target="../slideLayouts/slideLayout430.xml"/><Relationship Id="rId9" Type="http://schemas.openxmlformats.org/officeDocument/2006/relationships/slideLayout" Target="../slideLayouts/slideLayout4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9.pn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44.xml"/><Relationship Id="rId13" Type="http://schemas.openxmlformats.org/officeDocument/2006/relationships/image" Target="../media/image16.png"/><Relationship Id="rId3" Type="http://schemas.openxmlformats.org/officeDocument/2006/relationships/slideLayout" Target="../slideLayouts/slideLayout439.xml"/><Relationship Id="rId7" Type="http://schemas.openxmlformats.org/officeDocument/2006/relationships/slideLayout" Target="../slideLayouts/slideLayout443.xml"/><Relationship Id="rId12" Type="http://schemas.openxmlformats.org/officeDocument/2006/relationships/image" Target="../media/image17.png"/><Relationship Id="rId2" Type="http://schemas.openxmlformats.org/officeDocument/2006/relationships/slideLayout" Target="../slideLayouts/slideLayout438.xml"/><Relationship Id="rId1" Type="http://schemas.openxmlformats.org/officeDocument/2006/relationships/slideLayout" Target="../slideLayouts/slideLayout437.xml"/><Relationship Id="rId6" Type="http://schemas.openxmlformats.org/officeDocument/2006/relationships/slideLayout" Target="../slideLayouts/slideLayout442.xml"/><Relationship Id="rId11" Type="http://schemas.openxmlformats.org/officeDocument/2006/relationships/theme" Target="../theme/theme40.xml"/><Relationship Id="rId5" Type="http://schemas.openxmlformats.org/officeDocument/2006/relationships/slideLayout" Target="../slideLayouts/slideLayout441.xml"/><Relationship Id="rId10" Type="http://schemas.openxmlformats.org/officeDocument/2006/relationships/slideLayout" Target="../slideLayouts/slideLayout446.xml"/><Relationship Id="rId4" Type="http://schemas.openxmlformats.org/officeDocument/2006/relationships/slideLayout" Target="../slideLayouts/slideLayout440.xml"/><Relationship Id="rId9" Type="http://schemas.openxmlformats.org/officeDocument/2006/relationships/slideLayout" Target="../slideLayouts/slideLayout445.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54.xml"/><Relationship Id="rId13" Type="http://schemas.openxmlformats.org/officeDocument/2006/relationships/image" Target="../media/image16.png"/><Relationship Id="rId3" Type="http://schemas.openxmlformats.org/officeDocument/2006/relationships/slideLayout" Target="../slideLayouts/slideLayout449.xml"/><Relationship Id="rId7" Type="http://schemas.openxmlformats.org/officeDocument/2006/relationships/slideLayout" Target="../slideLayouts/slideLayout453.xml"/><Relationship Id="rId12" Type="http://schemas.openxmlformats.org/officeDocument/2006/relationships/image" Target="../media/image17.png"/><Relationship Id="rId2" Type="http://schemas.openxmlformats.org/officeDocument/2006/relationships/slideLayout" Target="../slideLayouts/slideLayout448.xml"/><Relationship Id="rId1" Type="http://schemas.openxmlformats.org/officeDocument/2006/relationships/slideLayout" Target="../slideLayouts/slideLayout447.xml"/><Relationship Id="rId6" Type="http://schemas.openxmlformats.org/officeDocument/2006/relationships/slideLayout" Target="../slideLayouts/slideLayout452.xml"/><Relationship Id="rId11" Type="http://schemas.openxmlformats.org/officeDocument/2006/relationships/theme" Target="../theme/theme41.xml"/><Relationship Id="rId5" Type="http://schemas.openxmlformats.org/officeDocument/2006/relationships/slideLayout" Target="../slideLayouts/slideLayout451.xml"/><Relationship Id="rId10" Type="http://schemas.openxmlformats.org/officeDocument/2006/relationships/slideLayout" Target="../slideLayouts/slideLayout456.xml"/><Relationship Id="rId4" Type="http://schemas.openxmlformats.org/officeDocument/2006/relationships/slideLayout" Target="../slideLayouts/slideLayout450.xml"/><Relationship Id="rId9" Type="http://schemas.openxmlformats.org/officeDocument/2006/relationships/slideLayout" Target="../slideLayouts/slideLayout455.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64.xml"/><Relationship Id="rId13" Type="http://schemas.openxmlformats.org/officeDocument/2006/relationships/image" Target="../media/image16.png"/><Relationship Id="rId3" Type="http://schemas.openxmlformats.org/officeDocument/2006/relationships/slideLayout" Target="../slideLayouts/slideLayout459.xml"/><Relationship Id="rId7" Type="http://schemas.openxmlformats.org/officeDocument/2006/relationships/slideLayout" Target="../slideLayouts/slideLayout463.xml"/><Relationship Id="rId12" Type="http://schemas.openxmlformats.org/officeDocument/2006/relationships/image" Target="../media/image17.png"/><Relationship Id="rId2" Type="http://schemas.openxmlformats.org/officeDocument/2006/relationships/slideLayout" Target="../slideLayouts/slideLayout458.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11" Type="http://schemas.openxmlformats.org/officeDocument/2006/relationships/theme" Target="../theme/theme42.xml"/><Relationship Id="rId5" Type="http://schemas.openxmlformats.org/officeDocument/2006/relationships/slideLayout" Target="../slideLayouts/slideLayout461.xml"/><Relationship Id="rId10" Type="http://schemas.openxmlformats.org/officeDocument/2006/relationships/slideLayout" Target="../slideLayouts/slideLayout466.xml"/><Relationship Id="rId4" Type="http://schemas.openxmlformats.org/officeDocument/2006/relationships/slideLayout" Target="../slideLayouts/slideLayout460.xml"/><Relationship Id="rId9" Type="http://schemas.openxmlformats.org/officeDocument/2006/relationships/slideLayout" Target="../slideLayouts/slideLayout465.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4.xml"/><Relationship Id="rId13" Type="http://schemas.openxmlformats.org/officeDocument/2006/relationships/image" Target="../media/image16.png"/><Relationship Id="rId3" Type="http://schemas.openxmlformats.org/officeDocument/2006/relationships/slideLayout" Target="../slideLayouts/slideLayout469.xml"/><Relationship Id="rId7" Type="http://schemas.openxmlformats.org/officeDocument/2006/relationships/slideLayout" Target="../slideLayouts/slideLayout473.xml"/><Relationship Id="rId12" Type="http://schemas.openxmlformats.org/officeDocument/2006/relationships/image" Target="../media/image17.png"/><Relationship Id="rId2" Type="http://schemas.openxmlformats.org/officeDocument/2006/relationships/slideLayout" Target="../slideLayouts/slideLayout468.xml"/><Relationship Id="rId1" Type="http://schemas.openxmlformats.org/officeDocument/2006/relationships/slideLayout" Target="../slideLayouts/slideLayout467.xml"/><Relationship Id="rId6" Type="http://schemas.openxmlformats.org/officeDocument/2006/relationships/slideLayout" Target="../slideLayouts/slideLayout472.xml"/><Relationship Id="rId11" Type="http://schemas.openxmlformats.org/officeDocument/2006/relationships/theme" Target="../theme/theme43.xml"/><Relationship Id="rId5" Type="http://schemas.openxmlformats.org/officeDocument/2006/relationships/slideLayout" Target="../slideLayouts/slideLayout471.xml"/><Relationship Id="rId10" Type="http://schemas.openxmlformats.org/officeDocument/2006/relationships/slideLayout" Target="../slideLayouts/slideLayout476.xml"/><Relationship Id="rId4" Type="http://schemas.openxmlformats.org/officeDocument/2006/relationships/slideLayout" Target="../slideLayouts/slideLayout470.xml"/><Relationship Id="rId9" Type="http://schemas.openxmlformats.org/officeDocument/2006/relationships/slideLayout" Target="../slideLayouts/slideLayout475.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4.xml"/><Relationship Id="rId13" Type="http://schemas.openxmlformats.org/officeDocument/2006/relationships/image" Target="../media/image16.png"/><Relationship Id="rId3" Type="http://schemas.openxmlformats.org/officeDocument/2006/relationships/slideLayout" Target="../slideLayouts/slideLayout479.xml"/><Relationship Id="rId7" Type="http://schemas.openxmlformats.org/officeDocument/2006/relationships/slideLayout" Target="../slideLayouts/slideLayout483.xml"/><Relationship Id="rId12" Type="http://schemas.openxmlformats.org/officeDocument/2006/relationships/image" Target="../media/image17.png"/><Relationship Id="rId2" Type="http://schemas.openxmlformats.org/officeDocument/2006/relationships/slideLayout" Target="../slideLayouts/slideLayout478.xml"/><Relationship Id="rId1" Type="http://schemas.openxmlformats.org/officeDocument/2006/relationships/slideLayout" Target="../slideLayouts/slideLayout477.xml"/><Relationship Id="rId6" Type="http://schemas.openxmlformats.org/officeDocument/2006/relationships/slideLayout" Target="../slideLayouts/slideLayout482.xml"/><Relationship Id="rId11" Type="http://schemas.openxmlformats.org/officeDocument/2006/relationships/theme" Target="../theme/theme44.xml"/><Relationship Id="rId5" Type="http://schemas.openxmlformats.org/officeDocument/2006/relationships/slideLayout" Target="../slideLayouts/slideLayout481.xml"/><Relationship Id="rId10" Type="http://schemas.openxmlformats.org/officeDocument/2006/relationships/slideLayout" Target="../slideLayouts/slideLayout486.xml"/><Relationship Id="rId4" Type="http://schemas.openxmlformats.org/officeDocument/2006/relationships/slideLayout" Target="../slideLayouts/slideLayout480.xml"/><Relationship Id="rId9" Type="http://schemas.openxmlformats.org/officeDocument/2006/relationships/slideLayout" Target="../slideLayouts/slideLayout485.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4.xml"/><Relationship Id="rId13" Type="http://schemas.openxmlformats.org/officeDocument/2006/relationships/image" Target="../media/image16.png"/><Relationship Id="rId3" Type="http://schemas.openxmlformats.org/officeDocument/2006/relationships/slideLayout" Target="../slideLayouts/slideLayout489.xml"/><Relationship Id="rId7" Type="http://schemas.openxmlformats.org/officeDocument/2006/relationships/slideLayout" Target="../slideLayouts/slideLayout493.xml"/><Relationship Id="rId12" Type="http://schemas.openxmlformats.org/officeDocument/2006/relationships/image" Target="../media/image17.png"/><Relationship Id="rId2" Type="http://schemas.openxmlformats.org/officeDocument/2006/relationships/slideLayout" Target="../slideLayouts/slideLayout488.xml"/><Relationship Id="rId1" Type="http://schemas.openxmlformats.org/officeDocument/2006/relationships/slideLayout" Target="../slideLayouts/slideLayout487.xml"/><Relationship Id="rId6" Type="http://schemas.openxmlformats.org/officeDocument/2006/relationships/slideLayout" Target="../slideLayouts/slideLayout492.xml"/><Relationship Id="rId11" Type="http://schemas.openxmlformats.org/officeDocument/2006/relationships/theme" Target="../theme/theme45.xml"/><Relationship Id="rId5" Type="http://schemas.openxmlformats.org/officeDocument/2006/relationships/slideLayout" Target="../slideLayouts/slideLayout491.xml"/><Relationship Id="rId10" Type="http://schemas.openxmlformats.org/officeDocument/2006/relationships/slideLayout" Target="../slideLayouts/slideLayout496.xml"/><Relationship Id="rId4" Type="http://schemas.openxmlformats.org/officeDocument/2006/relationships/slideLayout" Target="../slideLayouts/slideLayout490.xml"/><Relationship Id="rId9" Type="http://schemas.openxmlformats.org/officeDocument/2006/relationships/slideLayout" Target="../slideLayouts/slideLayout495.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4.xml"/><Relationship Id="rId13" Type="http://schemas.openxmlformats.org/officeDocument/2006/relationships/image" Target="../media/image16.png"/><Relationship Id="rId3" Type="http://schemas.openxmlformats.org/officeDocument/2006/relationships/slideLayout" Target="../slideLayouts/slideLayout499.xml"/><Relationship Id="rId7" Type="http://schemas.openxmlformats.org/officeDocument/2006/relationships/slideLayout" Target="../slideLayouts/slideLayout503.xml"/><Relationship Id="rId12" Type="http://schemas.openxmlformats.org/officeDocument/2006/relationships/image" Target="../media/image17.png"/><Relationship Id="rId2" Type="http://schemas.openxmlformats.org/officeDocument/2006/relationships/slideLayout" Target="../slideLayouts/slideLayout498.xml"/><Relationship Id="rId1" Type="http://schemas.openxmlformats.org/officeDocument/2006/relationships/slideLayout" Target="../slideLayouts/slideLayout497.xml"/><Relationship Id="rId6" Type="http://schemas.openxmlformats.org/officeDocument/2006/relationships/slideLayout" Target="../slideLayouts/slideLayout502.xml"/><Relationship Id="rId11" Type="http://schemas.openxmlformats.org/officeDocument/2006/relationships/theme" Target="../theme/theme46.xml"/><Relationship Id="rId5" Type="http://schemas.openxmlformats.org/officeDocument/2006/relationships/slideLayout" Target="../slideLayouts/slideLayout501.xml"/><Relationship Id="rId10" Type="http://schemas.openxmlformats.org/officeDocument/2006/relationships/slideLayout" Target="../slideLayouts/slideLayout506.xml"/><Relationship Id="rId4" Type="http://schemas.openxmlformats.org/officeDocument/2006/relationships/slideLayout" Target="../slideLayouts/slideLayout500.xml"/><Relationship Id="rId9" Type="http://schemas.openxmlformats.org/officeDocument/2006/relationships/slideLayout" Target="../slideLayouts/slideLayout505.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image" Target="../media/image16.pn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image" Target="../media/image17.png"/><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theme" Target="../theme/theme4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4.xml"/><Relationship Id="rId13" Type="http://schemas.openxmlformats.org/officeDocument/2006/relationships/image" Target="../media/image16.png"/><Relationship Id="rId3" Type="http://schemas.openxmlformats.org/officeDocument/2006/relationships/slideLayout" Target="../slideLayouts/slideLayout519.xml"/><Relationship Id="rId7" Type="http://schemas.openxmlformats.org/officeDocument/2006/relationships/slideLayout" Target="../slideLayouts/slideLayout523.xml"/><Relationship Id="rId12" Type="http://schemas.openxmlformats.org/officeDocument/2006/relationships/image" Target="../media/image17.png"/><Relationship Id="rId2" Type="http://schemas.openxmlformats.org/officeDocument/2006/relationships/slideLayout" Target="../slideLayouts/slideLayout518.xml"/><Relationship Id="rId1" Type="http://schemas.openxmlformats.org/officeDocument/2006/relationships/slideLayout" Target="../slideLayouts/slideLayout517.xml"/><Relationship Id="rId6" Type="http://schemas.openxmlformats.org/officeDocument/2006/relationships/slideLayout" Target="../slideLayouts/slideLayout522.xml"/><Relationship Id="rId11" Type="http://schemas.openxmlformats.org/officeDocument/2006/relationships/theme" Target="../theme/theme48.xml"/><Relationship Id="rId5" Type="http://schemas.openxmlformats.org/officeDocument/2006/relationships/slideLayout" Target="../slideLayouts/slideLayout521.xml"/><Relationship Id="rId10" Type="http://schemas.openxmlformats.org/officeDocument/2006/relationships/slideLayout" Target="../slideLayouts/slideLayout526.xml"/><Relationship Id="rId4" Type="http://schemas.openxmlformats.org/officeDocument/2006/relationships/slideLayout" Target="../slideLayouts/slideLayout520.xml"/><Relationship Id="rId9" Type="http://schemas.openxmlformats.org/officeDocument/2006/relationships/slideLayout" Target="../slideLayouts/slideLayout525.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4.xml"/><Relationship Id="rId13" Type="http://schemas.openxmlformats.org/officeDocument/2006/relationships/image" Target="../media/image16.png"/><Relationship Id="rId3" Type="http://schemas.openxmlformats.org/officeDocument/2006/relationships/slideLayout" Target="../slideLayouts/slideLayout529.xml"/><Relationship Id="rId7" Type="http://schemas.openxmlformats.org/officeDocument/2006/relationships/slideLayout" Target="../slideLayouts/slideLayout533.xml"/><Relationship Id="rId12" Type="http://schemas.openxmlformats.org/officeDocument/2006/relationships/image" Target="../media/image17.png"/><Relationship Id="rId2" Type="http://schemas.openxmlformats.org/officeDocument/2006/relationships/slideLayout" Target="../slideLayouts/slideLayout528.xml"/><Relationship Id="rId1" Type="http://schemas.openxmlformats.org/officeDocument/2006/relationships/slideLayout" Target="../slideLayouts/slideLayout527.xml"/><Relationship Id="rId6" Type="http://schemas.openxmlformats.org/officeDocument/2006/relationships/slideLayout" Target="../slideLayouts/slideLayout532.xml"/><Relationship Id="rId11" Type="http://schemas.openxmlformats.org/officeDocument/2006/relationships/theme" Target="../theme/theme49.xml"/><Relationship Id="rId5" Type="http://schemas.openxmlformats.org/officeDocument/2006/relationships/slideLayout" Target="../slideLayouts/slideLayout531.xml"/><Relationship Id="rId10" Type="http://schemas.openxmlformats.org/officeDocument/2006/relationships/slideLayout" Target="../slideLayouts/slideLayout536.xml"/><Relationship Id="rId4" Type="http://schemas.openxmlformats.org/officeDocument/2006/relationships/slideLayout" Target="../slideLayouts/slideLayout530.xml"/><Relationship Id="rId9" Type="http://schemas.openxmlformats.org/officeDocument/2006/relationships/slideLayout" Target="../slideLayouts/slideLayout5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7.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4.xml"/><Relationship Id="rId13" Type="http://schemas.openxmlformats.org/officeDocument/2006/relationships/image" Target="../media/image16.png"/><Relationship Id="rId3" Type="http://schemas.openxmlformats.org/officeDocument/2006/relationships/slideLayout" Target="../slideLayouts/slideLayout539.xml"/><Relationship Id="rId7" Type="http://schemas.openxmlformats.org/officeDocument/2006/relationships/slideLayout" Target="../slideLayouts/slideLayout543.xml"/><Relationship Id="rId12" Type="http://schemas.openxmlformats.org/officeDocument/2006/relationships/image" Target="../media/image17.png"/><Relationship Id="rId2" Type="http://schemas.openxmlformats.org/officeDocument/2006/relationships/slideLayout" Target="../slideLayouts/slideLayout538.xml"/><Relationship Id="rId1" Type="http://schemas.openxmlformats.org/officeDocument/2006/relationships/slideLayout" Target="../slideLayouts/slideLayout537.xml"/><Relationship Id="rId6" Type="http://schemas.openxmlformats.org/officeDocument/2006/relationships/slideLayout" Target="../slideLayouts/slideLayout542.xml"/><Relationship Id="rId11" Type="http://schemas.openxmlformats.org/officeDocument/2006/relationships/theme" Target="../theme/theme50.xml"/><Relationship Id="rId5" Type="http://schemas.openxmlformats.org/officeDocument/2006/relationships/slideLayout" Target="../slideLayouts/slideLayout541.xml"/><Relationship Id="rId10" Type="http://schemas.openxmlformats.org/officeDocument/2006/relationships/slideLayout" Target="../slideLayouts/slideLayout546.xml"/><Relationship Id="rId4" Type="http://schemas.openxmlformats.org/officeDocument/2006/relationships/slideLayout" Target="../slideLayouts/slideLayout540.xml"/><Relationship Id="rId9" Type="http://schemas.openxmlformats.org/officeDocument/2006/relationships/slideLayout" Target="../slideLayouts/slideLayout545.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4.xml"/><Relationship Id="rId13" Type="http://schemas.openxmlformats.org/officeDocument/2006/relationships/image" Target="../media/image16.png"/><Relationship Id="rId3" Type="http://schemas.openxmlformats.org/officeDocument/2006/relationships/slideLayout" Target="../slideLayouts/slideLayout549.xml"/><Relationship Id="rId7" Type="http://schemas.openxmlformats.org/officeDocument/2006/relationships/slideLayout" Target="../slideLayouts/slideLayout553.xml"/><Relationship Id="rId12" Type="http://schemas.openxmlformats.org/officeDocument/2006/relationships/image" Target="../media/image17.png"/><Relationship Id="rId2" Type="http://schemas.openxmlformats.org/officeDocument/2006/relationships/slideLayout" Target="../slideLayouts/slideLayout548.xml"/><Relationship Id="rId1" Type="http://schemas.openxmlformats.org/officeDocument/2006/relationships/slideLayout" Target="../slideLayouts/slideLayout547.xml"/><Relationship Id="rId6" Type="http://schemas.openxmlformats.org/officeDocument/2006/relationships/slideLayout" Target="../slideLayouts/slideLayout552.xml"/><Relationship Id="rId11" Type="http://schemas.openxmlformats.org/officeDocument/2006/relationships/theme" Target="../theme/theme51.xml"/><Relationship Id="rId5" Type="http://schemas.openxmlformats.org/officeDocument/2006/relationships/slideLayout" Target="../slideLayouts/slideLayout551.xml"/><Relationship Id="rId10" Type="http://schemas.openxmlformats.org/officeDocument/2006/relationships/slideLayout" Target="../slideLayouts/slideLayout556.xml"/><Relationship Id="rId4" Type="http://schemas.openxmlformats.org/officeDocument/2006/relationships/slideLayout" Target="../slideLayouts/slideLayout550.xml"/><Relationship Id="rId9" Type="http://schemas.openxmlformats.org/officeDocument/2006/relationships/slideLayout" Target="../slideLayouts/slideLayout555.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4.xml"/><Relationship Id="rId13" Type="http://schemas.openxmlformats.org/officeDocument/2006/relationships/image" Target="../media/image16.png"/><Relationship Id="rId3" Type="http://schemas.openxmlformats.org/officeDocument/2006/relationships/slideLayout" Target="../slideLayouts/slideLayout559.xml"/><Relationship Id="rId7" Type="http://schemas.openxmlformats.org/officeDocument/2006/relationships/slideLayout" Target="../slideLayouts/slideLayout563.xml"/><Relationship Id="rId12" Type="http://schemas.openxmlformats.org/officeDocument/2006/relationships/image" Target="../media/image17.png"/><Relationship Id="rId2" Type="http://schemas.openxmlformats.org/officeDocument/2006/relationships/slideLayout" Target="../slideLayouts/slideLayout558.xml"/><Relationship Id="rId1" Type="http://schemas.openxmlformats.org/officeDocument/2006/relationships/slideLayout" Target="../slideLayouts/slideLayout557.xml"/><Relationship Id="rId6" Type="http://schemas.openxmlformats.org/officeDocument/2006/relationships/slideLayout" Target="../slideLayouts/slideLayout562.xml"/><Relationship Id="rId11" Type="http://schemas.openxmlformats.org/officeDocument/2006/relationships/theme" Target="../theme/theme52.xml"/><Relationship Id="rId5" Type="http://schemas.openxmlformats.org/officeDocument/2006/relationships/slideLayout" Target="../slideLayouts/slideLayout561.xml"/><Relationship Id="rId10" Type="http://schemas.openxmlformats.org/officeDocument/2006/relationships/slideLayout" Target="../slideLayouts/slideLayout566.xml"/><Relationship Id="rId4" Type="http://schemas.openxmlformats.org/officeDocument/2006/relationships/slideLayout" Target="../slideLayouts/slideLayout560.xml"/><Relationship Id="rId9" Type="http://schemas.openxmlformats.org/officeDocument/2006/relationships/slideLayout" Target="../slideLayouts/slideLayout565.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74.xml"/><Relationship Id="rId13" Type="http://schemas.openxmlformats.org/officeDocument/2006/relationships/image" Target="../media/image16.png"/><Relationship Id="rId3" Type="http://schemas.openxmlformats.org/officeDocument/2006/relationships/slideLayout" Target="../slideLayouts/slideLayout569.xml"/><Relationship Id="rId7" Type="http://schemas.openxmlformats.org/officeDocument/2006/relationships/slideLayout" Target="../slideLayouts/slideLayout573.xml"/><Relationship Id="rId12" Type="http://schemas.openxmlformats.org/officeDocument/2006/relationships/image" Target="../media/image17.png"/><Relationship Id="rId2" Type="http://schemas.openxmlformats.org/officeDocument/2006/relationships/slideLayout" Target="../slideLayouts/slideLayout568.xml"/><Relationship Id="rId1" Type="http://schemas.openxmlformats.org/officeDocument/2006/relationships/slideLayout" Target="../slideLayouts/slideLayout567.xml"/><Relationship Id="rId6" Type="http://schemas.openxmlformats.org/officeDocument/2006/relationships/slideLayout" Target="../slideLayouts/slideLayout572.xml"/><Relationship Id="rId11" Type="http://schemas.openxmlformats.org/officeDocument/2006/relationships/theme" Target="../theme/theme53.xml"/><Relationship Id="rId5" Type="http://schemas.openxmlformats.org/officeDocument/2006/relationships/slideLayout" Target="../slideLayouts/slideLayout571.xml"/><Relationship Id="rId10" Type="http://schemas.openxmlformats.org/officeDocument/2006/relationships/slideLayout" Target="../slideLayouts/slideLayout576.xml"/><Relationship Id="rId4" Type="http://schemas.openxmlformats.org/officeDocument/2006/relationships/slideLayout" Target="../slideLayouts/slideLayout570.xml"/><Relationship Id="rId9" Type="http://schemas.openxmlformats.org/officeDocument/2006/relationships/slideLayout" Target="../slideLayouts/slideLayout575.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84.xml"/><Relationship Id="rId13" Type="http://schemas.openxmlformats.org/officeDocument/2006/relationships/image" Target="../media/image16.png"/><Relationship Id="rId3" Type="http://schemas.openxmlformats.org/officeDocument/2006/relationships/slideLayout" Target="../slideLayouts/slideLayout579.xml"/><Relationship Id="rId7" Type="http://schemas.openxmlformats.org/officeDocument/2006/relationships/slideLayout" Target="../slideLayouts/slideLayout583.xml"/><Relationship Id="rId12" Type="http://schemas.openxmlformats.org/officeDocument/2006/relationships/image" Target="../media/image17.png"/><Relationship Id="rId2" Type="http://schemas.openxmlformats.org/officeDocument/2006/relationships/slideLayout" Target="../slideLayouts/slideLayout578.xml"/><Relationship Id="rId1" Type="http://schemas.openxmlformats.org/officeDocument/2006/relationships/slideLayout" Target="../slideLayouts/slideLayout577.xml"/><Relationship Id="rId6" Type="http://schemas.openxmlformats.org/officeDocument/2006/relationships/slideLayout" Target="../slideLayouts/slideLayout582.xml"/><Relationship Id="rId11" Type="http://schemas.openxmlformats.org/officeDocument/2006/relationships/theme" Target="../theme/theme54.xml"/><Relationship Id="rId5" Type="http://schemas.openxmlformats.org/officeDocument/2006/relationships/slideLayout" Target="../slideLayouts/slideLayout581.xml"/><Relationship Id="rId10" Type="http://schemas.openxmlformats.org/officeDocument/2006/relationships/slideLayout" Target="../slideLayouts/slideLayout586.xml"/><Relationship Id="rId4" Type="http://schemas.openxmlformats.org/officeDocument/2006/relationships/slideLayout" Target="../slideLayouts/slideLayout580.xml"/><Relationship Id="rId9" Type="http://schemas.openxmlformats.org/officeDocument/2006/relationships/slideLayout" Target="../slideLayouts/slideLayout585.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594.xml"/><Relationship Id="rId13" Type="http://schemas.openxmlformats.org/officeDocument/2006/relationships/image" Target="../media/image16.png"/><Relationship Id="rId3" Type="http://schemas.openxmlformats.org/officeDocument/2006/relationships/slideLayout" Target="../slideLayouts/slideLayout589.xml"/><Relationship Id="rId7" Type="http://schemas.openxmlformats.org/officeDocument/2006/relationships/slideLayout" Target="../slideLayouts/slideLayout593.xml"/><Relationship Id="rId12" Type="http://schemas.openxmlformats.org/officeDocument/2006/relationships/image" Target="../media/image17.png"/><Relationship Id="rId2" Type="http://schemas.openxmlformats.org/officeDocument/2006/relationships/slideLayout" Target="../slideLayouts/slideLayout588.xml"/><Relationship Id="rId1" Type="http://schemas.openxmlformats.org/officeDocument/2006/relationships/slideLayout" Target="../slideLayouts/slideLayout587.xml"/><Relationship Id="rId6" Type="http://schemas.openxmlformats.org/officeDocument/2006/relationships/slideLayout" Target="../slideLayouts/slideLayout592.xml"/><Relationship Id="rId11" Type="http://schemas.openxmlformats.org/officeDocument/2006/relationships/theme" Target="../theme/theme55.xml"/><Relationship Id="rId5" Type="http://schemas.openxmlformats.org/officeDocument/2006/relationships/slideLayout" Target="../slideLayouts/slideLayout591.xml"/><Relationship Id="rId10" Type="http://schemas.openxmlformats.org/officeDocument/2006/relationships/slideLayout" Target="../slideLayouts/slideLayout596.xml"/><Relationship Id="rId4" Type="http://schemas.openxmlformats.org/officeDocument/2006/relationships/slideLayout" Target="../slideLayouts/slideLayout590.xml"/><Relationship Id="rId9" Type="http://schemas.openxmlformats.org/officeDocument/2006/relationships/slideLayout" Target="../slideLayouts/slideLayout595.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04.xml"/><Relationship Id="rId13" Type="http://schemas.openxmlformats.org/officeDocument/2006/relationships/image" Target="../media/image16.png"/><Relationship Id="rId3" Type="http://schemas.openxmlformats.org/officeDocument/2006/relationships/slideLayout" Target="../slideLayouts/slideLayout599.xml"/><Relationship Id="rId7" Type="http://schemas.openxmlformats.org/officeDocument/2006/relationships/slideLayout" Target="../slideLayouts/slideLayout603.xml"/><Relationship Id="rId12" Type="http://schemas.openxmlformats.org/officeDocument/2006/relationships/image" Target="../media/image17.png"/><Relationship Id="rId2" Type="http://schemas.openxmlformats.org/officeDocument/2006/relationships/slideLayout" Target="../slideLayouts/slideLayout598.xml"/><Relationship Id="rId1" Type="http://schemas.openxmlformats.org/officeDocument/2006/relationships/slideLayout" Target="../slideLayouts/slideLayout597.xml"/><Relationship Id="rId6" Type="http://schemas.openxmlformats.org/officeDocument/2006/relationships/slideLayout" Target="../slideLayouts/slideLayout602.xml"/><Relationship Id="rId11" Type="http://schemas.openxmlformats.org/officeDocument/2006/relationships/theme" Target="../theme/theme56.xml"/><Relationship Id="rId5" Type="http://schemas.openxmlformats.org/officeDocument/2006/relationships/slideLayout" Target="../slideLayouts/slideLayout601.xml"/><Relationship Id="rId10" Type="http://schemas.openxmlformats.org/officeDocument/2006/relationships/slideLayout" Target="../slideLayouts/slideLayout606.xml"/><Relationship Id="rId4" Type="http://schemas.openxmlformats.org/officeDocument/2006/relationships/slideLayout" Target="../slideLayouts/slideLayout600.xml"/><Relationship Id="rId9" Type="http://schemas.openxmlformats.org/officeDocument/2006/relationships/slideLayout" Target="../slideLayouts/slideLayout605.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14.xml"/><Relationship Id="rId13" Type="http://schemas.microsoft.com/office/2007/relationships/hdphoto" Target="../media/hdphoto1.wdp"/><Relationship Id="rId3" Type="http://schemas.openxmlformats.org/officeDocument/2006/relationships/slideLayout" Target="../slideLayouts/slideLayout609.xml"/><Relationship Id="rId7" Type="http://schemas.openxmlformats.org/officeDocument/2006/relationships/slideLayout" Target="../slideLayouts/slideLayout613.xml"/><Relationship Id="rId12" Type="http://schemas.openxmlformats.org/officeDocument/2006/relationships/image" Target="../media/image18.png"/><Relationship Id="rId2" Type="http://schemas.openxmlformats.org/officeDocument/2006/relationships/slideLayout" Target="../slideLayouts/slideLayout608.xml"/><Relationship Id="rId1" Type="http://schemas.openxmlformats.org/officeDocument/2006/relationships/slideLayout" Target="../slideLayouts/slideLayout607.xml"/><Relationship Id="rId6" Type="http://schemas.openxmlformats.org/officeDocument/2006/relationships/slideLayout" Target="../slideLayouts/slideLayout612.xml"/><Relationship Id="rId11" Type="http://schemas.openxmlformats.org/officeDocument/2006/relationships/theme" Target="../theme/theme57.xml"/><Relationship Id="rId5" Type="http://schemas.openxmlformats.org/officeDocument/2006/relationships/slideLayout" Target="../slideLayouts/slideLayout611.xml"/><Relationship Id="rId15" Type="http://schemas.openxmlformats.org/officeDocument/2006/relationships/image" Target="../media/image3.gif"/><Relationship Id="rId10" Type="http://schemas.openxmlformats.org/officeDocument/2006/relationships/slideLayout" Target="../slideLayouts/slideLayout616.xml"/><Relationship Id="rId4" Type="http://schemas.openxmlformats.org/officeDocument/2006/relationships/slideLayout" Target="../slideLayouts/slideLayout610.xml"/><Relationship Id="rId9" Type="http://schemas.openxmlformats.org/officeDocument/2006/relationships/slideLayout" Target="../slideLayouts/slideLayout615.xml"/><Relationship Id="rId14" Type="http://schemas.openxmlformats.org/officeDocument/2006/relationships/image" Target="../media/image2.gif"/></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image" Target="../media/image16.png"/><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image" Target="../media/image15.png"/><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theme" Target="../theme/theme58.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34.xml"/><Relationship Id="rId13" Type="http://schemas.openxmlformats.org/officeDocument/2006/relationships/image" Target="../media/image16.png"/><Relationship Id="rId3" Type="http://schemas.openxmlformats.org/officeDocument/2006/relationships/slideLayout" Target="../slideLayouts/slideLayout629.xml"/><Relationship Id="rId7" Type="http://schemas.openxmlformats.org/officeDocument/2006/relationships/slideLayout" Target="../slideLayouts/slideLayout633.xml"/><Relationship Id="rId12" Type="http://schemas.openxmlformats.org/officeDocument/2006/relationships/image" Target="../media/image15.png"/><Relationship Id="rId2" Type="http://schemas.openxmlformats.org/officeDocument/2006/relationships/slideLayout" Target="../slideLayouts/slideLayout628.xml"/><Relationship Id="rId1" Type="http://schemas.openxmlformats.org/officeDocument/2006/relationships/slideLayout" Target="../slideLayouts/slideLayout627.xml"/><Relationship Id="rId6" Type="http://schemas.openxmlformats.org/officeDocument/2006/relationships/slideLayout" Target="../slideLayouts/slideLayout632.xml"/><Relationship Id="rId11" Type="http://schemas.openxmlformats.org/officeDocument/2006/relationships/theme" Target="../theme/theme59.xml"/><Relationship Id="rId5" Type="http://schemas.openxmlformats.org/officeDocument/2006/relationships/slideLayout" Target="../slideLayouts/slideLayout631.xml"/><Relationship Id="rId10" Type="http://schemas.openxmlformats.org/officeDocument/2006/relationships/slideLayout" Target="../slideLayouts/slideLayout636.xml"/><Relationship Id="rId4" Type="http://schemas.openxmlformats.org/officeDocument/2006/relationships/slideLayout" Target="../slideLayouts/slideLayout630.xml"/><Relationship Id="rId9" Type="http://schemas.openxmlformats.org/officeDocument/2006/relationships/slideLayout" Target="../slideLayouts/slideLayout6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7.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44.xml"/><Relationship Id="rId13" Type="http://schemas.openxmlformats.org/officeDocument/2006/relationships/image" Target="../media/image16.png"/><Relationship Id="rId3" Type="http://schemas.openxmlformats.org/officeDocument/2006/relationships/slideLayout" Target="../slideLayouts/slideLayout639.xml"/><Relationship Id="rId7" Type="http://schemas.openxmlformats.org/officeDocument/2006/relationships/slideLayout" Target="../slideLayouts/slideLayout643.xml"/><Relationship Id="rId12" Type="http://schemas.openxmlformats.org/officeDocument/2006/relationships/image" Target="../media/image17.png"/><Relationship Id="rId2" Type="http://schemas.openxmlformats.org/officeDocument/2006/relationships/slideLayout" Target="../slideLayouts/slideLayout638.xml"/><Relationship Id="rId1" Type="http://schemas.openxmlformats.org/officeDocument/2006/relationships/slideLayout" Target="../slideLayouts/slideLayout637.xml"/><Relationship Id="rId6" Type="http://schemas.openxmlformats.org/officeDocument/2006/relationships/slideLayout" Target="../slideLayouts/slideLayout642.xml"/><Relationship Id="rId11" Type="http://schemas.openxmlformats.org/officeDocument/2006/relationships/theme" Target="../theme/theme60.xml"/><Relationship Id="rId5" Type="http://schemas.openxmlformats.org/officeDocument/2006/relationships/slideLayout" Target="../slideLayouts/slideLayout641.xml"/><Relationship Id="rId10" Type="http://schemas.openxmlformats.org/officeDocument/2006/relationships/slideLayout" Target="../slideLayouts/slideLayout646.xml"/><Relationship Id="rId4" Type="http://schemas.openxmlformats.org/officeDocument/2006/relationships/slideLayout" Target="../slideLayouts/slideLayout640.xml"/><Relationship Id="rId9" Type="http://schemas.openxmlformats.org/officeDocument/2006/relationships/slideLayout" Target="../slideLayouts/slideLayout645.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54.xml"/><Relationship Id="rId13" Type="http://schemas.openxmlformats.org/officeDocument/2006/relationships/image" Target="../media/image16.png"/><Relationship Id="rId3" Type="http://schemas.openxmlformats.org/officeDocument/2006/relationships/slideLayout" Target="../slideLayouts/slideLayout649.xml"/><Relationship Id="rId7" Type="http://schemas.openxmlformats.org/officeDocument/2006/relationships/slideLayout" Target="../slideLayouts/slideLayout653.xml"/><Relationship Id="rId12" Type="http://schemas.openxmlformats.org/officeDocument/2006/relationships/image" Target="../media/image17.png"/><Relationship Id="rId2" Type="http://schemas.openxmlformats.org/officeDocument/2006/relationships/slideLayout" Target="../slideLayouts/slideLayout648.xml"/><Relationship Id="rId1" Type="http://schemas.openxmlformats.org/officeDocument/2006/relationships/slideLayout" Target="../slideLayouts/slideLayout647.xml"/><Relationship Id="rId6" Type="http://schemas.openxmlformats.org/officeDocument/2006/relationships/slideLayout" Target="../slideLayouts/slideLayout652.xml"/><Relationship Id="rId11" Type="http://schemas.openxmlformats.org/officeDocument/2006/relationships/theme" Target="../theme/theme61.xml"/><Relationship Id="rId5" Type="http://schemas.openxmlformats.org/officeDocument/2006/relationships/slideLayout" Target="../slideLayouts/slideLayout651.xml"/><Relationship Id="rId10" Type="http://schemas.openxmlformats.org/officeDocument/2006/relationships/slideLayout" Target="../slideLayouts/slideLayout656.xml"/><Relationship Id="rId4" Type="http://schemas.openxmlformats.org/officeDocument/2006/relationships/slideLayout" Target="../slideLayouts/slideLayout650.xml"/><Relationship Id="rId9" Type="http://schemas.openxmlformats.org/officeDocument/2006/relationships/slideLayout" Target="../slideLayouts/slideLayout655.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64.xml"/><Relationship Id="rId3" Type="http://schemas.openxmlformats.org/officeDocument/2006/relationships/slideLayout" Target="../slideLayouts/slideLayout659.xml"/><Relationship Id="rId7" Type="http://schemas.openxmlformats.org/officeDocument/2006/relationships/slideLayout" Target="../slideLayouts/slideLayout663.xml"/><Relationship Id="rId12" Type="http://schemas.openxmlformats.org/officeDocument/2006/relationships/image" Target="../media/image16.png"/><Relationship Id="rId2" Type="http://schemas.openxmlformats.org/officeDocument/2006/relationships/slideLayout" Target="../slideLayouts/slideLayout658.xml"/><Relationship Id="rId1" Type="http://schemas.openxmlformats.org/officeDocument/2006/relationships/slideLayout" Target="../slideLayouts/slideLayout657.xml"/><Relationship Id="rId6" Type="http://schemas.openxmlformats.org/officeDocument/2006/relationships/slideLayout" Target="../slideLayouts/slideLayout662.xml"/><Relationship Id="rId11" Type="http://schemas.openxmlformats.org/officeDocument/2006/relationships/image" Target="../media/image15.png"/><Relationship Id="rId5" Type="http://schemas.openxmlformats.org/officeDocument/2006/relationships/slideLayout" Target="../slideLayouts/slideLayout661.xml"/><Relationship Id="rId10" Type="http://schemas.openxmlformats.org/officeDocument/2006/relationships/theme" Target="../theme/theme62.xml"/><Relationship Id="rId4" Type="http://schemas.openxmlformats.org/officeDocument/2006/relationships/slideLayout" Target="../slideLayouts/slideLayout660.xml"/><Relationship Id="rId9" Type="http://schemas.openxmlformats.org/officeDocument/2006/relationships/slideLayout" Target="../slideLayouts/slideLayout665.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73.xml"/><Relationship Id="rId13" Type="http://schemas.openxmlformats.org/officeDocument/2006/relationships/image" Target="../media/image16.png"/><Relationship Id="rId3" Type="http://schemas.openxmlformats.org/officeDocument/2006/relationships/slideLayout" Target="../slideLayouts/slideLayout668.xml"/><Relationship Id="rId7" Type="http://schemas.openxmlformats.org/officeDocument/2006/relationships/slideLayout" Target="../slideLayouts/slideLayout672.xml"/><Relationship Id="rId12" Type="http://schemas.openxmlformats.org/officeDocument/2006/relationships/image" Target="../media/image17.png"/><Relationship Id="rId2" Type="http://schemas.openxmlformats.org/officeDocument/2006/relationships/slideLayout" Target="../slideLayouts/slideLayout667.xml"/><Relationship Id="rId1" Type="http://schemas.openxmlformats.org/officeDocument/2006/relationships/slideLayout" Target="../slideLayouts/slideLayout666.xml"/><Relationship Id="rId6" Type="http://schemas.openxmlformats.org/officeDocument/2006/relationships/slideLayout" Target="../slideLayouts/slideLayout671.xml"/><Relationship Id="rId11" Type="http://schemas.openxmlformats.org/officeDocument/2006/relationships/theme" Target="../theme/theme63.xml"/><Relationship Id="rId5" Type="http://schemas.openxmlformats.org/officeDocument/2006/relationships/slideLayout" Target="../slideLayouts/slideLayout670.xml"/><Relationship Id="rId10" Type="http://schemas.openxmlformats.org/officeDocument/2006/relationships/slideLayout" Target="../slideLayouts/slideLayout675.xml"/><Relationship Id="rId4" Type="http://schemas.openxmlformats.org/officeDocument/2006/relationships/slideLayout" Target="../slideLayouts/slideLayout669.xml"/><Relationship Id="rId9" Type="http://schemas.openxmlformats.org/officeDocument/2006/relationships/slideLayout" Target="../slideLayouts/slideLayout674.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683.xml"/><Relationship Id="rId13" Type="http://schemas.openxmlformats.org/officeDocument/2006/relationships/image" Target="../media/image11.jpeg"/><Relationship Id="rId3" Type="http://schemas.openxmlformats.org/officeDocument/2006/relationships/slideLayout" Target="../slideLayouts/slideLayout678.xml"/><Relationship Id="rId7" Type="http://schemas.openxmlformats.org/officeDocument/2006/relationships/slideLayout" Target="../slideLayouts/slideLayout682.xml"/><Relationship Id="rId12" Type="http://schemas.openxmlformats.org/officeDocument/2006/relationships/theme" Target="../theme/theme64.xml"/><Relationship Id="rId2" Type="http://schemas.openxmlformats.org/officeDocument/2006/relationships/slideLayout" Target="../slideLayouts/slideLayout677.xml"/><Relationship Id="rId1" Type="http://schemas.openxmlformats.org/officeDocument/2006/relationships/slideLayout" Target="../slideLayouts/slideLayout676.xml"/><Relationship Id="rId6" Type="http://schemas.openxmlformats.org/officeDocument/2006/relationships/slideLayout" Target="../slideLayouts/slideLayout681.xml"/><Relationship Id="rId11" Type="http://schemas.openxmlformats.org/officeDocument/2006/relationships/slideLayout" Target="../slideLayouts/slideLayout686.xml"/><Relationship Id="rId5" Type="http://schemas.openxmlformats.org/officeDocument/2006/relationships/slideLayout" Target="../slideLayouts/slideLayout680.xml"/><Relationship Id="rId10" Type="http://schemas.openxmlformats.org/officeDocument/2006/relationships/slideLayout" Target="../slideLayouts/slideLayout685.xml"/><Relationship Id="rId4" Type="http://schemas.openxmlformats.org/officeDocument/2006/relationships/slideLayout" Target="../slideLayouts/slideLayout679.xml"/><Relationship Id="rId9" Type="http://schemas.openxmlformats.org/officeDocument/2006/relationships/slideLayout" Target="../slideLayouts/slideLayout684.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694.xml"/><Relationship Id="rId13" Type="http://schemas.openxmlformats.org/officeDocument/2006/relationships/theme" Target="../theme/theme65.xml"/><Relationship Id="rId3" Type="http://schemas.openxmlformats.org/officeDocument/2006/relationships/slideLayout" Target="../slideLayouts/slideLayout689.xml"/><Relationship Id="rId7" Type="http://schemas.openxmlformats.org/officeDocument/2006/relationships/slideLayout" Target="../slideLayouts/slideLayout693.xml"/><Relationship Id="rId12" Type="http://schemas.openxmlformats.org/officeDocument/2006/relationships/slideLayout" Target="../slideLayouts/slideLayout698.xml"/><Relationship Id="rId2" Type="http://schemas.openxmlformats.org/officeDocument/2006/relationships/slideLayout" Target="../slideLayouts/slideLayout688.xml"/><Relationship Id="rId1" Type="http://schemas.openxmlformats.org/officeDocument/2006/relationships/slideLayout" Target="../slideLayouts/slideLayout687.xml"/><Relationship Id="rId6" Type="http://schemas.openxmlformats.org/officeDocument/2006/relationships/slideLayout" Target="../slideLayouts/slideLayout692.xml"/><Relationship Id="rId11" Type="http://schemas.openxmlformats.org/officeDocument/2006/relationships/slideLayout" Target="../slideLayouts/slideLayout697.xml"/><Relationship Id="rId5" Type="http://schemas.openxmlformats.org/officeDocument/2006/relationships/slideLayout" Target="../slideLayouts/slideLayout691.xml"/><Relationship Id="rId10" Type="http://schemas.openxmlformats.org/officeDocument/2006/relationships/slideLayout" Target="../slideLayouts/slideLayout696.xml"/><Relationship Id="rId4" Type="http://schemas.openxmlformats.org/officeDocument/2006/relationships/slideLayout" Target="../slideLayouts/slideLayout690.xml"/><Relationship Id="rId9" Type="http://schemas.openxmlformats.org/officeDocument/2006/relationships/slideLayout" Target="../slideLayouts/slideLayout695.xml"/><Relationship Id="rId14" Type="http://schemas.openxmlformats.org/officeDocument/2006/relationships/image" Target="../media/image19.jpeg"/></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06.xml"/><Relationship Id="rId13" Type="http://schemas.microsoft.com/office/2007/relationships/hdphoto" Target="../media/hdphoto1.wdp"/><Relationship Id="rId3" Type="http://schemas.openxmlformats.org/officeDocument/2006/relationships/slideLayout" Target="../slideLayouts/slideLayout701.xml"/><Relationship Id="rId7" Type="http://schemas.openxmlformats.org/officeDocument/2006/relationships/slideLayout" Target="../slideLayouts/slideLayout705.xml"/><Relationship Id="rId12" Type="http://schemas.openxmlformats.org/officeDocument/2006/relationships/image" Target="../media/image18.png"/><Relationship Id="rId2" Type="http://schemas.openxmlformats.org/officeDocument/2006/relationships/slideLayout" Target="../slideLayouts/slideLayout700.xml"/><Relationship Id="rId1" Type="http://schemas.openxmlformats.org/officeDocument/2006/relationships/slideLayout" Target="../slideLayouts/slideLayout699.xml"/><Relationship Id="rId6" Type="http://schemas.openxmlformats.org/officeDocument/2006/relationships/slideLayout" Target="../slideLayouts/slideLayout704.xml"/><Relationship Id="rId11" Type="http://schemas.openxmlformats.org/officeDocument/2006/relationships/theme" Target="../theme/theme66.xml"/><Relationship Id="rId5" Type="http://schemas.openxmlformats.org/officeDocument/2006/relationships/slideLayout" Target="../slideLayouts/slideLayout703.xml"/><Relationship Id="rId15" Type="http://schemas.openxmlformats.org/officeDocument/2006/relationships/image" Target="../media/image3.gif"/><Relationship Id="rId10" Type="http://schemas.openxmlformats.org/officeDocument/2006/relationships/slideLayout" Target="../slideLayouts/slideLayout708.xml"/><Relationship Id="rId4" Type="http://schemas.openxmlformats.org/officeDocument/2006/relationships/slideLayout" Target="../slideLayouts/slideLayout702.xml"/><Relationship Id="rId9" Type="http://schemas.openxmlformats.org/officeDocument/2006/relationships/slideLayout" Target="../slideLayouts/slideLayout707.xml"/><Relationship Id="rId14" Type="http://schemas.openxmlformats.org/officeDocument/2006/relationships/image" Target="../media/image2.gif"/></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716.xml"/><Relationship Id="rId13" Type="http://schemas.openxmlformats.org/officeDocument/2006/relationships/image" Target="../media/image11.jpeg"/><Relationship Id="rId3" Type="http://schemas.openxmlformats.org/officeDocument/2006/relationships/slideLayout" Target="../slideLayouts/slideLayout711.xml"/><Relationship Id="rId7" Type="http://schemas.openxmlformats.org/officeDocument/2006/relationships/slideLayout" Target="../slideLayouts/slideLayout715.xml"/><Relationship Id="rId12" Type="http://schemas.openxmlformats.org/officeDocument/2006/relationships/theme" Target="../theme/theme67.xml"/><Relationship Id="rId2" Type="http://schemas.openxmlformats.org/officeDocument/2006/relationships/slideLayout" Target="../slideLayouts/slideLayout710.xml"/><Relationship Id="rId1" Type="http://schemas.openxmlformats.org/officeDocument/2006/relationships/slideLayout" Target="../slideLayouts/slideLayout709.xml"/><Relationship Id="rId6" Type="http://schemas.openxmlformats.org/officeDocument/2006/relationships/slideLayout" Target="../slideLayouts/slideLayout714.xml"/><Relationship Id="rId11" Type="http://schemas.openxmlformats.org/officeDocument/2006/relationships/slideLayout" Target="../slideLayouts/slideLayout719.xml"/><Relationship Id="rId5" Type="http://schemas.openxmlformats.org/officeDocument/2006/relationships/slideLayout" Target="../slideLayouts/slideLayout713.xml"/><Relationship Id="rId10" Type="http://schemas.openxmlformats.org/officeDocument/2006/relationships/slideLayout" Target="../slideLayouts/slideLayout718.xml"/><Relationship Id="rId4" Type="http://schemas.openxmlformats.org/officeDocument/2006/relationships/slideLayout" Target="../slideLayouts/slideLayout712.xml"/><Relationship Id="rId9" Type="http://schemas.openxmlformats.org/officeDocument/2006/relationships/slideLayout" Target="../slideLayouts/slideLayout717.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27.xml"/><Relationship Id="rId13" Type="http://schemas.openxmlformats.org/officeDocument/2006/relationships/image" Target="../media/image11.jpeg"/><Relationship Id="rId3" Type="http://schemas.openxmlformats.org/officeDocument/2006/relationships/slideLayout" Target="../slideLayouts/slideLayout722.xml"/><Relationship Id="rId7" Type="http://schemas.openxmlformats.org/officeDocument/2006/relationships/slideLayout" Target="../slideLayouts/slideLayout726.xml"/><Relationship Id="rId12" Type="http://schemas.openxmlformats.org/officeDocument/2006/relationships/theme" Target="../theme/theme68.xml"/><Relationship Id="rId2" Type="http://schemas.openxmlformats.org/officeDocument/2006/relationships/slideLayout" Target="../slideLayouts/slideLayout721.xml"/><Relationship Id="rId1" Type="http://schemas.openxmlformats.org/officeDocument/2006/relationships/slideLayout" Target="../slideLayouts/slideLayout720.xml"/><Relationship Id="rId6" Type="http://schemas.openxmlformats.org/officeDocument/2006/relationships/slideLayout" Target="../slideLayouts/slideLayout725.xml"/><Relationship Id="rId11" Type="http://schemas.openxmlformats.org/officeDocument/2006/relationships/slideLayout" Target="../slideLayouts/slideLayout730.xml"/><Relationship Id="rId5" Type="http://schemas.openxmlformats.org/officeDocument/2006/relationships/slideLayout" Target="../slideLayouts/slideLayout724.xml"/><Relationship Id="rId10" Type="http://schemas.openxmlformats.org/officeDocument/2006/relationships/slideLayout" Target="../slideLayouts/slideLayout729.xml"/><Relationship Id="rId4" Type="http://schemas.openxmlformats.org/officeDocument/2006/relationships/slideLayout" Target="../slideLayouts/slideLayout723.xml"/><Relationship Id="rId9" Type="http://schemas.openxmlformats.org/officeDocument/2006/relationships/slideLayout" Target="../slideLayouts/slideLayout728.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38.xml"/><Relationship Id="rId13" Type="http://schemas.openxmlformats.org/officeDocument/2006/relationships/image" Target="../media/image11.jpeg"/><Relationship Id="rId3" Type="http://schemas.openxmlformats.org/officeDocument/2006/relationships/slideLayout" Target="../slideLayouts/slideLayout733.xml"/><Relationship Id="rId7" Type="http://schemas.openxmlformats.org/officeDocument/2006/relationships/slideLayout" Target="../slideLayouts/slideLayout737.xml"/><Relationship Id="rId12" Type="http://schemas.openxmlformats.org/officeDocument/2006/relationships/theme" Target="../theme/theme69.xml"/><Relationship Id="rId2" Type="http://schemas.openxmlformats.org/officeDocument/2006/relationships/slideLayout" Target="../slideLayouts/slideLayout732.xml"/><Relationship Id="rId1" Type="http://schemas.openxmlformats.org/officeDocument/2006/relationships/slideLayout" Target="../slideLayouts/slideLayout731.xml"/><Relationship Id="rId6" Type="http://schemas.openxmlformats.org/officeDocument/2006/relationships/slideLayout" Target="../slideLayouts/slideLayout736.xml"/><Relationship Id="rId11" Type="http://schemas.openxmlformats.org/officeDocument/2006/relationships/slideLayout" Target="../slideLayouts/slideLayout741.xml"/><Relationship Id="rId5" Type="http://schemas.openxmlformats.org/officeDocument/2006/relationships/slideLayout" Target="../slideLayouts/slideLayout735.xml"/><Relationship Id="rId10" Type="http://schemas.openxmlformats.org/officeDocument/2006/relationships/slideLayout" Target="../slideLayouts/slideLayout740.xml"/><Relationship Id="rId4" Type="http://schemas.openxmlformats.org/officeDocument/2006/relationships/slideLayout" Target="../slideLayouts/slideLayout734.xml"/><Relationship Id="rId9" Type="http://schemas.openxmlformats.org/officeDocument/2006/relationships/slideLayout" Target="../slideLayouts/slideLayout73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0.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49.xml"/><Relationship Id="rId13" Type="http://schemas.openxmlformats.org/officeDocument/2006/relationships/image" Target="../media/image11.jpeg"/><Relationship Id="rId3" Type="http://schemas.openxmlformats.org/officeDocument/2006/relationships/slideLayout" Target="../slideLayouts/slideLayout744.xml"/><Relationship Id="rId7" Type="http://schemas.openxmlformats.org/officeDocument/2006/relationships/slideLayout" Target="../slideLayouts/slideLayout748.xml"/><Relationship Id="rId12" Type="http://schemas.openxmlformats.org/officeDocument/2006/relationships/theme" Target="../theme/theme70.xml"/><Relationship Id="rId2" Type="http://schemas.openxmlformats.org/officeDocument/2006/relationships/slideLayout" Target="../slideLayouts/slideLayout743.xml"/><Relationship Id="rId1" Type="http://schemas.openxmlformats.org/officeDocument/2006/relationships/slideLayout" Target="../slideLayouts/slideLayout742.xml"/><Relationship Id="rId6" Type="http://schemas.openxmlformats.org/officeDocument/2006/relationships/slideLayout" Target="../slideLayouts/slideLayout747.xml"/><Relationship Id="rId11" Type="http://schemas.openxmlformats.org/officeDocument/2006/relationships/slideLayout" Target="../slideLayouts/slideLayout752.xml"/><Relationship Id="rId5" Type="http://schemas.openxmlformats.org/officeDocument/2006/relationships/slideLayout" Target="../slideLayouts/slideLayout746.xml"/><Relationship Id="rId10" Type="http://schemas.openxmlformats.org/officeDocument/2006/relationships/slideLayout" Target="../slideLayouts/slideLayout751.xml"/><Relationship Id="rId4" Type="http://schemas.openxmlformats.org/officeDocument/2006/relationships/slideLayout" Target="../slideLayouts/slideLayout745.xml"/><Relationship Id="rId9" Type="http://schemas.openxmlformats.org/officeDocument/2006/relationships/slideLayout" Target="../slideLayouts/slideLayout750.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60.xml"/><Relationship Id="rId13" Type="http://schemas.openxmlformats.org/officeDocument/2006/relationships/image" Target="../media/image11.jpeg"/><Relationship Id="rId3" Type="http://schemas.openxmlformats.org/officeDocument/2006/relationships/slideLayout" Target="../slideLayouts/slideLayout755.xml"/><Relationship Id="rId7" Type="http://schemas.openxmlformats.org/officeDocument/2006/relationships/slideLayout" Target="../slideLayouts/slideLayout759.xml"/><Relationship Id="rId12" Type="http://schemas.openxmlformats.org/officeDocument/2006/relationships/theme" Target="../theme/theme71.xml"/><Relationship Id="rId2" Type="http://schemas.openxmlformats.org/officeDocument/2006/relationships/slideLayout" Target="../slideLayouts/slideLayout754.xml"/><Relationship Id="rId1" Type="http://schemas.openxmlformats.org/officeDocument/2006/relationships/slideLayout" Target="../slideLayouts/slideLayout753.xml"/><Relationship Id="rId6" Type="http://schemas.openxmlformats.org/officeDocument/2006/relationships/slideLayout" Target="../slideLayouts/slideLayout758.xml"/><Relationship Id="rId11" Type="http://schemas.openxmlformats.org/officeDocument/2006/relationships/slideLayout" Target="../slideLayouts/slideLayout763.xml"/><Relationship Id="rId5" Type="http://schemas.openxmlformats.org/officeDocument/2006/relationships/slideLayout" Target="../slideLayouts/slideLayout757.xml"/><Relationship Id="rId10" Type="http://schemas.openxmlformats.org/officeDocument/2006/relationships/slideLayout" Target="../slideLayouts/slideLayout762.xml"/><Relationship Id="rId4" Type="http://schemas.openxmlformats.org/officeDocument/2006/relationships/slideLayout" Target="../slideLayouts/slideLayout756.xml"/><Relationship Id="rId9" Type="http://schemas.openxmlformats.org/officeDocument/2006/relationships/slideLayout" Target="../slideLayouts/slideLayout761.xm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771.xml"/><Relationship Id="rId13" Type="http://schemas.openxmlformats.org/officeDocument/2006/relationships/image" Target="../media/image11.jpeg"/><Relationship Id="rId3" Type="http://schemas.openxmlformats.org/officeDocument/2006/relationships/slideLayout" Target="../slideLayouts/slideLayout766.xml"/><Relationship Id="rId7" Type="http://schemas.openxmlformats.org/officeDocument/2006/relationships/slideLayout" Target="../slideLayouts/slideLayout770.xml"/><Relationship Id="rId12" Type="http://schemas.openxmlformats.org/officeDocument/2006/relationships/theme" Target="../theme/theme72.xml"/><Relationship Id="rId2" Type="http://schemas.openxmlformats.org/officeDocument/2006/relationships/slideLayout" Target="../slideLayouts/slideLayout765.xml"/><Relationship Id="rId1" Type="http://schemas.openxmlformats.org/officeDocument/2006/relationships/slideLayout" Target="../slideLayouts/slideLayout764.xml"/><Relationship Id="rId6" Type="http://schemas.openxmlformats.org/officeDocument/2006/relationships/slideLayout" Target="../slideLayouts/slideLayout769.xml"/><Relationship Id="rId11" Type="http://schemas.openxmlformats.org/officeDocument/2006/relationships/slideLayout" Target="../slideLayouts/slideLayout774.xml"/><Relationship Id="rId5" Type="http://schemas.openxmlformats.org/officeDocument/2006/relationships/slideLayout" Target="../slideLayouts/slideLayout768.xml"/><Relationship Id="rId10" Type="http://schemas.openxmlformats.org/officeDocument/2006/relationships/slideLayout" Target="../slideLayouts/slideLayout773.xml"/><Relationship Id="rId4" Type="http://schemas.openxmlformats.org/officeDocument/2006/relationships/slideLayout" Target="../slideLayouts/slideLayout767.xml"/><Relationship Id="rId9" Type="http://schemas.openxmlformats.org/officeDocument/2006/relationships/slideLayout" Target="../slideLayouts/slideLayout772.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782.xml"/><Relationship Id="rId13" Type="http://schemas.openxmlformats.org/officeDocument/2006/relationships/image" Target="../media/image11.jpeg"/><Relationship Id="rId3" Type="http://schemas.openxmlformats.org/officeDocument/2006/relationships/slideLayout" Target="../slideLayouts/slideLayout777.xml"/><Relationship Id="rId7" Type="http://schemas.openxmlformats.org/officeDocument/2006/relationships/slideLayout" Target="../slideLayouts/slideLayout781.xml"/><Relationship Id="rId12" Type="http://schemas.openxmlformats.org/officeDocument/2006/relationships/theme" Target="../theme/theme73.xml"/><Relationship Id="rId2" Type="http://schemas.openxmlformats.org/officeDocument/2006/relationships/slideLayout" Target="../slideLayouts/slideLayout776.xml"/><Relationship Id="rId1" Type="http://schemas.openxmlformats.org/officeDocument/2006/relationships/slideLayout" Target="../slideLayouts/slideLayout775.xml"/><Relationship Id="rId6" Type="http://schemas.openxmlformats.org/officeDocument/2006/relationships/slideLayout" Target="../slideLayouts/slideLayout780.xml"/><Relationship Id="rId11" Type="http://schemas.openxmlformats.org/officeDocument/2006/relationships/slideLayout" Target="../slideLayouts/slideLayout785.xml"/><Relationship Id="rId5" Type="http://schemas.openxmlformats.org/officeDocument/2006/relationships/slideLayout" Target="../slideLayouts/slideLayout779.xml"/><Relationship Id="rId10" Type="http://schemas.openxmlformats.org/officeDocument/2006/relationships/slideLayout" Target="../slideLayouts/slideLayout784.xml"/><Relationship Id="rId4" Type="http://schemas.openxmlformats.org/officeDocument/2006/relationships/slideLayout" Target="../slideLayouts/slideLayout778.xml"/><Relationship Id="rId9" Type="http://schemas.openxmlformats.org/officeDocument/2006/relationships/slideLayout" Target="../slideLayouts/slideLayout783.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793.xml"/><Relationship Id="rId13" Type="http://schemas.openxmlformats.org/officeDocument/2006/relationships/image" Target="../media/image11.jpeg"/><Relationship Id="rId3" Type="http://schemas.openxmlformats.org/officeDocument/2006/relationships/slideLayout" Target="../slideLayouts/slideLayout788.xml"/><Relationship Id="rId7" Type="http://schemas.openxmlformats.org/officeDocument/2006/relationships/slideLayout" Target="../slideLayouts/slideLayout792.xml"/><Relationship Id="rId12" Type="http://schemas.openxmlformats.org/officeDocument/2006/relationships/theme" Target="../theme/theme74.xml"/><Relationship Id="rId2" Type="http://schemas.openxmlformats.org/officeDocument/2006/relationships/slideLayout" Target="../slideLayouts/slideLayout787.xml"/><Relationship Id="rId1" Type="http://schemas.openxmlformats.org/officeDocument/2006/relationships/slideLayout" Target="../slideLayouts/slideLayout786.xml"/><Relationship Id="rId6" Type="http://schemas.openxmlformats.org/officeDocument/2006/relationships/slideLayout" Target="../slideLayouts/slideLayout791.xml"/><Relationship Id="rId11" Type="http://schemas.openxmlformats.org/officeDocument/2006/relationships/slideLayout" Target="../slideLayouts/slideLayout796.xml"/><Relationship Id="rId5" Type="http://schemas.openxmlformats.org/officeDocument/2006/relationships/slideLayout" Target="../slideLayouts/slideLayout790.xml"/><Relationship Id="rId10" Type="http://schemas.openxmlformats.org/officeDocument/2006/relationships/slideLayout" Target="../slideLayouts/slideLayout795.xml"/><Relationship Id="rId4" Type="http://schemas.openxmlformats.org/officeDocument/2006/relationships/slideLayout" Target="../slideLayouts/slideLayout789.xml"/><Relationship Id="rId9" Type="http://schemas.openxmlformats.org/officeDocument/2006/relationships/slideLayout" Target="../slideLayouts/slideLayout794.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804.xml"/><Relationship Id="rId13" Type="http://schemas.openxmlformats.org/officeDocument/2006/relationships/image" Target="../media/image11.jpeg"/><Relationship Id="rId3" Type="http://schemas.openxmlformats.org/officeDocument/2006/relationships/slideLayout" Target="../slideLayouts/slideLayout799.xml"/><Relationship Id="rId7" Type="http://schemas.openxmlformats.org/officeDocument/2006/relationships/slideLayout" Target="../slideLayouts/slideLayout803.xml"/><Relationship Id="rId12" Type="http://schemas.openxmlformats.org/officeDocument/2006/relationships/theme" Target="../theme/theme75.xml"/><Relationship Id="rId2" Type="http://schemas.openxmlformats.org/officeDocument/2006/relationships/slideLayout" Target="../slideLayouts/slideLayout798.xml"/><Relationship Id="rId1" Type="http://schemas.openxmlformats.org/officeDocument/2006/relationships/slideLayout" Target="../slideLayouts/slideLayout797.xml"/><Relationship Id="rId6" Type="http://schemas.openxmlformats.org/officeDocument/2006/relationships/slideLayout" Target="../slideLayouts/slideLayout802.xml"/><Relationship Id="rId11" Type="http://schemas.openxmlformats.org/officeDocument/2006/relationships/slideLayout" Target="../slideLayouts/slideLayout807.xml"/><Relationship Id="rId5" Type="http://schemas.openxmlformats.org/officeDocument/2006/relationships/slideLayout" Target="../slideLayouts/slideLayout801.xml"/><Relationship Id="rId10" Type="http://schemas.openxmlformats.org/officeDocument/2006/relationships/slideLayout" Target="../slideLayouts/slideLayout806.xml"/><Relationship Id="rId4" Type="http://schemas.openxmlformats.org/officeDocument/2006/relationships/slideLayout" Target="../slideLayouts/slideLayout800.xml"/><Relationship Id="rId9" Type="http://schemas.openxmlformats.org/officeDocument/2006/relationships/slideLayout" Target="../slideLayouts/slideLayout805.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815.xml"/><Relationship Id="rId13" Type="http://schemas.openxmlformats.org/officeDocument/2006/relationships/image" Target="../media/image11.jpeg"/><Relationship Id="rId3" Type="http://schemas.openxmlformats.org/officeDocument/2006/relationships/slideLayout" Target="../slideLayouts/slideLayout810.xml"/><Relationship Id="rId7" Type="http://schemas.openxmlformats.org/officeDocument/2006/relationships/slideLayout" Target="../slideLayouts/slideLayout814.xml"/><Relationship Id="rId12" Type="http://schemas.openxmlformats.org/officeDocument/2006/relationships/theme" Target="../theme/theme76.xml"/><Relationship Id="rId2" Type="http://schemas.openxmlformats.org/officeDocument/2006/relationships/slideLayout" Target="../slideLayouts/slideLayout809.xml"/><Relationship Id="rId1" Type="http://schemas.openxmlformats.org/officeDocument/2006/relationships/slideLayout" Target="../slideLayouts/slideLayout808.xml"/><Relationship Id="rId6" Type="http://schemas.openxmlformats.org/officeDocument/2006/relationships/slideLayout" Target="../slideLayouts/slideLayout813.xml"/><Relationship Id="rId11" Type="http://schemas.openxmlformats.org/officeDocument/2006/relationships/slideLayout" Target="../slideLayouts/slideLayout818.xml"/><Relationship Id="rId5" Type="http://schemas.openxmlformats.org/officeDocument/2006/relationships/slideLayout" Target="../slideLayouts/slideLayout812.xml"/><Relationship Id="rId10" Type="http://schemas.openxmlformats.org/officeDocument/2006/relationships/slideLayout" Target="../slideLayouts/slideLayout817.xml"/><Relationship Id="rId4" Type="http://schemas.openxmlformats.org/officeDocument/2006/relationships/slideLayout" Target="../slideLayouts/slideLayout811.xml"/><Relationship Id="rId9" Type="http://schemas.openxmlformats.org/officeDocument/2006/relationships/slideLayout" Target="../slideLayouts/slideLayout816.xm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826.xml"/><Relationship Id="rId13" Type="http://schemas.openxmlformats.org/officeDocument/2006/relationships/image" Target="../media/image11.jpeg"/><Relationship Id="rId3" Type="http://schemas.openxmlformats.org/officeDocument/2006/relationships/slideLayout" Target="../slideLayouts/slideLayout821.xml"/><Relationship Id="rId7" Type="http://schemas.openxmlformats.org/officeDocument/2006/relationships/slideLayout" Target="../slideLayouts/slideLayout825.xml"/><Relationship Id="rId12" Type="http://schemas.openxmlformats.org/officeDocument/2006/relationships/theme" Target="../theme/theme77.xml"/><Relationship Id="rId2" Type="http://schemas.openxmlformats.org/officeDocument/2006/relationships/slideLayout" Target="../slideLayouts/slideLayout820.xml"/><Relationship Id="rId1" Type="http://schemas.openxmlformats.org/officeDocument/2006/relationships/slideLayout" Target="../slideLayouts/slideLayout819.xml"/><Relationship Id="rId6" Type="http://schemas.openxmlformats.org/officeDocument/2006/relationships/slideLayout" Target="../slideLayouts/slideLayout824.xml"/><Relationship Id="rId11" Type="http://schemas.openxmlformats.org/officeDocument/2006/relationships/slideLayout" Target="../slideLayouts/slideLayout829.xml"/><Relationship Id="rId5" Type="http://schemas.openxmlformats.org/officeDocument/2006/relationships/slideLayout" Target="../slideLayouts/slideLayout823.xml"/><Relationship Id="rId10" Type="http://schemas.openxmlformats.org/officeDocument/2006/relationships/slideLayout" Target="../slideLayouts/slideLayout828.xml"/><Relationship Id="rId4" Type="http://schemas.openxmlformats.org/officeDocument/2006/relationships/slideLayout" Target="../slideLayouts/slideLayout822.xml"/><Relationship Id="rId9" Type="http://schemas.openxmlformats.org/officeDocument/2006/relationships/slideLayout" Target="../slideLayouts/slideLayout827.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837.xml"/><Relationship Id="rId13" Type="http://schemas.openxmlformats.org/officeDocument/2006/relationships/image" Target="../media/image11.jpeg"/><Relationship Id="rId3" Type="http://schemas.openxmlformats.org/officeDocument/2006/relationships/slideLayout" Target="../slideLayouts/slideLayout832.xml"/><Relationship Id="rId7" Type="http://schemas.openxmlformats.org/officeDocument/2006/relationships/slideLayout" Target="../slideLayouts/slideLayout836.xml"/><Relationship Id="rId12" Type="http://schemas.openxmlformats.org/officeDocument/2006/relationships/theme" Target="../theme/theme78.xml"/><Relationship Id="rId2" Type="http://schemas.openxmlformats.org/officeDocument/2006/relationships/slideLayout" Target="../slideLayouts/slideLayout831.xml"/><Relationship Id="rId1" Type="http://schemas.openxmlformats.org/officeDocument/2006/relationships/slideLayout" Target="../slideLayouts/slideLayout830.xml"/><Relationship Id="rId6" Type="http://schemas.openxmlformats.org/officeDocument/2006/relationships/slideLayout" Target="../slideLayouts/slideLayout835.xml"/><Relationship Id="rId11" Type="http://schemas.openxmlformats.org/officeDocument/2006/relationships/slideLayout" Target="../slideLayouts/slideLayout840.xml"/><Relationship Id="rId5" Type="http://schemas.openxmlformats.org/officeDocument/2006/relationships/slideLayout" Target="../slideLayouts/slideLayout834.xml"/><Relationship Id="rId10" Type="http://schemas.openxmlformats.org/officeDocument/2006/relationships/slideLayout" Target="../slideLayouts/slideLayout839.xml"/><Relationship Id="rId4" Type="http://schemas.openxmlformats.org/officeDocument/2006/relationships/slideLayout" Target="../slideLayouts/slideLayout833.xml"/><Relationship Id="rId9" Type="http://schemas.openxmlformats.org/officeDocument/2006/relationships/slideLayout" Target="../slideLayouts/slideLayout838.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848.xml"/><Relationship Id="rId13" Type="http://schemas.openxmlformats.org/officeDocument/2006/relationships/image" Target="../media/image11.jpeg"/><Relationship Id="rId3" Type="http://schemas.openxmlformats.org/officeDocument/2006/relationships/slideLayout" Target="../slideLayouts/slideLayout843.xml"/><Relationship Id="rId7" Type="http://schemas.openxmlformats.org/officeDocument/2006/relationships/slideLayout" Target="../slideLayouts/slideLayout847.xml"/><Relationship Id="rId12" Type="http://schemas.openxmlformats.org/officeDocument/2006/relationships/theme" Target="../theme/theme79.xml"/><Relationship Id="rId2" Type="http://schemas.openxmlformats.org/officeDocument/2006/relationships/slideLayout" Target="../slideLayouts/slideLayout842.xml"/><Relationship Id="rId1" Type="http://schemas.openxmlformats.org/officeDocument/2006/relationships/slideLayout" Target="../slideLayouts/slideLayout841.xml"/><Relationship Id="rId6" Type="http://schemas.openxmlformats.org/officeDocument/2006/relationships/slideLayout" Target="../slideLayouts/slideLayout846.xml"/><Relationship Id="rId11" Type="http://schemas.openxmlformats.org/officeDocument/2006/relationships/slideLayout" Target="../slideLayouts/slideLayout851.xml"/><Relationship Id="rId5" Type="http://schemas.openxmlformats.org/officeDocument/2006/relationships/slideLayout" Target="../slideLayouts/slideLayout845.xml"/><Relationship Id="rId10" Type="http://schemas.openxmlformats.org/officeDocument/2006/relationships/slideLayout" Target="../slideLayouts/slideLayout850.xml"/><Relationship Id="rId4" Type="http://schemas.openxmlformats.org/officeDocument/2006/relationships/slideLayout" Target="../slideLayouts/slideLayout844.xml"/><Relationship Id="rId9" Type="http://schemas.openxmlformats.org/officeDocument/2006/relationships/slideLayout" Target="../slideLayouts/slideLayout84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microsoft.com/office/2007/relationships/hdphoto" Target="../media/hdphoto1.wdp"/><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image" Target="../media/image1.pn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theme" Target="../theme/theme8.xml"/><Relationship Id="rId5" Type="http://schemas.openxmlformats.org/officeDocument/2006/relationships/slideLayout" Target="../slideLayouts/slideLayout83.xml"/><Relationship Id="rId15" Type="http://schemas.openxmlformats.org/officeDocument/2006/relationships/image" Target="../media/image3.gif"/><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gif"/></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859.xml"/><Relationship Id="rId13" Type="http://schemas.openxmlformats.org/officeDocument/2006/relationships/image" Target="../media/image11.jpeg"/><Relationship Id="rId3" Type="http://schemas.openxmlformats.org/officeDocument/2006/relationships/slideLayout" Target="../slideLayouts/slideLayout854.xml"/><Relationship Id="rId7" Type="http://schemas.openxmlformats.org/officeDocument/2006/relationships/slideLayout" Target="../slideLayouts/slideLayout858.xml"/><Relationship Id="rId12" Type="http://schemas.openxmlformats.org/officeDocument/2006/relationships/theme" Target="../theme/theme80.xml"/><Relationship Id="rId2" Type="http://schemas.openxmlformats.org/officeDocument/2006/relationships/slideLayout" Target="../slideLayouts/slideLayout853.xml"/><Relationship Id="rId1" Type="http://schemas.openxmlformats.org/officeDocument/2006/relationships/slideLayout" Target="../slideLayouts/slideLayout852.xml"/><Relationship Id="rId6" Type="http://schemas.openxmlformats.org/officeDocument/2006/relationships/slideLayout" Target="../slideLayouts/slideLayout857.xml"/><Relationship Id="rId11" Type="http://schemas.openxmlformats.org/officeDocument/2006/relationships/slideLayout" Target="../slideLayouts/slideLayout862.xml"/><Relationship Id="rId5" Type="http://schemas.openxmlformats.org/officeDocument/2006/relationships/slideLayout" Target="../slideLayouts/slideLayout856.xml"/><Relationship Id="rId10" Type="http://schemas.openxmlformats.org/officeDocument/2006/relationships/slideLayout" Target="../slideLayouts/slideLayout861.xml"/><Relationship Id="rId4" Type="http://schemas.openxmlformats.org/officeDocument/2006/relationships/slideLayout" Target="../slideLayouts/slideLayout855.xml"/><Relationship Id="rId9" Type="http://schemas.openxmlformats.org/officeDocument/2006/relationships/slideLayout" Target="../slideLayouts/slideLayout860.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870.xml"/><Relationship Id="rId13" Type="http://schemas.openxmlformats.org/officeDocument/2006/relationships/image" Target="../media/image11.jpeg"/><Relationship Id="rId3" Type="http://schemas.openxmlformats.org/officeDocument/2006/relationships/slideLayout" Target="../slideLayouts/slideLayout865.xml"/><Relationship Id="rId7" Type="http://schemas.openxmlformats.org/officeDocument/2006/relationships/slideLayout" Target="../slideLayouts/slideLayout869.xml"/><Relationship Id="rId12" Type="http://schemas.openxmlformats.org/officeDocument/2006/relationships/theme" Target="../theme/theme81.xml"/><Relationship Id="rId2" Type="http://schemas.openxmlformats.org/officeDocument/2006/relationships/slideLayout" Target="../slideLayouts/slideLayout864.xml"/><Relationship Id="rId1" Type="http://schemas.openxmlformats.org/officeDocument/2006/relationships/slideLayout" Target="../slideLayouts/slideLayout863.xml"/><Relationship Id="rId6" Type="http://schemas.openxmlformats.org/officeDocument/2006/relationships/slideLayout" Target="../slideLayouts/slideLayout868.xml"/><Relationship Id="rId11" Type="http://schemas.openxmlformats.org/officeDocument/2006/relationships/slideLayout" Target="../slideLayouts/slideLayout873.xml"/><Relationship Id="rId5" Type="http://schemas.openxmlformats.org/officeDocument/2006/relationships/slideLayout" Target="../slideLayouts/slideLayout867.xml"/><Relationship Id="rId10" Type="http://schemas.openxmlformats.org/officeDocument/2006/relationships/slideLayout" Target="../slideLayouts/slideLayout872.xml"/><Relationship Id="rId4" Type="http://schemas.openxmlformats.org/officeDocument/2006/relationships/slideLayout" Target="../slideLayouts/slideLayout866.xml"/><Relationship Id="rId9" Type="http://schemas.openxmlformats.org/officeDocument/2006/relationships/slideLayout" Target="../slideLayouts/slideLayout871.xml"/></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881.xml"/><Relationship Id="rId13" Type="http://schemas.openxmlformats.org/officeDocument/2006/relationships/image" Target="../media/image11.jpeg"/><Relationship Id="rId3" Type="http://schemas.openxmlformats.org/officeDocument/2006/relationships/slideLayout" Target="../slideLayouts/slideLayout876.xml"/><Relationship Id="rId7" Type="http://schemas.openxmlformats.org/officeDocument/2006/relationships/slideLayout" Target="../slideLayouts/slideLayout880.xml"/><Relationship Id="rId12" Type="http://schemas.openxmlformats.org/officeDocument/2006/relationships/theme" Target="../theme/theme82.xml"/><Relationship Id="rId2" Type="http://schemas.openxmlformats.org/officeDocument/2006/relationships/slideLayout" Target="../slideLayouts/slideLayout875.xml"/><Relationship Id="rId1" Type="http://schemas.openxmlformats.org/officeDocument/2006/relationships/slideLayout" Target="../slideLayouts/slideLayout874.xml"/><Relationship Id="rId6" Type="http://schemas.openxmlformats.org/officeDocument/2006/relationships/slideLayout" Target="../slideLayouts/slideLayout879.xml"/><Relationship Id="rId11" Type="http://schemas.openxmlformats.org/officeDocument/2006/relationships/slideLayout" Target="../slideLayouts/slideLayout884.xml"/><Relationship Id="rId5" Type="http://schemas.openxmlformats.org/officeDocument/2006/relationships/slideLayout" Target="../slideLayouts/slideLayout878.xml"/><Relationship Id="rId10" Type="http://schemas.openxmlformats.org/officeDocument/2006/relationships/slideLayout" Target="../slideLayouts/slideLayout883.xml"/><Relationship Id="rId4" Type="http://schemas.openxmlformats.org/officeDocument/2006/relationships/slideLayout" Target="../slideLayouts/slideLayout877.xml"/><Relationship Id="rId9" Type="http://schemas.openxmlformats.org/officeDocument/2006/relationships/slideLayout" Target="../slideLayouts/slideLayout882.xml"/></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892.xml"/><Relationship Id="rId13" Type="http://schemas.openxmlformats.org/officeDocument/2006/relationships/image" Target="../media/image11.jpeg"/><Relationship Id="rId3" Type="http://schemas.openxmlformats.org/officeDocument/2006/relationships/slideLayout" Target="../slideLayouts/slideLayout887.xml"/><Relationship Id="rId7" Type="http://schemas.openxmlformats.org/officeDocument/2006/relationships/slideLayout" Target="../slideLayouts/slideLayout891.xml"/><Relationship Id="rId12" Type="http://schemas.openxmlformats.org/officeDocument/2006/relationships/theme" Target="../theme/theme83.xml"/><Relationship Id="rId2" Type="http://schemas.openxmlformats.org/officeDocument/2006/relationships/slideLayout" Target="../slideLayouts/slideLayout886.xml"/><Relationship Id="rId1" Type="http://schemas.openxmlformats.org/officeDocument/2006/relationships/slideLayout" Target="../slideLayouts/slideLayout885.xml"/><Relationship Id="rId6" Type="http://schemas.openxmlformats.org/officeDocument/2006/relationships/slideLayout" Target="../slideLayouts/slideLayout890.xml"/><Relationship Id="rId11" Type="http://schemas.openxmlformats.org/officeDocument/2006/relationships/slideLayout" Target="../slideLayouts/slideLayout895.xml"/><Relationship Id="rId5" Type="http://schemas.openxmlformats.org/officeDocument/2006/relationships/slideLayout" Target="../slideLayouts/slideLayout889.xml"/><Relationship Id="rId10" Type="http://schemas.openxmlformats.org/officeDocument/2006/relationships/slideLayout" Target="../slideLayouts/slideLayout894.xml"/><Relationship Id="rId4" Type="http://schemas.openxmlformats.org/officeDocument/2006/relationships/slideLayout" Target="../slideLayouts/slideLayout888.xml"/><Relationship Id="rId9" Type="http://schemas.openxmlformats.org/officeDocument/2006/relationships/slideLayout" Target="../slideLayouts/slideLayout893.xml"/></Relationships>
</file>

<file path=ppt/slideMasters/_rels/slideMaster84.xml.rels><?xml version="1.0" encoding="UTF-8" standalone="yes"?>
<Relationships xmlns="http://schemas.openxmlformats.org/package/2006/relationships"><Relationship Id="rId8" Type="http://schemas.openxmlformats.org/officeDocument/2006/relationships/slideLayout" Target="../slideLayouts/slideLayout903.xml"/><Relationship Id="rId13" Type="http://schemas.openxmlformats.org/officeDocument/2006/relationships/image" Target="../media/image11.jpeg"/><Relationship Id="rId3" Type="http://schemas.openxmlformats.org/officeDocument/2006/relationships/slideLayout" Target="../slideLayouts/slideLayout898.xml"/><Relationship Id="rId7" Type="http://schemas.openxmlformats.org/officeDocument/2006/relationships/slideLayout" Target="../slideLayouts/slideLayout902.xml"/><Relationship Id="rId12" Type="http://schemas.openxmlformats.org/officeDocument/2006/relationships/theme" Target="../theme/theme84.xml"/><Relationship Id="rId2" Type="http://schemas.openxmlformats.org/officeDocument/2006/relationships/slideLayout" Target="../slideLayouts/slideLayout897.xml"/><Relationship Id="rId1" Type="http://schemas.openxmlformats.org/officeDocument/2006/relationships/slideLayout" Target="../slideLayouts/slideLayout896.xml"/><Relationship Id="rId6" Type="http://schemas.openxmlformats.org/officeDocument/2006/relationships/slideLayout" Target="../slideLayouts/slideLayout901.xml"/><Relationship Id="rId11" Type="http://schemas.openxmlformats.org/officeDocument/2006/relationships/slideLayout" Target="../slideLayouts/slideLayout906.xml"/><Relationship Id="rId5" Type="http://schemas.openxmlformats.org/officeDocument/2006/relationships/slideLayout" Target="../slideLayouts/slideLayout900.xml"/><Relationship Id="rId10" Type="http://schemas.openxmlformats.org/officeDocument/2006/relationships/slideLayout" Target="../slideLayouts/slideLayout905.xml"/><Relationship Id="rId4" Type="http://schemas.openxmlformats.org/officeDocument/2006/relationships/slideLayout" Target="../slideLayouts/slideLayout899.xml"/><Relationship Id="rId9" Type="http://schemas.openxmlformats.org/officeDocument/2006/relationships/slideLayout" Target="../slideLayouts/slideLayout904.xml"/></Relationships>
</file>

<file path=ppt/slideMasters/_rels/slideMaster85.xml.rels><?xml version="1.0" encoding="UTF-8" standalone="yes"?>
<Relationships xmlns="http://schemas.openxmlformats.org/package/2006/relationships"><Relationship Id="rId8" Type="http://schemas.openxmlformats.org/officeDocument/2006/relationships/slideLayout" Target="../slideLayouts/slideLayout914.xml"/><Relationship Id="rId13" Type="http://schemas.openxmlformats.org/officeDocument/2006/relationships/image" Target="../media/image11.jpeg"/><Relationship Id="rId3" Type="http://schemas.openxmlformats.org/officeDocument/2006/relationships/slideLayout" Target="../slideLayouts/slideLayout909.xml"/><Relationship Id="rId7" Type="http://schemas.openxmlformats.org/officeDocument/2006/relationships/slideLayout" Target="../slideLayouts/slideLayout913.xml"/><Relationship Id="rId12" Type="http://schemas.openxmlformats.org/officeDocument/2006/relationships/theme" Target="../theme/theme85.xml"/><Relationship Id="rId2" Type="http://schemas.openxmlformats.org/officeDocument/2006/relationships/slideLayout" Target="../slideLayouts/slideLayout908.xml"/><Relationship Id="rId1" Type="http://schemas.openxmlformats.org/officeDocument/2006/relationships/slideLayout" Target="../slideLayouts/slideLayout907.xml"/><Relationship Id="rId6" Type="http://schemas.openxmlformats.org/officeDocument/2006/relationships/slideLayout" Target="../slideLayouts/slideLayout912.xml"/><Relationship Id="rId11" Type="http://schemas.openxmlformats.org/officeDocument/2006/relationships/slideLayout" Target="../slideLayouts/slideLayout917.xml"/><Relationship Id="rId5" Type="http://schemas.openxmlformats.org/officeDocument/2006/relationships/slideLayout" Target="../slideLayouts/slideLayout911.xml"/><Relationship Id="rId10" Type="http://schemas.openxmlformats.org/officeDocument/2006/relationships/slideLayout" Target="../slideLayouts/slideLayout916.xml"/><Relationship Id="rId4" Type="http://schemas.openxmlformats.org/officeDocument/2006/relationships/slideLayout" Target="../slideLayouts/slideLayout910.xml"/><Relationship Id="rId9" Type="http://schemas.openxmlformats.org/officeDocument/2006/relationships/slideLayout" Target="../slideLayouts/slideLayout915.xml"/></Relationships>
</file>

<file path=ppt/slideMasters/_rels/slideMaster86.xml.rels><?xml version="1.0" encoding="UTF-8" standalone="yes"?>
<Relationships xmlns="http://schemas.openxmlformats.org/package/2006/relationships"><Relationship Id="rId8" Type="http://schemas.openxmlformats.org/officeDocument/2006/relationships/slideLayout" Target="../slideLayouts/slideLayout925.xml"/><Relationship Id="rId13" Type="http://schemas.openxmlformats.org/officeDocument/2006/relationships/image" Target="../media/image11.jpeg"/><Relationship Id="rId3" Type="http://schemas.openxmlformats.org/officeDocument/2006/relationships/slideLayout" Target="../slideLayouts/slideLayout920.xml"/><Relationship Id="rId7" Type="http://schemas.openxmlformats.org/officeDocument/2006/relationships/slideLayout" Target="../slideLayouts/slideLayout924.xml"/><Relationship Id="rId12" Type="http://schemas.openxmlformats.org/officeDocument/2006/relationships/theme" Target="../theme/theme86.xml"/><Relationship Id="rId2" Type="http://schemas.openxmlformats.org/officeDocument/2006/relationships/slideLayout" Target="../slideLayouts/slideLayout919.xml"/><Relationship Id="rId1" Type="http://schemas.openxmlformats.org/officeDocument/2006/relationships/slideLayout" Target="../slideLayouts/slideLayout918.xml"/><Relationship Id="rId6" Type="http://schemas.openxmlformats.org/officeDocument/2006/relationships/slideLayout" Target="../slideLayouts/slideLayout923.xml"/><Relationship Id="rId11" Type="http://schemas.openxmlformats.org/officeDocument/2006/relationships/slideLayout" Target="../slideLayouts/slideLayout928.xml"/><Relationship Id="rId5" Type="http://schemas.openxmlformats.org/officeDocument/2006/relationships/slideLayout" Target="../slideLayouts/slideLayout922.xml"/><Relationship Id="rId10" Type="http://schemas.openxmlformats.org/officeDocument/2006/relationships/slideLayout" Target="../slideLayouts/slideLayout927.xml"/><Relationship Id="rId4" Type="http://schemas.openxmlformats.org/officeDocument/2006/relationships/slideLayout" Target="../slideLayouts/slideLayout921.xml"/><Relationship Id="rId9" Type="http://schemas.openxmlformats.org/officeDocument/2006/relationships/slideLayout" Target="../slideLayouts/slideLayout926.xml"/></Relationships>
</file>

<file path=ppt/slideMasters/_rels/slideMaster87.xml.rels><?xml version="1.0" encoding="UTF-8" standalone="yes"?>
<Relationships xmlns="http://schemas.openxmlformats.org/package/2006/relationships"><Relationship Id="rId8" Type="http://schemas.openxmlformats.org/officeDocument/2006/relationships/slideLayout" Target="../slideLayouts/slideLayout936.xml"/><Relationship Id="rId13" Type="http://schemas.openxmlformats.org/officeDocument/2006/relationships/image" Target="../media/image16.png"/><Relationship Id="rId3" Type="http://schemas.openxmlformats.org/officeDocument/2006/relationships/slideLayout" Target="../slideLayouts/slideLayout931.xml"/><Relationship Id="rId7" Type="http://schemas.openxmlformats.org/officeDocument/2006/relationships/slideLayout" Target="../slideLayouts/slideLayout935.xml"/><Relationship Id="rId12" Type="http://schemas.openxmlformats.org/officeDocument/2006/relationships/image" Target="../media/image15.png"/><Relationship Id="rId2" Type="http://schemas.openxmlformats.org/officeDocument/2006/relationships/slideLayout" Target="../slideLayouts/slideLayout930.xml"/><Relationship Id="rId1" Type="http://schemas.openxmlformats.org/officeDocument/2006/relationships/slideLayout" Target="../slideLayouts/slideLayout929.xml"/><Relationship Id="rId6" Type="http://schemas.openxmlformats.org/officeDocument/2006/relationships/slideLayout" Target="../slideLayouts/slideLayout934.xml"/><Relationship Id="rId11" Type="http://schemas.openxmlformats.org/officeDocument/2006/relationships/theme" Target="../theme/theme87.xml"/><Relationship Id="rId5" Type="http://schemas.openxmlformats.org/officeDocument/2006/relationships/slideLayout" Target="../slideLayouts/slideLayout933.xml"/><Relationship Id="rId10" Type="http://schemas.openxmlformats.org/officeDocument/2006/relationships/slideLayout" Target="../slideLayouts/slideLayout938.xml"/><Relationship Id="rId4" Type="http://schemas.openxmlformats.org/officeDocument/2006/relationships/slideLayout" Target="../slideLayouts/slideLayout932.xml"/><Relationship Id="rId9" Type="http://schemas.openxmlformats.org/officeDocument/2006/relationships/slideLayout" Target="../slideLayouts/slideLayout937.xml"/></Relationships>
</file>

<file path=ppt/slideMasters/_rels/slideMaster88.xml.rels><?xml version="1.0" encoding="UTF-8" standalone="yes"?>
<Relationships xmlns="http://schemas.openxmlformats.org/package/2006/relationships"><Relationship Id="rId8" Type="http://schemas.openxmlformats.org/officeDocument/2006/relationships/slideLayout" Target="../slideLayouts/slideLayout946.xml"/><Relationship Id="rId13" Type="http://schemas.microsoft.com/office/2007/relationships/hdphoto" Target="../media/hdphoto1.wdp"/><Relationship Id="rId3" Type="http://schemas.openxmlformats.org/officeDocument/2006/relationships/slideLayout" Target="../slideLayouts/slideLayout941.xml"/><Relationship Id="rId7" Type="http://schemas.openxmlformats.org/officeDocument/2006/relationships/slideLayout" Target="../slideLayouts/slideLayout945.xml"/><Relationship Id="rId12" Type="http://schemas.openxmlformats.org/officeDocument/2006/relationships/image" Target="../media/image1.png"/><Relationship Id="rId2" Type="http://schemas.openxmlformats.org/officeDocument/2006/relationships/slideLayout" Target="../slideLayouts/slideLayout940.xml"/><Relationship Id="rId1" Type="http://schemas.openxmlformats.org/officeDocument/2006/relationships/slideLayout" Target="../slideLayouts/slideLayout939.xml"/><Relationship Id="rId6" Type="http://schemas.openxmlformats.org/officeDocument/2006/relationships/slideLayout" Target="../slideLayouts/slideLayout944.xml"/><Relationship Id="rId11" Type="http://schemas.openxmlformats.org/officeDocument/2006/relationships/theme" Target="../theme/theme88.xml"/><Relationship Id="rId5" Type="http://schemas.openxmlformats.org/officeDocument/2006/relationships/slideLayout" Target="../slideLayouts/slideLayout943.xml"/><Relationship Id="rId15" Type="http://schemas.openxmlformats.org/officeDocument/2006/relationships/image" Target="../media/image3.gif"/><Relationship Id="rId10" Type="http://schemas.openxmlformats.org/officeDocument/2006/relationships/slideLayout" Target="../slideLayouts/slideLayout948.xml"/><Relationship Id="rId4" Type="http://schemas.openxmlformats.org/officeDocument/2006/relationships/slideLayout" Target="../slideLayouts/slideLayout942.xml"/><Relationship Id="rId9" Type="http://schemas.openxmlformats.org/officeDocument/2006/relationships/slideLayout" Target="../slideLayouts/slideLayout947.xml"/><Relationship Id="rId14" Type="http://schemas.openxmlformats.org/officeDocument/2006/relationships/image" Target="../media/image2.gif"/></Relationships>
</file>

<file path=ppt/slideMasters/_rels/slideMaster89.xml.rels><?xml version="1.0" encoding="UTF-8" standalone="yes"?>
<Relationships xmlns="http://schemas.openxmlformats.org/package/2006/relationships"><Relationship Id="rId8" Type="http://schemas.openxmlformats.org/officeDocument/2006/relationships/slideLayout" Target="../slideLayouts/slideLayout956.xml"/><Relationship Id="rId13" Type="http://schemas.openxmlformats.org/officeDocument/2006/relationships/image" Target="../media/image1.png"/><Relationship Id="rId3" Type="http://schemas.openxmlformats.org/officeDocument/2006/relationships/slideLayout" Target="../slideLayouts/slideLayout951.xml"/><Relationship Id="rId7" Type="http://schemas.openxmlformats.org/officeDocument/2006/relationships/slideLayout" Target="../slideLayouts/slideLayout955.xml"/><Relationship Id="rId12" Type="http://schemas.openxmlformats.org/officeDocument/2006/relationships/theme" Target="../theme/theme89.xml"/><Relationship Id="rId2" Type="http://schemas.openxmlformats.org/officeDocument/2006/relationships/slideLayout" Target="../slideLayouts/slideLayout950.xml"/><Relationship Id="rId16" Type="http://schemas.openxmlformats.org/officeDocument/2006/relationships/image" Target="../media/image3.gif"/><Relationship Id="rId1" Type="http://schemas.openxmlformats.org/officeDocument/2006/relationships/slideLayout" Target="../slideLayouts/slideLayout949.xml"/><Relationship Id="rId6" Type="http://schemas.openxmlformats.org/officeDocument/2006/relationships/slideLayout" Target="../slideLayouts/slideLayout954.xml"/><Relationship Id="rId11" Type="http://schemas.openxmlformats.org/officeDocument/2006/relationships/slideLayout" Target="../slideLayouts/slideLayout959.xml"/><Relationship Id="rId5" Type="http://schemas.openxmlformats.org/officeDocument/2006/relationships/slideLayout" Target="../slideLayouts/slideLayout953.xml"/><Relationship Id="rId15" Type="http://schemas.openxmlformats.org/officeDocument/2006/relationships/image" Target="../media/image2.gif"/><Relationship Id="rId10" Type="http://schemas.openxmlformats.org/officeDocument/2006/relationships/slideLayout" Target="../slideLayouts/slideLayout958.xml"/><Relationship Id="rId4" Type="http://schemas.openxmlformats.org/officeDocument/2006/relationships/slideLayout" Target="../slideLayouts/slideLayout952.xml"/><Relationship Id="rId9" Type="http://schemas.openxmlformats.org/officeDocument/2006/relationships/slideLayout" Target="../slideLayouts/slideLayout957.xml"/><Relationship Id="rId14" Type="http://schemas.microsoft.com/office/2007/relationships/hdphoto" Target="../media/hdphoto1.wdp"/></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1.jpeg"/></Relationships>
</file>

<file path=ppt/slideMasters/_rels/slideMaster90.xml.rels><?xml version="1.0" encoding="UTF-8" standalone="yes"?>
<Relationships xmlns="http://schemas.openxmlformats.org/package/2006/relationships"><Relationship Id="rId8" Type="http://schemas.openxmlformats.org/officeDocument/2006/relationships/slideLayout" Target="../slideLayouts/slideLayout967.xml"/><Relationship Id="rId13" Type="http://schemas.openxmlformats.org/officeDocument/2006/relationships/image" Target="../media/image1.png"/><Relationship Id="rId3" Type="http://schemas.openxmlformats.org/officeDocument/2006/relationships/slideLayout" Target="../slideLayouts/slideLayout962.xml"/><Relationship Id="rId7" Type="http://schemas.openxmlformats.org/officeDocument/2006/relationships/slideLayout" Target="../slideLayouts/slideLayout966.xml"/><Relationship Id="rId12" Type="http://schemas.openxmlformats.org/officeDocument/2006/relationships/theme" Target="../theme/theme90.xml"/><Relationship Id="rId2" Type="http://schemas.openxmlformats.org/officeDocument/2006/relationships/slideLayout" Target="../slideLayouts/slideLayout961.xml"/><Relationship Id="rId16" Type="http://schemas.openxmlformats.org/officeDocument/2006/relationships/image" Target="../media/image3.gif"/><Relationship Id="rId1" Type="http://schemas.openxmlformats.org/officeDocument/2006/relationships/slideLayout" Target="../slideLayouts/slideLayout960.xml"/><Relationship Id="rId6" Type="http://schemas.openxmlformats.org/officeDocument/2006/relationships/slideLayout" Target="../slideLayouts/slideLayout965.xml"/><Relationship Id="rId11" Type="http://schemas.openxmlformats.org/officeDocument/2006/relationships/slideLayout" Target="../slideLayouts/slideLayout970.xml"/><Relationship Id="rId5" Type="http://schemas.openxmlformats.org/officeDocument/2006/relationships/slideLayout" Target="../slideLayouts/slideLayout964.xml"/><Relationship Id="rId15" Type="http://schemas.openxmlformats.org/officeDocument/2006/relationships/image" Target="../media/image2.gif"/><Relationship Id="rId10" Type="http://schemas.openxmlformats.org/officeDocument/2006/relationships/slideLayout" Target="../slideLayouts/slideLayout969.xml"/><Relationship Id="rId4" Type="http://schemas.openxmlformats.org/officeDocument/2006/relationships/slideLayout" Target="../slideLayouts/slideLayout963.xml"/><Relationship Id="rId9" Type="http://schemas.openxmlformats.org/officeDocument/2006/relationships/slideLayout" Target="../slideLayouts/slideLayout968.xml"/><Relationship Id="rId14" Type="http://schemas.microsoft.com/office/2007/relationships/hdphoto" Target="../media/hdphoto1.wdp"/></Relationships>
</file>

<file path=ppt/slideMasters/_rels/slideMaster91.xml.rels><?xml version="1.0" encoding="UTF-8" standalone="yes"?>
<Relationships xmlns="http://schemas.openxmlformats.org/package/2006/relationships"><Relationship Id="rId8" Type="http://schemas.openxmlformats.org/officeDocument/2006/relationships/slideLayout" Target="../slideLayouts/slideLayout978.xml"/><Relationship Id="rId13" Type="http://schemas.openxmlformats.org/officeDocument/2006/relationships/theme" Target="../theme/theme91.xml"/><Relationship Id="rId3" Type="http://schemas.openxmlformats.org/officeDocument/2006/relationships/slideLayout" Target="../slideLayouts/slideLayout973.xml"/><Relationship Id="rId7" Type="http://schemas.openxmlformats.org/officeDocument/2006/relationships/slideLayout" Target="../slideLayouts/slideLayout977.xml"/><Relationship Id="rId12" Type="http://schemas.openxmlformats.org/officeDocument/2006/relationships/slideLayout" Target="../slideLayouts/slideLayout982.xml"/><Relationship Id="rId2" Type="http://schemas.openxmlformats.org/officeDocument/2006/relationships/slideLayout" Target="../slideLayouts/slideLayout972.xml"/><Relationship Id="rId1" Type="http://schemas.openxmlformats.org/officeDocument/2006/relationships/slideLayout" Target="../slideLayouts/slideLayout971.xml"/><Relationship Id="rId6" Type="http://schemas.openxmlformats.org/officeDocument/2006/relationships/slideLayout" Target="../slideLayouts/slideLayout976.xml"/><Relationship Id="rId11" Type="http://schemas.openxmlformats.org/officeDocument/2006/relationships/slideLayout" Target="../slideLayouts/slideLayout981.xml"/><Relationship Id="rId5" Type="http://schemas.openxmlformats.org/officeDocument/2006/relationships/slideLayout" Target="../slideLayouts/slideLayout975.xml"/><Relationship Id="rId10" Type="http://schemas.openxmlformats.org/officeDocument/2006/relationships/slideLayout" Target="../slideLayouts/slideLayout980.xml"/><Relationship Id="rId4" Type="http://schemas.openxmlformats.org/officeDocument/2006/relationships/slideLayout" Target="../slideLayouts/slideLayout974.xml"/><Relationship Id="rId9" Type="http://schemas.openxmlformats.org/officeDocument/2006/relationships/slideLayout" Target="../slideLayouts/slideLayout979.xml"/><Relationship Id="rId14" Type="http://schemas.openxmlformats.org/officeDocument/2006/relationships/image" Target="../media/image11.jpeg"/></Relationships>
</file>

<file path=ppt/slideMasters/_rels/slideMaster92.xml.rels><?xml version="1.0" encoding="UTF-8" standalone="yes"?>
<Relationships xmlns="http://schemas.openxmlformats.org/package/2006/relationships"><Relationship Id="rId8" Type="http://schemas.openxmlformats.org/officeDocument/2006/relationships/slideLayout" Target="../slideLayouts/slideLayout990.xml"/><Relationship Id="rId13" Type="http://schemas.openxmlformats.org/officeDocument/2006/relationships/theme" Target="../theme/theme92.xml"/><Relationship Id="rId3" Type="http://schemas.openxmlformats.org/officeDocument/2006/relationships/slideLayout" Target="../slideLayouts/slideLayout985.xml"/><Relationship Id="rId7" Type="http://schemas.openxmlformats.org/officeDocument/2006/relationships/slideLayout" Target="../slideLayouts/slideLayout989.xml"/><Relationship Id="rId12" Type="http://schemas.openxmlformats.org/officeDocument/2006/relationships/slideLayout" Target="../slideLayouts/slideLayout994.xml"/><Relationship Id="rId2" Type="http://schemas.openxmlformats.org/officeDocument/2006/relationships/slideLayout" Target="../slideLayouts/slideLayout984.xml"/><Relationship Id="rId1" Type="http://schemas.openxmlformats.org/officeDocument/2006/relationships/slideLayout" Target="../slideLayouts/slideLayout983.xml"/><Relationship Id="rId6" Type="http://schemas.openxmlformats.org/officeDocument/2006/relationships/slideLayout" Target="../slideLayouts/slideLayout988.xml"/><Relationship Id="rId11" Type="http://schemas.openxmlformats.org/officeDocument/2006/relationships/slideLayout" Target="../slideLayouts/slideLayout993.xml"/><Relationship Id="rId5" Type="http://schemas.openxmlformats.org/officeDocument/2006/relationships/slideLayout" Target="../slideLayouts/slideLayout987.xml"/><Relationship Id="rId10" Type="http://schemas.openxmlformats.org/officeDocument/2006/relationships/slideLayout" Target="../slideLayouts/slideLayout992.xml"/><Relationship Id="rId4" Type="http://schemas.openxmlformats.org/officeDocument/2006/relationships/slideLayout" Target="../slideLayouts/slideLayout986.xml"/><Relationship Id="rId9" Type="http://schemas.openxmlformats.org/officeDocument/2006/relationships/slideLayout" Target="../slideLayouts/slideLayout991.xml"/><Relationship Id="rId14" Type="http://schemas.openxmlformats.org/officeDocument/2006/relationships/image" Target="../media/image11.jpeg"/></Relationships>
</file>

<file path=ppt/slideMasters/_rels/slideMaster93.xml.rels><?xml version="1.0" encoding="UTF-8" standalone="yes"?>
<Relationships xmlns="http://schemas.openxmlformats.org/package/2006/relationships"><Relationship Id="rId8" Type="http://schemas.openxmlformats.org/officeDocument/2006/relationships/slideLayout" Target="../slideLayouts/slideLayout1002.xml"/><Relationship Id="rId13" Type="http://schemas.openxmlformats.org/officeDocument/2006/relationships/image" Target="../media/image16.png"/><Relationship Id="rId3" Type="http://schemas.openxmlformats.org/officeDocument/2006/relationships/slideLayout" Target="../slideLayouts/slideLayout997.xml"/><Relationship Id="rId7" Type="http://schemas.openxmlformats.org/officeDocument/2006/relationships/slideLayout" Target="../slideLayouts/slideLayout1001.xml"/><Relationship Id="rId12" Type="http://schemas.openxmlformats.org/officeDocument/2006/relationships/image" Target="../media/image15.png"/><Relationship Id="rId2" Type="http://schemas.openxmlformats.org/officeDocument/2006/relationships/slideLayout" Target="../slideLayouts/slideLayout996.xml"/><Relationship Id="rId1" Type="http://schemas.openxmlformats.org/officeDocument/2006/relationships/slideLayout" Target="../slideLayouts/slideLayout995.xml"/><Relationship Id="rId6" Type="http://schemas.openxmlformats.org/officeDocument/2006/relationships/slideLayout" Target="../slideLayouts/slideLayout1000.xml"/><Relationship Id="rId11" Type="http://schemas.openxmlformats.org/officeDocument/2006/relationships/theme" Target="../theme/theme93.xml"/><Relationship Id="rId5" Type="http://schemas.openxmlformats.org/officeDocument/2006/relationships/slideLayout" Target="../slideLayouts/slideLayout999.xml"/><Relationship Id="rId10" Type="http://schemas.openxmlformats.org/officeDocument/2006/relationships/slideLayout" Target="../slideLayouts/slideLayout1004.xml"/><Relationship Id="rId4" Type="http://schemas.openxmlformats.org/officeDocument/2006/relationships/slideLayout" Target="../slideLayouts/slideLayout998.xml"/><Relationship Id="rId9" Type="http://schemas.openxmlformats.org/officeDocument/2006/relationships/slideLayout" Target="../slideLayouts/slideLayout1003.xml"/></Relationships>
</file>

<file path=ppt/slideMasters/_rels/slideMaster94.xml.rels><?xml version="1.0" encoding="UTF-8" standalone="yes"?>
<Relationships xmlns="http://schemas.openxmlformats.org/package/2006/relationships"><Relationship Id="rId8" Type="http://schemas.openxmlformats.org/officeDocument/2006/relationships/slideLayout" Target="../slideLayouts/slideLayout1012.xml"/><Relationship Id="rId13" Type="http://schemas.openxmlformats.org/officeDocument/2006/relationships/image" Target="../media/image16.png"/><Relationship Id="rId3" Type="http://schemas.openxmlformats.org/officeDocument/2006/relationships/slideLayout" Target="../slideLayouts/slideLayout1007.xml"/><Relationship Id="rId7" Type="http://schemas.openxmlformats.org/officeDocument/2006/relationships/slideLayout" Target="../slideLayouts/slideLayout1011.xml"/><Relationship Id="rId12" Type="http://schemas.openxmlformats.org/officeDocument/2006/relationships/image" Target="../media/image15.png"/><Relationship Id="rId2" Type="http://schemas.openxmlformats.org/officeDocument/2006/relationships/slideLayout" Target="../slideLayouts/slideLayout1006.xml"/><Relationship Id="rId1" Type="http://schemas.openxmlformats.org/officeDocument/2006/relationships/slideLayout" Target="../slideLayouts/slideLayout1005.xml"/><Relationship Id="rId6" Type="http://schemas.openxmlformats.org/officeDocument/2006/relationships/slideLayout" Target="../slideLayouts/slideLayout1010.xml"/><Relationship Id="rId11" Type="http://schemas.openxmlformats.org/officeDocument/2006/relationships/theme" Target="../theme/theme94.xml"/><Relationship Id="rId5" Type="http://schemas.openxmlformats.org/officeDocument/2006/relationships/slideLayout" Target="../slideLayouts/slideLayout1009.xml"/><Relationship Id="rId10" Type="http://schemas.openxmlformats.org/officeDocument/2006/relationships/slideLayout" Target="../slideLayouts/slideLayout1014.xml"/><Relationship Id="rId4" Type="http://schemas.openxmlformats.org/officeDocument/2006/relationships/slideLayout" Target="../slideLayouts/slideLayout1008.xml"/><Relationship Id="rId9" Type="http://schemas.openxmlformats.org/officeDocument/2006/relationships/slideLayout" Target="../slideLayouts/slideLayout1013.xml"/></Relationships>
</file>

<file path=ppt/slideMasters/_rels/slideMaster95.xml.rels><?xml version="1.0" encoding="UTF-8" standalone="yes"?>
<Relationships xmlns="http://schemas.openxmlformats.org/package/2006/relationships"><Relationship Id="rId8" Type="http://schemas.openxmlformats.org/officeDocument/2006/relationships/slideLayout" Target="../slideLayouts/slideLayout1022.xml"/><Relationship Id="rId3" Type="http://schemas.openxmlformats.org/officeDocument/2006/relationships/slideLayout" Target="../slideLayouts/slideLayout1017.xml"/><Relationship Id="rId7" Type="http://schemas.openxmlformats.org/officeDocument/2006/relationships/slideLayout" Target="../slideLayouts/slideLayout1021.xml"/><Relationship Id="rId12" Type="http://schemas.openxmlformats.org/officeDocument/2006/relationships/image" Target="../media/image16.png"/><Relationship Id="rId2" Type="http://schemas.openxmlformats.org/officeDocument/2006/relationships/slideLayout" Target="../slideLayouts/slideLayout1016.xml"/><Relationship Id="rId1" Type="http://schemas.openxmlformats.org/officeDocument/2006/relationships/slideLayout" Target="../slideLayouts/slideLayout1015.xml"/><Relationship Id="rId6" Type="http://schemas.openxmlformats.org/officeDocument/2006/relationships/slideLayout" Target="../slideLayouts/slideLayout1020.xml"/><Relationship Id="rId11" Type="http://schemas.openxmlformats.org/officeDocument/2006/relationships/image" Target="../media/image15.png"/><Relationship Id="rId5" Type="http://schemas.openxmlformats.org/officeDocument/2006/relationships/slideLayout" Target="../slideLayouts/slideLayout1019.xml"/><Relationship Id="rId10" Type="http://schemas.openxmlformats.org/officeDocument/2006/relationships/theme" Target="../theme/theme95.xml"/><Relationship Id="rId4" Type="http://schemas.openxmlformats.org/officeDocument/2006/relationships/slideLayout" Target="../slideLayouts/slideLayout1018.xml"/><Relationship Id="rId9" Type="http://schemas.openxmlformats.org/officeDocument/2006/relationships/slideLayout" Target="../slideLayouts/slideLayout1023.xml"/></Relationships>
</file>

<file path=ppt/slideMasters/_rels/slideMaster96.xml.rels><?xml version="1.0" encoding="UTF-8" standalone="yes"?>
<Relationships xmlns="http://schemas.openxmlformats.org/package/2006/relationships"><Relationship Id="rId8" Type="http://schemas.openxmlformats.org/officeDocument/2006/relationships/slideLayout" Target="../slideLayouts/slideLayout1031.xml"/><Relationship Id="rId13" Type="http://schemas.openxmlformats.org/officeDocument/2006/relationships/image" Target="../media/image21.jpeg"/><Relationship Id="rId3" Type="http://schemas.openxmlformats.org/officeDocument/2006/relationships/slideLayout" Target="../slideLayouts/slideLayout1026.xml"/><Relationship Id="rId7" Type="http://schemas.openxmlformats.org/officeDocument/2006/relationships/slideLayout" Target="../slideLayouts/slideLayout1030.xml"/><Relationship Id="rId12" Type="http://schemas.openxmlformats.org/officeDocument/2006/relationships/theme" Target="../theme/theme96.xml"/><Relationship Id="rId2" Type="http://schemas.openxmlformats.org/officeDocument/2006/relationships/slideLayout" Target="../slideLayouts/slideLayout1025.xml"/><Relationship Id="rId1" Type="http://schemas.openxmlformats.org/officeDocument/2006/relationships/slideLayout" Target="../slideLayouts/slideLayout1024.xml"/><Relationship Id="rId6" Type="http://schemas.openxmlformats.org/officeDocument/2006/relationships/slideLayout" Target="../slideLayouts/slideLayout1029.xml"/><Relationship Id="rId11" Type="http://schemas.openxmlformats.org/officeDocument/2006/relationships/slideLayout" Target="../slideLayouts/slideLayout1034.xml"/><Relationship Id="rId5" Type="http://schemas.openxmlformats.org/officeDocument/2006/relationships/slideLayout" Target="../slideLayouts/slideLayout1028.xml"/><Relationship Id="rId10" Type="http://schemas.openxmlformats.org/officeDocument/2006/relationships/slideLayout" Target="../slideLayouts/slideLayout1033.xml"/><Relationship Id="rId4" Type="http://schemas.openxmlformats.org/officeDocument/2006/relationships/slideLayout" Target="../slideLayouts/slideLayout1027.xml"/><Relationship Id="rId9" Type="http://schemas.openxmlformats.org/officeDocument/2006/relationships/slideLayout" Target="../slideLayouts/slideLayout10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30925"/>
            <a:ext cx="8476511" cy="69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726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3" cstate="print">
            <a:extLst>
              <a:ext uri="{BEBA8EAE-BF5A-486C-A8C5-ECC9F3942E4B}">
                <a14:imgProps xmlns:a14="http://schemas.microsoft.com/office/drawing/2010/main" xmlns="">
                  <a14:imgLayer r:embed="rId14">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44824" y="5934547"/>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58498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4" r:id="rId3"/>
    <p:sldLayoutId id="2147483726" r:id="rId4"/>
    <p:sldLayoutId id="2147483727" r:id="rId5"/>
    <p:sldLayoutId id="2147483728" r:id="rId6"/>
    <p:sldLayoutId id="2147483729" r:id="rId7"/>
    <p:sldLayoutId id="2147483730" r:id="rId8"/>
    <p:sldLayoutId id="2147483731" r:id="rId9"/>
    <p:sldLayoutId id="2147483732" r:id="rId10"/>
    <p:sldLayoutId id="2147483817"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5"/>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6"/>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4099" name="AC Banner Title"/>
          <p:cNvSpPr>
            <a:spLocks noGrp="1" noChangeArrowheads="1"/>
          </p:cNvSpPr>
          <p:nvPr>
            <p:ph type="title"/>
          </p:nvPr>
        </p:nvSpPr>
        <p:spPr bwMode="auto">
          <a:xfrm>
            <a:off x="1657351" y="246762"/>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623"/>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299812F1-E8EF-45C1-B742-4053478CA00D}"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4103"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4104"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4105"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4112"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4113"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4114"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4107"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0065567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5123" name="AC Banner Title"/>
          <p:cNvSpPr>
            <a:spLocks noGrp="1" noChangeArrowheads="1"/>
          </p:cNvSpPr>
          <p:nvPr>
            <p:ph type="title"/>
          </p:nvPr>
        </p:nvSpPr>
        <p:spPr bwMode="auto">
          <a:xfrm>
            <a:off x="1657351" y="246746"/>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60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94AB29E3-9953-4BA0-AB8C-F4A3FA581CC7}"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5127"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512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5129"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513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513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513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5131"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9904486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6147" name="AC Banner Title"/>
          <p:cNvSpPr>
            <a:spLocks noGrp="1" noChangeArrowheads="1"/>
          </p:cNvSpPr>
          <p:nvPr>
            <p:ph type="title"/>
          </p:nvPr>
        </p:nvSpPr>
        <p:spPr bwMode="auto">
          <a:xfrm>
            <a:off x="1657351" y="246730"/>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589"/>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46505044-B968-49D0-8E25-F42C96CF0C1F}"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615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615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615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616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616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616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6155"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91234089"/>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7171" name="AC Banner Title"/>
          <p:cNvSpPr>
            <a:spLocks noGrp="1" noChangeArrowheads="1"/>
          </p:cNvSpPr>
          <p:nvPr>
            <p:ph type="title"/>
          </p:nvPr>
        </p:nvSpPr>
        <p:spPr bwMode="auto">
          <a:xfrm>
            <a:off x="1657351" y="246709"/>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569"/>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589C9120-5A4F-4E21-80A8-CAC41E5A6DE4}"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7175"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7176"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7177"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7184"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7185"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7186"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7179"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5301013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8195" name="AC Banner Title"/>
          <p:cNvSpPr>
            <a:spLocks noGrp="1" noChangeArrowheads="1"/>
          </p:cNvSpPr>
          <p:nvPr>
            <p:ph type="title"/>
          </p:nvPr>
        </p:nvSpPr>
        <p:spPr bwMode="auto">
          <a:xfrm>
            <a:off x="1657351" y="246687"/>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54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36781636-3DE9-463B-BEF6-9371B593F8D2}"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8199"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8200"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8201"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8208"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8209"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8210"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8203"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1581615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9219" name="AC Banner Title"/>
          <p:cNvSpPr>
            <a:spLocks noGrp="1" noChangeArrowheads="1"/>
          </p:cNvSpPr>
          <p:nvPr>
            <p:ph type="title"/>
          </p:nvPr>
        </p:nvSpPr>
        <p:spPr bwMode="auto">
          <a:xfrm>
            <a:off x="1657351" y="246661"/>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523"/>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5454B610-1F0F-4F7E-AA86-3C13F118189A}"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9223"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9224"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9225"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9232"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9233"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9234"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9227"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835215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0243" name="AC Banner Title"/>
          <p:cNvSpPr>
            <a:spLocks noGrp="1" noChangeArrowheads="1"/>
          </p:cNvSpPr>
          <p:nvPr>
            <p:ph type="title"/>
          </p:nvPr>
        </p:nvSpPr>
        <p:spPr bwMode="auto">
          <a:xfrm>
            <a:off x="1657351" y="246634"/>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49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8D37FEC0-8477-4345-844F-55CE043521BB}"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10247"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24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0249"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025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25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25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0251"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00724329"/>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23555" name="AC Banner Title"/>
          <p:cNvSpPr>
            <a:spLocks noGrp="1" noChangeArrowheads="1"/>
          </p:cNvSpPr>
          <p:nvPr>
            <p:ph type="title"/>
          </p:nvPr>
        </p:nvSpPr>
        <p:spPr bwMode="auto">
          <a:xfrm>
            <a:off x="429412" y="228600"/>
            <a:ext cx="8477251"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990600" y="6332538"/>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000" i="0" u="none">
                <a:solidFill>
                  <a:srgbClr val="000000"/>
                </a:solidFill>
                <a:latin typeface="Arial" charset="0"/>
                <a:ea typeface="SimSun" pitchFamily="2" charset="-122"/>
                <a:cs typeface="Arial" charset="0"/>
              </a:defRPr>
            </a:lvl1pPr>
          </a:lstStyle>
          <a:p>
            <a:pPr fontAlgn="base">
              <a:spcBef>
                <a:spcPct val="0"/>
              </a:spcBef>
              <a:spcAft>
                <a:spcPct val="0"/>
              </a:spcAft>
              <a:defRPr/>
            </a:pPr>
            <a:fld id="{FE77EF56-55AD-4634-9C31-F291A809C9CB}" type="datetime3">
              <a:rPr lang="en-US" altLang="zh-SG"/>
              <a:pPr fontAlgn="base">
                <a:spcBef>
                  <a:spcPct val="0"/>
                </a:spcBef>
                <a:spcAft>
                  <a:spcPct val="0"/>
                </a:spcAft>
                <a:defRPr/>
              </a:pPr>
              <a:t>3 August 2017</a:t>
            </a:fld>
            <a:endParaRPr lang="en-US" altLang="zh-SG" dirty="0"/>
          </a:p>
        </p:txBody>
      </p:sp>
      <p:sp>
        <p:nvSpPr>
          <p:cNvPr id="2161670" name="Rectangle 6"/>
          <p:cNvSpPr>
            <a:spLocks noGrp="1" noChangeArrowheads="1"/>
          </p:cNvSpPr>
          <p:nvPr>
            <p:ph type="sldNum" sz="quarter" idx="4"/>
          </p:nvPr>
        </p:nvSpPr>
        <p:spPr bwMode="auto">
          <a:xfrm>
            <a:off x="7696209" y="6617053"/>
            <a:ext cx="1453663" cy="320675"/>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a:t>Slide </a:t>
            </a:r>
            <a:fld id="{5D9EBA3A-7B82-4A3B-A756-65C0AFEB33FA}" type="slidenum">
              <a:rPr lang="zh-SG" altLang="en-US"/>
              <a:pPr fontAlgn="base">
                <a:spcAft>
                  <a:spcPct val="0"/>
                </a:spcAft>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23558" name="Rectangle 7"/>
          <p:cNvSpPr>
            <a:spLocks noGrp="1" noChangeArrowheads="1"/>
          </p:cNvSpPr>
          <p:nvPr>
            <p:ph type="body" idx="1"/>
          </p:nvPr>
        </p:nvSpPr>
        <p:spPr bwMode="auto">
          <a:xfrm>
            <a:off x="517282" y="968376"/>
            <a:ext cx="8141677" cy="51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grpSp>
        <p:nvGrpSpPr>
          <p:cNvPr id="23559" name="Group 10"/>
          <p:cNvGrpSpPr>
            <a:grpSpLocks/>
          </p:cNvGrpSpPr>
          <p:nvPr/>
        </p:nvGrpSpPr>
        <p:grpSpPr bwMode="auto">
          <a:xfrm>
            <a:off x="1469" y="968380"/>
            <a:ext cx="855785" cy="588962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2"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6"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6"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3565"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3566"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3567"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pic>
        <p:nvPicPr>
          <p:cNvPr id="20" name="Picture 13"/>
          <p:cNvPicPr>
            <a:picLocks noChangeAspect="1" noChangeArrowheads="1"/>
          </p:cNvPicPr>
          <p:nvPr userDrawn="1"/>
        </p:nvPicPr>
        <p:blipFill>
          <a:blip r:embed="rId13"/>
          <a:srcRect l="67751" t="4707" r="5081" b="68340"/>
          <a:stretch>
            <a:fillRect/>
          </a:stretch>
        </p:blipFill>
        <p:spPr bwMode="auto">
          <a:xfrm>
            <a:off x="46551" y="5930901"/>
            <a:ext cx="945173" cy="850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47919042"/>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25603" name="AC Banner Title"/>
          <p:cNvSpPr>
            <a:spLocks noGrp="1" noChangeArrowheads="1"/>
          </p:cNvSpPr>
          <p:nvPr>
            <p:ph type="title"/>
          </p:nvPr>
        </p:nvSpPr>
        <p:spPr bwMode="auto">
          <a:xfrm>
            <a:off x="1657351" y="246559"/>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42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ea typeface="SimSun" pitchFamily="2" charset="-122"/>
                <a:cs typeface="+mn-cs"/>
              </a:defRPr>
            </a:lvl1pPr>
          </a:lstStyle>
          <a:p>
            <a:pPr fontAlgn="base">
              <a:spcAft>
                <a:spcPct val="0"/>
              </a:spcAft>
              <a:defRPr/>
            </a:pPr>
            <a:fld id="{2D931FAC-329E-4E05-9388-986C6B5B11B7}"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25607"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2560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25609"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561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561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561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25611"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72729802"/>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5363" name="AC Banner Title"/>
          <p:cNvSpPr>
            <a:spLocks noGrp="1" noChangeArrowheads="1"/>
          </p:cNvSpPr>
          <p:nvPr>
            <p:ph type="title"/>
          </p:nvPr>
        </p:nvSpPr>
        <p:spPr bwMode="auto">
          <a:xfrm>
            <a:off x="1657351" y="246527"/>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389"/>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ea typeface="SimSun" pitchFamily="2" charset="-122"/>
                <a:cs typeface="+mn-cs"/>
              </a:defRPr>
            </a:lvl1pPr>
          </a:lstStyle>
          <a:p>
            <a:pPr fontAlgn="base">
              <a:spcAft>
                <a:spcPct val="0"/>
              </a:spcAft>
              <a:defRPr/>
            </a:pPr>
            <a:fld id="{4BC3F4D1-2AA8-4623-9071-D960B7D29C5F}"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15367"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536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prstClr val="black"/>
              </a:solidFill>
              <a:cs typeface="Arial" pitchFamily="34" charset="0"/>
            </a:endParaRPr>
          </a:p>
        </p:txBody>
      </p:sp>
      <p:grpSp>
        <p:nvGrpSpPr>
          <p:cNvPr id="15369"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537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537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537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5371"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92649929"/>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6008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3676D-3E98-4AD4-B2CE-6CB7BF3292BB}" type="datetime3">
              <a:rPr lang="en-US" smtClean="0"/>
              <a:pPr/>
              <a:t>3 August 2017</a:t>
            </a:fld>
            <a:endParaRPr lang="en-US"/>
          </a:p>
        </p:txBody>
      </p:sp>
      <p:sp>
        <p:nvSpPr>
          <p:cNvPr id="5" name="Footer Placeholder 4"/>
          <p:cNvSpPr>
            <a:spLocks noGrp="1"/>
          </p:cNvSpPr>
          <p:nvPr>
            <p:ph type="ftr" sz="quarter" idx="3"/>
          </p:nvPr>
        </p:nvSpPr>
        <p:spPr>
          <a:xfrm>
            <a:off x="3124200" y="636008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6008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82307951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spd="slow">
    <p:pull/>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027" name="AC Banner Title"/>
          <p:cNvSpPr>
            <a:spLocks noGrp="1" noChangeArrowheads="1"/>
          </p:cNvSpPr>
          <p:nvPr>
            <p:ph type="title"/>
          </p:nvPr>
        </p:nvSpPr>
        <p:spPr bwMode="auto">
          <a:xfrm>
            <a:off x="1657351" y="246489"/>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835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ea typeface="SimSun" pitchFamily="2" charset="-122"/>
                <a:cs typeface="+mn-cs"/>
              </a:defRPr>
            </a:lvl1pPr>
          </a:lstStyle>
          <a:p>
            <a:pPr fontAlgn="base">
              <a:spcAft>
                <a:spcPct val="0"/>
              </a:spcAft>
              <a:defRPr/>
            </a:pPr>
            <a:fld id="{3BCFF84F-AC1F-4BB5-8114-1BF1B768DDB9}" type="slidenum">
              <a:rPr lang="zh-SG" altLang="en-US">
                <a:solidFill>
                  <a:srgbClr val="000000"/>
                </a:solidFill>
              </a:rPr>
              <a:pPr fontAlgn="base">
                <a:spcAft>
                  <a:spcPct val="0"/>
                </a:spcAft>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035"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9474328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8435" name="AC Banner Title"/>
          <p:cNvSpPr>
            <a:spLocks noGrp="1" noChangeArrowheads="1"/>
          </p:cNvSpPr>
          <p:nvPr>
            <p:ph type="title"/>
          </p:nvPr>
        </p:nvSpPr>
        <p:spPr bwMode="auto">
          <a:xfrm>
            <a:off x="1657351" y="246452"/>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31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5A8BF332-FC7A-405D-914C-3349C84EB7F1}" type="slidenum">
              <a:rPr lang="zh-SG" altLang="en-US"/>
              <a:pPr fontAlgn="base">
                <a:spcAft>
                  <a:spcPct val="0"/>
                </a:spcAft>
                <a:defRPr/>
              </a:pPr>
              <a:t>‹#›</a:t>
            </a:fld>
            <a:r>
              <a:rPr lang="en-US" altLang="zh-SG" sz="1000">
                <a:latin typeface="Arial" charset="0"/>
              </a:rPr>
              <a:t/>
            </a:r>
            <a:br>
              <a:rPr lang="en-US" altLang="zh-SG" sz="1000">
                <a:latin typeface="Arial" charset="0"/>
              </a:rPr>
            </a:br>
            <a:endParaRPr lang="en-US" altLang="zh-SG">
              <a:latin typeface="Arial" charset="0"/>
            </a:endParaRPr>
          </a:p>
        </p:txBody>
      </p:sp>
      <p:sp>
        <p:nvSpPr>
          <p:cNvPr id="18439"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8440"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8441"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18448"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8449"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8450"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b="1" i="1" u="sng">
                <a:solidFill>
                  <a:schemeClr val="tx1"/>
                </a:solidFill>
                <a:latin typeface="Verdana" pitchFamily="34" charset="0"/>
              </a:defRPr>
            </a:lvl1pPr>
            <a:lvl2pPr marL="742950" indent="-285750">
              <a:defRPr b="1" i="1" u="sng">
                <a:solidFill>
                  <a:schemeClr val="tx1"/>
                </a:solidFill>
                <a:latin typeface="Verdana" pitchFamily="34" charset="0"/>
              </a:defRPr>
            </a:lvl2pPr>
            <a:lvl3pPr marL="1143000" indent="-228600">
              <a:defRPr b="1" i="1" u="sng">
                <a:solidFill>
                  <a:schemeClr val="tx1"/>
                </a:solidFill>
                <a:latin typeface="Verdana" pitchFamily="34" charset="0"/>
              </a:defRPr>
            </a:lvl3pPr>
            <a:lvl4pPr marL="1600200" indent="-228600">
              <a:defRPr b="1" i="1" u="sng">
                <a:solidFill>
                  <a:schemeClr val="tx1"/>
                </a:solidFill>
                <a:latin typeface="Verdana" pitchFamily="34" charset="0"/>
              </a:defRPr>
            </a:lvl4pPr>
            <a:lvl5pPr marL="2057400" indent="-228600">
              <a:defRPr b="1" i="1" u="sng">
                <a:solidFill>
                  <a:schemeClr val="tx1"/>
                </a:solidFill>
                <a:latin typeface="Verdana" pitchFamily="34" charset="0"/>
              </a:defRPr>
            </a:lvl5pPr>
            <a:lvl6pPr marL="2514600" indent="-228600" eaLnBrk="0" fontAlgn="base" hangingPunct="0">
              <a:spcBef>
                <a:spcPct val="50000"/>
              </a:spcBef>
              <a:spcAft>
                <a:spcPct val="0"/>
              </a:spcAft>
              <a:defRPr b="1" i="1" u="sng">
                <a:solidFill>
                  <a:schemeClr val="tx1"/>
                </a:solidFill>
                <a:latin typeface="Verdana" pitchFamily="34" charset="0"/>
              </a:defRPr>
            </a:lvl6pPr>
            <a:lvl7pPr marL="2971800" indent="-228600" eaLnBrk="0" fontAlgn="base" hangingPunct="0">
              <a:spcBef>
                <a:spcPct val="50000"/>
              </a:spcBef>
              <a:spcAft>
                <a:spcPct val="0"/>
              </a:spcAft>
              <a:defRPr b="1" i="1" u="sng">
                <a:solidFill>
                  <a:schemeClr val="tx1"/>
                </a:solidFill>
                <a:latin typeface="Verdana" pitchFamily="34" charset="0"/>
              </a:defRPr>
            </a:lvl7pPr>
            <a:lvl8pPr marL="3429000" indent="-228600" eaLnBrk="0" fontAlgn="base" hangingPunct="0">
              <a:spcBef>
                <a:spcPct val="50000"/>
              </a:spcBef>
              <a:spcAft>
                <a:spcPct val="0"/>
              </a:spcAft>
              <a:defRPr b="1" i="1" u="sng">
                <a:solidFill>
                  <a:schemeClr val="tx1"/>
                </a:solidFill>
                <a:latin typeface="Verdana" pitchFamily="34" charset="0"/>
              </a:defRPr>
            </a:lvl8pPr>
            <a:lvl9pPr marL="3886200" indent="-228600" eaLnBrk="0" fontAlgn="base" hangingPunct="0">
              <a:spcBef>
                <a:spcPct val="50000"/>
              </a:spcBef>
              <a:spcAft>
                <a:spcPct val="0"/>
              </a:spcAft>
              <a:defRPr b="1" i="1" u="sng">
                <a:solidFill>
                  <a:schemeClr val="tx1"/>
                </a:solidFill>
                <a:latin typeface="Verdana" pitchFamily="34" charset="0"/>
              </a:defRPr>
            </a:lvl9pPr>
          </a:lstStyle>
          <a:p>
            <a:pPr eaLnBrk="0" fontAlgn="base" hangingPunct="0">
              <a:spcBef>
                <a:spcPct val="50000"/>
              </a:spcBef>
              <a:spcAft>
                <a:spcPct val="0"/>
              </a:spcAft>
              <a:defRPr/>
            </a:pPr>
            <a:r>
              <a:rPr lang="en-US" i="0" u="none" smtClean="0">
                <a:solidFill>
                  <a:srgbClr val="777777"/>
                </a:solidFill>
                <a:cs typeface="Arial" pitchFamily="34" charset="0"/>
              </a:rPr>
              <a:t>Financial System Strategy  2020</a:t>
            </a:r>
          </a:p>
        </p:txBody>
      </p:sp>
      <p:pic>
        <p:nvPicPr>
          <p:cNvPr id="18443" name="Picture 21"/>
          <p:cNvPicPr>
            <a:picLocks noChangeAspect="1" noChangeArrowheads="1"/>
          </p:cNvPicPr>
          <p:nvPr/>
        </p:nvPicPr>
        <p:blipFill>
          <a:blip r:embed="rId15"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73154869"/>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chemeClr val="tx1"/>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9459" name="AC Banner Title"/>
          <p:cNvSpPr>
            <a:spLocks noGrp="1" noChangeArrowheads="1"/>
          </p:cNvSpPr>
          <p:nvPr>
            <p:ph type="title"/>
          </p:nvPr>
        </p:nvSpPr>
        <p:spPr bwMode="auto">
          <a:xfrm>
            <a:off x="1657351" y="246409"/>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273"/>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504AB427-291A-42D1-8EB5-1DCB82309E4C}" type="slidenum">
              <a:rPr lang="zh-SG" altLang="en-US"/>
              <a:pPr fontAlgn="base">
                <a:spcAft>
                  <a:spcPct val="0"/>
                </a:spcAft>
                <a:defRPr/>
              </a:pPr>
              <a:t>‹#›</a:t>
            </a:fld>
            <a:r>
              <a:rPr lang="en-US" altLang="zh-SG" sz="1000">
                <a:latin typeface="Arial" charset="0"/>
              </a:rPr>
              <a:t/>
            </a:r>
            <a:br>
              <a:rPr lang="en-US" altLang="zh-SG" sz="1000">
                <a:latin typeface="Arial" charset="0"/>
              </a:rPr>
            </a:br>
            <a:endParaRPr lang="en-US" altLang="zh-SG">
              <a:latin typeface="Arial" charset="0"/>
            </a:endParaRPr>
          </a:p>
        </p:txBody>
      </p:sp>
      <p:sp>
        <p:nvSpPr>
          <p:cNvPr id="19463"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9464"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9465"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19472"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9473"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9474"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b="1" i="1" u="sng">
                <a:solidFill>
                  <a:schemeClr val="tx1"/>
                </a:solidFill>
                <a:latin typeface="Verdana" pitchFamily="34" charset="0"/>
              </a:defRPr>
            </a:lvl1pPr>
            <a:lvl2pPr marL="742950" indent="-285750">
              <a:defRPr b="1" i="1" u="sng">
                <a:solidFill>
                  <a:schemeClr val="tx1"/>
                </a:solidFill>
                <a:latin typeface="Verdana" pitchFamily="34" charset="0"/>
              </a:defRPr>
            </a:lvl2pPr>
            <a:lvl3pPr marL="1143000" indent="-228600">
              <a:defRPr b="1" i="1" u="sng">
                <a:solidFill>
                  <a:schemeClr val="tx1"/>
                </a:solidFill>
                <a:latin typeface="Verdana" pitchFamily="34" charset="0"/>
              </a:defRPr>
            </a:lvl3pPr>
            <a:lvl4pPr marL="1600200" indent="-228600">
              <a:defRPr b="1" i="1" u="sng">
                <a:solidFill>
                  <a:schemeClr val="tx1"/>
                </a:solidFill>
                <a:latin typeface="Verdana" pitchFamily="34" charset="0"/>
              </a:defRPr>
            </a:lvl4pPr>
            <a:lvl5pPr marL="2057400" indent="-228600">
              <a:defRPr b="1" i="1" u="sng">
                <a:solidFill>
                  <a:schemeClr val="tx1"/>
                </a:solidFill>
                <a:latin typeface="Verdana" pitchFamily="34" charset="0"/>
              </a:defRPr>
            </a:lvl5pPr>
            <a:lvl6pPr marL="2514600" indent="-228600" eaLnBrk="0" fontAlgn="base" hangingPunct="0">
              <a:spcBef>
                <a:spcPct val="50000"/>
              </a:spcBef>
              <a:spcAft>
                <a:spcPct val="0"/>
              </a:spcAft>
              <a:defRPr b="1" i="1" u="sng">
                <a:solidFill>
                  <a:schemeClr val="tx1"/>
                </a:solidFill>
                <a:latin typeface="Verdana" pitchFamily="34" charset="0"/>
              </a:defRPr>
            </a:lvl6pPr>
            <a:lvl7pPr marL="2971800" indent="-228600" eaLnBrk="0" fontAlgn="base" hangingPunct="0">
              <a:spcBef>
                <a:spcPct val="50000"/>
              </a:spcBef>
              <a:spcAft>
                <a:spcPct val="0"/>
              </a:spcAft>
              <a:defRPr b="1" i="1" u="sng">
                <a:solidFill>
                  <a:schemeClr val="tx1"/>
                </a:solidFill>
                <a:latin typeface="Verdana" pitchFamily="34" charset="0"/>
              </a:defRPr>
            </a:lvl7pPr>
            <a:lvl8pPr marL="3429000" indent="-228600" eaLnBrk="0" fontAlgn="base" hangingPunct="0">
              <a:spcBef>
                <a:spcPct val="50000"/>
              </a:spcBef>
              <a:spcAft>
                <a:spcPct val="0"/>
              </a:spcAft>
              <a:defRPr b="1" i="1" u="sng">
                <a:solidFill>
                  <a:schemeClr val="tx1"/>
                </a:solidFill>
                <a:latin typeface="Verdana" pitchFamily="34" charset="0"/>
              </a:defRPr>
            </a:lvl8pPr>
            <a:lvl9pPr marL="3886200" indent="-228600" eaLnBrk="0" fontAlgn="base" hangingPunct="0">
              <a:spcBef>
                <a:spcPct val="50000"/>
              </a:spcBef>
              <a:spcAft>
                <a:spcPct val="0"/>
              </a:spcAft>
              <a:defRPr b="1" i="1" u="sng">
                <a:solidFill>
                  <a:schemeClr val="tx1"/>
                </a:solidFill>
                <a:latin typeface="Verdana" pitchFamily="34" charset="0"/>
              </a:defRPr>
            </a:lvl9pPr>
          </a:lstStyle>
          <a:p>
            <a:pPr eaLnBrk="0" fontAlgn="base" hangingPunct="0">
              <a:spcBef>
                <a:spcPct val="50000"/>
              </a:spcBef>
              <a:spcAft>
                <a:spcPct val="0"/>
              </a:spcAft>
              <a:defRPr/>
            </a:pPr>
            <a:r>
              <a:rPr lang="en-US" i="0" u="none" smtClean="0">
                <a:solidFill>
                  <a:srgbClr val="777777"/>
                </a:solidFill>
                <a:cs typeface="Arial" pitchFamily="34" charset="0"/>
              </a:rPr>
              <a:t>Financial System Strategy  2020</a:t>
            </a:r>
          </a:p>
        </p:txBody>
      </p:sp>
      <p:pic>
        <p:nvPicPr>
          <p:cNvPr id="19467" name="Picture 21"/>
          <p:cNvPicPr>
            <a:picLocks noChangeAspect="1" noChangeArrowheads="1"/>
          </p:cNvPicPr>
          <p:nvPr/>
        </p:nvPicPr>
        <p:blipFill>
          <a:blip r:embed="rId15"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78002055"/>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chemeClr val="tx1"/>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20483" name="AC Banner Title"/>
          <p:cNvSpPr>
            <a:spLocks noGrp="1" noChangeArrowheads="1"/>
          </p:cNvSpPr>
          <p:nvPr>
            <p:ph type="title"/>
          </p:nvPr>
        </p:nvSpPr>
        <p:spPr bwMode="auto">
          <a:xfrm>
            <a:off x="1657351" y="246372"/>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233"/>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13965DFC-163F-4B86-A44A-62AE2086C3BC}" type="slidenum">
              <a:rPr lang="zh-SG" altLang="en-US"/>
              <a:pPr fontAlgn="base">
                <a:spcAft>
                  <a:spcPct val="0"/>
                </a:spcAft>
                <a:defRPr/>
              </a:pPr>
              <a:t>‹#›</a:t>
            </a:fld>
            <a:r>
              <a:rPr lang="en-US" altLang="zh-SG" sz="1000">
                <a:latin typeface="Arial" charset="0"/>
              </a:rPr>
              <a:t/>
            </a:r>
            <a:br>
              <a:rPr lang="en-US" altLang="zh-SG" sz="1000">
                <a:latin typeface="Arial" charset="0"/>
              </a:rPr>
            </a:br>
            <a:endParaRPr lang="en-US" altLang="zh-SG">
              <a:latin typeface="Arial" charset="0"/>
            </a:endParaRPr>
          </a:p>
        </p:txBody>
      </p:sp>
      <p:sp>
        <p:nvSpPr>
          <p:cNvPr id="20487"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2048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20489"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049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2049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2049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b="1" i="1" u="sng">
                <a:solidFill>
                  <a:schemeClr val="tx1"/>
                </a:solidFill>
                <a:latin typeface="Verdana" pitchFamily="34" charset="0"/>
              </a:defRPr>
            </a:lvl1pPr>
            <a:lvl2pPr marL="742950" indent="-285750">
              <a:defRPr b="1" i="1" u="sng">
                <a:solidFill>
                  <a:schemeClr val="tx1"/>
                </a:solidFill>
                <a:latin typeface="Verdana" pitchFamily="34" charset="0"/>
              </a:defRPr>
            </a:lvl2pPr>
            <a:lvl3pPr marL="1143000" indent="-228600">
              <a:defRPr b="1" i="1" u="sng">
                <a:solidFill>
                  <a:schemeClr val="tx1"/>
                </a:solidFill>
                <a:latin typeface="Verdana" pitchFamily="34" charset="0"/>
              </a:defRPr>
            </a:lvl3pPr>
            <a:lvl4pPr marL="1600200" indent="-228600">
              <a:defRPr b="1" i="1" u="sng">
                <a:solidFill>
                  <a:schemeClr val="tx1"/>
                </a:solidFill>
                <a:latin typeface="Verdana" pitchFamily="34" charset="0"/>
              </a:defRPr>
            </a:lvl4pPr>
            <a:lvl5pPr marL="2057400" indent="-228600">
              <a:defRPr b="1" i="1" u="sng">
                <a:solidFill>
                  <a:schemeClr val="tx1"/>
                </a:solidFill>
                <a:latin typeface="Verdana" pitchFamily="34" charset="0"/>
              </a:defRPr>
            </a:lvl5pPr>
            <a:lvl6pPr marL="2514600" indent="-228600" eaLnBrk="0" fontAlgn="base" hangingPunct="0">
              <a:spcBef>
                <a:spcPct val="50000"/>
              </a:spcBef>
              <a:spcAft>
                <a:spcPct val="0"/>
              </a:spcAft>
              <a:defRPr b="1" i="1" u="sng">
                <a:solidFill>
                  <a:schemeClr val="tx1"/>
                </a:solidFill>
                <a:latin typeface="Verdana" pitchFamily="34" charset="0"/>
              </a:defRPr>
            </a:lvl6pPr>
            <a:lvl7pPr marL="2971800" indent="-228600" eaLnBrk="0" fontAlgn="base" hangingPunct="0">
              <a:spcBef>
                <a:spcPct val="50000"/>
              </a:spcBef>
              <a:spcAft>
                <a:spcPct val="0"/>
              </a:spcAft>
              <a:defRPr b="1" i="1" u="sng">
                <a:solidFill>
                  <a:schemeClr val="tx1"/>
                </a:solidFill>
                <a:latin typeface="Verdana" pitchFamily="34" charset="0"/>
              </a:defRPr>
            </a:lvl7pPr>
            <a:lvl8pPr marL="3429000" indent="-228600" eaLnBrk="0" fontAlgn="base" hangingPunct="0">
              <a:spcBef>
                <a:spcPct val="50000"/>
              </a:spcBef>
              <a:spcAft>
                <a:spcPct val="0"/>
              </a:spcAft>
              <a:defRPr b="1" i="1" u="sng">
                <a:solidFill>
                  <a:schemeClr val="tx1"/>
                </a:solidFill>
                <a:latin typeface="Verdana" pitchFamily="34" charset="0"/>
              </a:defRPr>
            </a:lvl8pPr>
            <a:lvl9pPr marL="3886200" indent="-228600" eaLnBrk="0" fontAlgn="base" hangingPunct="0">
              <a:spcBef>
                <a:spcPct val="50000"/>
              </a:spcBef>
              <a:spcAft>
                <a:spcPct val="0"/>
              </a:spcAft>
              <a:defRPr b="1" i="1" u="sng">
                <a:solidFill>
                  <a:schemeClr val="tx1"/>
                </a:solidFill>
                <a:latin typeface="Verdana" pitchFamily="34" charset="0"/>
              </a:defRPr>
            </a:lvl9pPr>
          </a:lstStyle>
          <a:p>
            <a:pPr eaLnBrk="0" fontAlgn="base" hangingPunct="0">
              <a:spcBef>
                <a:spcPct val="50000"/>
              </a:spcBef>
              <a:spcAft>
                <a:spcPct val="0"/>
              </a:spcAft>
              <a:defRPr/>
            </a:pPr>
            <a:r>
              <a:rPr lang="en-US" i="0" u="none" smtClean="0">
                <a:solidFill>
                  <a:srgbClr val="777777"/>
                </a:solidFill>
                <a:cs typeface="Arial" pitchFamily="34" charset="0"/>
              </a:rPr>
              <a:t>Financial System Strategy  2020</a:t>
            </a:r>
          </a:p>
        </p:txBody>
      </p:sp>
      <p:pic>
        <p:nvPicPr>
          <p:cNvPr id="20491" name="Picture 21"/>
          <p:cNvPicPr>
            <a:picLocks noChangeAspect="1" noChangeArrowheads="1"/>
          </p:cNvPicPr>
          <p:nvPr/>
        </p:nvPicPr>
        <p:blipFill>
          <a:blip r:embed="rId15"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54277995"/>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chemeClr val="tx1"/>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027" name="AC Banner Title"/>
          <p:cNvSpPr>
            <a:spLocks noGrp="1" noChangeArrowheads="1"/>
          </p:cNvSpPr>
          <p:nvPr>
            <p:ph type="title"/>
          </p:nvPr>
        </p:nvSpPr>
        <p:spPr bwMode="auto">
          <a:xfrm>
            <a:off x="1657351" y="246324"/>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8183"/>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ea typeface="SimSun" pitchFamily="2" charset="-122"/>
                <a:cs typeface="+mn-cs"/>
              </a:defRPr>
            </a:lvl1pPr>
          </a:lstStyle>
          <a:p>
            <a:pPr fontAlgn="base">
              <a:spcAft>
                <a:spcPct val="0"/>
              </a:spcAft>
              <a:defRPr/>
            </a:pPr>
            <a:fld id="{3BCFF84F-AC1F-4BB5-8114-1BF1B768DDB9}" type="slidenum">
              <a:rPr lang="zh-SG" altLang="en-US">
                <a:solidFill>
                  <a:srgbClr val="000000"/>
                </a:solidFill>
              </a:rPr>
              <a:pPr fontAlgn="base">
                <a:spcAft>
                  <a:spcPct val="0"/>
                </a:spcAft>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035"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53819905"/>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22531" name="AC Banner Title"/>
          <p:cNvSpPr>
            <a:spLocks noGrp="1" noChangeArrowheads="1"/>
          </p:cNvSpPr>
          <p:nvPr>
            <p:ph type="title"/>
          </p:nvPr>
        </p:nvSpPr>
        <p:spPr bwMode="auto">
          <a:xfrm>
            <a:off x="429412" y="228600"/>
            <a:ext cx="8477251"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990600" y="6332538"/>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000" i="0" u="none">
                <a:solidFill>
                  <a:srgbClr val="000000"/>
                </a:solidFill>
                <a:latin typeface="Arial" charset="0"/>
                <a:ea typeface="SimSun" pitchFamily="2" charset="-122"/>
                <a:cs typeface="Arial" charset="0"/>
              </a:defRPr>
            </a:lvl1pPr>
          </a:lstStyle>
          <a:p>
            <a:pPr fontAlgn="base">
              <a:spcBef>
                <a:spcPct val="0"/>
              </a:spcBef>
              <a:spcAft>
                <a:spcPct val="0"/>
              </a:spcAft>
              <a:defRPr/>
            </a:pPr>
            <a:fld id="{B84ECA79-98C6-4C3C-8C5B-D27CB6F57CD4}" type="datetime3">
              <a:rPr lang="en-US" altLang="zh-SG"/>
              <a:pPr fontAlgn="base">
                <a:spcBef>
                  <a:spcPct val="0"/>
                </a:spcBef>
                <a:spcAft>
                  <a:spcPct val="0"/>
                </a:spcAft>
                <a:defRPr/>
              </a:pPr>
              <a:t>3 August 2017</a:t>
            </a:fld>
            <a:endParaRPr lang="en-US" altLang="zh-SG" dirty="0"/>
          </a:p>
        </p:txBody>
      </p:sp>
      <p:sp>
        <p:nvSpPr>
          <p:cNvPr id="2161670" name="Rectangle 6"/>
          <p:cNvSpPr>
            <a:spLocks noGrp="1" noChangeArrowheads="1"/>
          </p:cNvSpPr>
          <p:nvPr>
            <p:ph type="sldNum" sz="quarter" idx="4"/>
          </p:nvPr>
        </p:nvSpPr>
        <p:spPr bwMode="auto">
          <a:xfrm>
            <a:off x="7696209" y="6616739"/>
            <a:ext cx="1453663" cy="320675"/>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a:t>Slide </a:t>
            </a:r>
            <a:fld id="{654E67F3-DD3F-49CD-9D54-3F4A7435E3E7}" type="slidenum">
              <a:rPr lang="zh-SG" altLang="en-US"/>
              <a:pPr fontAlgn="base">
                <a:spcAft>
                  <a:spcPct val="0"/>
                </a:spcAft>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22534" name="Rectangle 7"/>
          <p:cNvSpPr>
            <a:spLocks noGrp="1" noChangeArrowheads="1"/>
          </p:cNvSpPr>
          <p:nvPr>
            <p:ph type="body" idx="1"/>
          </p:nvPr>
        </p:nvSpPr>
        <p:spPr bwMode="auto">
          <a:xfrm>
            <a:off x="517282" y="968376"/>
            <a:ext cx="8141677" cy="51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grpSp>
        <p:nvGrpSpPr>
          <p:cNvPr id="22535" name="Group 10"/>
          <p:cNvGrpSpPr>
            <a:grpSpLocks/>
          </p:cNvGrpSpPr>
          <p:nvPr/>
        </p:nvGrpSpPr>
        <p:grpSpPr bwMode="auto">
          <a:xfrm>
            <a:off x="1469" y="968380"/>
            <a:ext cx="855785" cy="588962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2"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6"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6"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2541"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2542"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2543"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pic>
        <p:nvPicPr>
          <p:cNvPr id="20" name="Picture 13"/>
          <p:cNvPicPr>
            <a:picLocks noChangeAspect="1" noChangeArrowheads="1"/>
          </p:cNvPicPr>
          <p:nvPr userDrawn="1"/>
        </p:nvPicPr>
        <p:blipFill>
          <a:blip r:embed="rId13"/>
          <a:srcRect l="67751" t="4707" r="5081" b="68340"/>
          <a:stretch>
            <a:fillRect/>
          </a:stretch>
        </p:blipFill>
        <p:spPr bwMode="auto">
          <a:xfrm>
            <a:off x="46395" y="5930901"/>
            <a:ext cx="945173" cy="850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39009715"/>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8435" name="AC Banner Title"/>
          <p:cNvSpPr>
            <a:spLocks noGrp="1" noChangeArrowheads="1"/>
          </p:cNvSpPr>
          <p:nvPr>
            <p:ph type="title"/>
          </p:nvPr>
        </p:nvSpPr>
        <p:spPr bwMode="auto">
          <a:xfrm>
            <a:off x="1657351" y="246222"/>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08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5A8BF332-FC7A-405D-914C-3349C84EB7F1}" type="slidenum">
              <a:rPr lang="zh-SG" altLang="en-US"/>
              <a:pPr fontAlgn="base">
                <a:spcAft>
                  <a:spcPct val="0"/>
                </a:spcAft>
                <a:defRPr/>
              </a:pPr>
              <a:t>‹#›</a:t>
            </a:fld>
            <a:r>
              <a:rPr lang="en-US" altLang="zh-SG" sz="1000">
                <a:latin typeface="Arial" charset="0"/>
              </a:rPr>
              <a:t/>
            </a:r>
            <a:br>
              <a:rPr lang="en-US" altLang="zh-SG" sz="1000">
                <a:latin typeface="Arial" charset="0"/>
              </a:rPr>
            </a:br>
            <a:endParaRPr lang="en-US" altLang="zh-SG">
              <a:latin typeface="Arial" charset="0"/>
            </a:endParaRPr>
          </a:p>
        </p:txBody>
      </p:sp>
      <p:sp>
        <p:nvSpPr>
          <p:cNvPr id="18439"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8440"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8441"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18448"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8449"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8450"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b="1" i="1" u="sng">
                <a:solidFill>
                  <a:schemeClr val="tx1"/>
                </a:solidFill>
                <a:latin typeface="Verdana" pitchFamily="34" charset="0"/>
              </a:defRPr>
            </a:lvl1pPr>
            <a:lvl2pPr marL="742950" indent="-285750">
              <a:defRPr b="1" i="1" u="sng">
                <a:solidFill>
                  <a:schemeClr val="tx1"/>
                </a:solidFill>
                <a:latin typeface="Verdana" pitchFamily="34" charset="0"/>
              </a:defRPr>
            </a:lvl2pPr>
            <a:lvl3pPr marL="1143000" indent="-228600">
              <a:defRPr b="1" i="1" u="sng">
                <a:solidFill>
                  <a:schemeClr val="tx1"/>
                </a:solidFill>
                <a:latin typeface="Verdana" pitchFamily="34" charset="0"/>
              </a:defRPr>
            </a:lvl3pPr>
            <a:lvl4pPr marL="1600200" indent="-228600">
              <a:defRPr b="1" i="1" u="sng">
                <a:solidFill>
                  <a:schemeClr val="tx1"/>
                </a:solidFill>
                <a:latin typeface="Verdana" pitchFamily="34" charset="0"/>
              </a:defRPr>
            </a:lvl4pPr>
            <a:lvl5pPr marL="2057400" indent="-228600">
              <a:defRPr b="1" i="1" u="sng">
                <a:solidFill>
                  <a:schemeClr val="tx1"/>
                </a:solidFill>
                <a:latin typeface="Verdana" pitchFamily="34" charset="0"/>
              </a:defRPr>
            </a:lvl5pPr>
            <a:lvl6pPr marL="2514600" indent="-228600" eaLnBrk="0" fontAlgn="base" hangingPunct="0">
              <a:spcBef>
                <a:spcPct val="50000"/>
              </a:spcBef>
              <a:spcAft>
                <a:spcPct val="0"/>
              </a:spcAft>
              <a:defRPr b="1" i="1" u="sng">
                <a:solidFill>
                  <a:schemeClr val="tx1"/>
                </a:solidFill>
                <a:latin typeface="Verdana" pitchFamily="34" charset="0"/>
              </a:defRPr>
            </a:lvl6pPr>
            <a:lvl7pPr marL="2971800" indent="-228600" eaLnBrk="0" fontAlgn="base" hangingPunct="0">
              <a:spcBef>
                <a:spcPct val="50000"/>
              </a:spcBef>
              <a:spcAft>
                <a:spcPct val="0"/>
              </a:spcAft>
              <a:defRPr b="1" i="1" u="sng">
                <a:solidFill>
                  <a:schemeClr val="tx1"/>
                </a:solidFill>
                <a:latin typeface="Verdana" pitchFamily="34" charset="0"/>
              </a:defRPr>
            </a:lvl7pPr>
            <a:lvl8pPr marL="3429000" indent="-228600" eaLnBrk="0" fontAlgn="base" hangingPunct="0">
              <a:spcBef>
                <a:spcPct val="50000"/>
              </a:spcBef>
              <a:spcAft>
                <a:spcPct val="0"/>
              </a:spcAft>
              <a:defRPr b="1" i="1" u="sng">
                <a:solidFill>
                  <a:schemeClr val="tx1"/>
                </a:solidFill>
                <a:latin typeface="Verdana" pitchFamily="34" charset="0"/>
              </a:defRPr>
            </a:lvl8pPr>
            <a:lvl9pPr marL="3886200" indent="-228600" eaLnBrk="0" fontAlgn="base" hangingPunct="0">
              <a:spcBef>
                <a:spcPct val="50000"/>
              </a:spcBef>
              <a:spcAft>
                <a:spcPct val="0"/>
              </a:spcAft>
              <a:defRPr b="1" i="1" u="sng">
                <a:solidFill>
                  <a:schemeClr val="tx1"/>
                </a:solidFill>
                <a:latin typeface="Verdana" pitchFamily="34" charset="0"/>
              </a:defRPr>
            </a:lvl9pPr>
          </a:lstStyle>
          <a:p>
            <a:pPr eaLnBrk="0" fontAlgn="base" hangingPunct="0">
              <a:spcBef>
                <a:spcPct val="50000"/>
              </a:spcBef>
              <a:spcAft>
                <a:spcPct val="0"/>
              </a:spcAft>
              <a:defRPr/>
            </a:pPr>
            <a:r>
              <a:rPr lang="en-US" i="0" u="none" smtClean="0">
                <a:solidFill>
                  <a:srgbClr val="777777"/>
                </a:solidFill>
                <a:cs typeface="Arial" pitchFamily="34" charset="0"/>
              </a:rPr>
              <a:t>Financial System Strategy  2020</a:t>
            </a:r>
          </a:p>
        </p:txBody>
      </p:sp>
      <p:pic>
        <p:nvPicPr>
          <p:cNvPr id="18443" name="Picture 21"/>
          <p:cNvPicPr>
            <a:picLocks noChangeAspect="1" noChangeArrowheads="1"/>
          </p:cNvPicPr>
          <p:nvPr/>
        </p:nvPicPr>
        <p:blipFill>
          <a:blip r:embed="rId15"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16715790"/>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chemeClr val="tx1"/>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30358"/>
            <a:ext cx="8476511" cy="69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6694"/>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3" cstate="print">
            <a:extLst>
              <a:ext uri="{BEBA8EAE-BF5A-486C-A8C5-ECC9F3942E4B}">
                <a14:imgProps xmlns:a14="http://schemas.microsoft.com/office/drawing/2010/main" xmlns="">
                  <a14:imgLayer r:embed="rId14">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44824" y="5933979"/>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10142226"/>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5"/>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6"/>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86"/>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1"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2" cstate="print"/>
          <a:stretch>
            <a:fillRect/>
          </a:stretch>
        </p:blipFill>
        <p:spPr>
          <a:xfrm>
            <a:off x="8002600" y="6498985"/>
            <a:ext cx="985825" cy="286011"/>
          </a:xfrm>
          <a:prstGeom prst="rect">
            <a:avLst/>
          </a:prstGeom>
        </p:spPr>
      </p:pic>
    </p:spTree>
    <p:extLst>
      <p:ext uri="{BB962C8B-B14F-4D97-AF65-F5344CB8AC3E}">
        <p14:creationId xmlns:p14="http://schemas.microsoft.com/office/powerpoint/2010/main" xmlns="" val="3182864669"/>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8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97" y="6498982"/>
            <a:ext cx="985825" cy="286011"/>
          </a:xfrm>
          <a:prstGeom prst="rect">
            <a:avLst/>
          </a:prstGeom>
        </p:spPr>
      </p:pic>
    </p:spTree>
    <p:extLst>
      <p:ext uri="{BB962C8B-B14F-4D97-AF65-F5344CB8AC3E}">
        <p14:creationId xmlns:p14="http://schemas.microsoft.com/office/powerpoint/2010/main" xmlns="" val="1246419150"/>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6821"/>
            <a:ext cx="7247792"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000" u="none" smtClean="0">
                <a:latin typeface="Arial" charset="0"/>
                <a:ea typeface="SimSun" pitchFamily="2" charset="-122"/>
              </a:defRPr>
            </a:lvl1pPr>
          </a:lstStyle>
          <a:p>
            <a:pPr eaLnBrk="0" fontAlgn="base" hangingPunct="0">
              <a:spcAft>
                <a:spcPct val="0"/>
              </a:spcAft>
              <a:defRPr/>
            </a:pPr>
            <a:fld id="{E904D133-5042-46D8-973B-BE622FDDE309}" type="datetime3">
              <a:rPr lang="en-US" altLang="zh-SG" smtClean="0">
                <a:solidFill>
                  <a:srgbClr val="000000"/>
                </a:solidFill>
              </a:rPr>
              <a:pPr eaLnBrk="0" fontAlgn="base" hangingPunct="0">
                <a:spcAft>
                  <a:spcPct val="0"/>
                </a:spcAft>
                <a:defRPr/>
              </a:pPr>
              <a:t>3 August 2017</a:t>
            </a:fld>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9" y="6384925"/>
            <a:ext cx="35183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000" u="none" smtClean="0">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8685"/>
            <a:ext cx="2110155"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smtClean="0">
                <a:ea typeface="SimSun" pitchFamily="2" charset="-122"/>
              </a:defRPr>
            </a:lvl1pPr>
          </a:lstStyle>
          <a:p>
            <a:pPr eaLnBrk="0" fontAlgn="base" hangingPunct="0">
              <a:spcAft>
                <a:spcPct val="0"/>
              </a:spcAft>
              <a:defRPr/>
            </a:pPr>
            <a:fld id="{66E9A8D6-11A3-4EA0-B319-F0BE1A3BFB51}"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6" name="Freeform 12"/>
            <p:cNvSpPr>
              <a:spLocks/>
            </p:cNvSpPr>
            <p:nvPr/>
          </p:nvSpPr>
          <p:spPr bwMode="hidden">
            <a:xfrm>
              <a:off x="0" y="2458"/>
              <a:ext cx="1853"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7" name="Freeform 13"/>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8" name="Freeform 14"/>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2" name="Oval 17"/>
            <p:cNvSpPr>
              <a:spLocks noChangeArrowheads="1"/>
            </p:cNvSpPr>
            <p:nvPr/>
          </p:nvSpPr>
          <p:spPr bwMode="ltGray">
            <a:xfrm>
              <a:off x="791" y="2723"/>
              <a:ext cx="121" cy="121"/>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grpSp>
      <p:sp>
        <p:nvSpPr>
          <p:cNvPr id="1034" name="Text Box 18"/>
          <p:cNvSpPr txBox="1">
            <a:spLocks noChangeArrowheads="1"/>
          </p:cNvSpPr>
          <p:nvPr/>
        </p:nvSpPr>
        <p:spPr bwMode="auto">
          <a:xfrm rot="-5400000">
            <a:off x="-2296564" y="4118255"/>
            <a:ext cx="503713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pPr>
            <a:r>
              <a:rPr lang="en-US" b="1" u="none">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7042608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slow">
    <p:pull/>
  </p:transition>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78"/>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96" y="6498978"/>
            <a:ext cx="985825" cy="286011"/>
          </a:xfrm>
          <a:prstGeom prst="rect">
            <a:avLst/>
          </a:prstGeom>
        </p:spPr>
      </p:pic>
      <p:sp>
        <p:nvSpPr>
          <p:cNvPr id="8" name="Rectangle 4"/>
          <p:cNvSpPr txBox="1">
            <a:spLocks noChangeArrowheads="1"/>
          </p:cNvSpPr>
          <p:nvPr userDrawn="1"/>
        </p:nvSpPr>
        <p:spPr>
          <a:xfrm>
            <a:off x="3861729" y="6700991"/>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058306264"/>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7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92" y="6498970"/>
            <a:ext cx="985825" cy="286011"/>
          </a:xfrm>
          <a:prstGeom prst="rect">
            <a:avLst/>
          </a:prstGeom>
        </p:spPr>
      </p:pic>
      <p:sp>
        <p:nvSpPr>
          <p:cNvPr id="8" name="Rectangle 4"/>
          <p:cNvSpPr txBox="1">
            <a:spLocks noChangeArrowheads="1"/>
          </p:cNvSpPr>
          <p:nvPr userDrawn="1"/>
        </p:nvSpPr>
        <p:spPr>
          <a:xfrm>
            <a:off x="3861729" y="670098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328852458"/>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6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87" y="6498960"/>
            <a:ext cx="985825" cy="286011"/>
          </a:xfrm>
          <a:prstGeom prst="rect">
            <a:avLst/>
          </a:prstGeom>
        </p:spPr>
      </p:pic>
      <p:sp>
        <p:nvSpPr>
          <p:cNvPr id="8" name="Rectangle 4"/>
          <p:cNvSpPr txBox="1">
            <a:spLocks noChangeArrowheads="1"/>
          </p:cNvSpPr>
          <p:nvPr userDrawn="1"/>
        </p:nvSpPr>
        <p:spPr>
          <a:xfrm>
            <a:off x="3861729" y="670097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73722907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48"/>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80" y="6498948"/>
            <a:ext cx="985825" cy="286011"/>
          </a:xfrm>
          <a:prstGeom prst="rect">
            <a:avLst/>
          </a:prstGeom>
        </p:spPr>
      </p:pic>
      <p:sp>
        <p:nvSpPr>
          <p:cNvPr id="8" name="Rectangle 4"/>
          <p:cNvSpPr txBox="1">
            <a:spLocks noChangeArrowheads="1"/>
          </p:cNvSpPr>
          <p:nvPr userDrawn="1"/>
        </p:nvSpPr>
        <p:spPr>
          <a:xfrm>
            <a:off x="3861729" y="6700961"/>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784853452"/>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34"/>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73" y="6498934"/>
            <a:ext cx="985825" cy="286011"/>
          </a:xfrm>
          <a:prstGeom prst="rect">
            <a:avLst/>
          </a:prstGeom>
        </p:spPr>
      </p:pic>
      <p:sp>
        <p:nvSpPr>
          <p:cNvPr id="8" name="Rectangle 4"/>
          <p:cNvSpPr txBox="1">
            <a:spLocks noChangeArrowheads="1"/>
          </p:cNvSpPr>
          <p:nvPr userDrawn="1"/>
        </p:nvSpPr>
        <p:spPr>
          <a:xfrm>
            <a:off x="3861729" y="6700947"/>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073670287"/>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18"/>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65" y="6498918"/>
            <a:ext cx="985825" cy="286011"/>
          </a:xfrm>
          <a:prstGeom prst="rect">
            <a:avLst/>
          </a:prstGeom>
        </p:spPr>
      </p:pic>
      <p:sp>
        <p:nvSpPr>
          <p:cNvPr id="8" name="Rectangle 4"/>
          <p:cNvSpPr txBox="1">
            <a:spLocks noChangeArrowheads="1"/>
          </p:cNvSpPr>
          <p:nvPr userDrawn="1"/>
        </p:nvSpPr>
        <p:spPr>
          <a:xfrm>
            <a:off x="3861729" y="6700931"/>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472446827"/>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0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56" y="6498900"/>
            <a:ext cx="985825" cy="286011"/>
          </a:xfrm>
          <a:prstGeom prst="rect">
            <a:avLst/>
          </a:prstGeom>
        </p:spPr>
      </p:pic>
      <p:sp>
        <p:nvSpPr>
          <p:cNvPr id="8" name="Rectangle 4"/>
          <p:cNvSpPr txBox="1">
            <a:spLocks noChangeArrowheads="1"/>
          </p:cNvSpPr>
          <p:nvPr userDrawn="1"/>
        </p:nvSpPr>
        <p:spPr>
          <a:xfrm>
            <a:off x="3861729" y="670091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13869314"/>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88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47" y="6498880"/>
            <a:ext cx="985825" cy="286011"/>
          </a:xfrm>
          <a:prstGeom prst="rect">
            <a:avLst/>
          </a:prstGeom>
        </p:spPr>
      </p:pic>
      <p:sp>
        <p:nvSpPr>
          <p:cNvPr id="8" name="Rectangle 4"/>
          <p:cNvSpPr txBox="1">
            <a:spLocks noChangeArrowheads="1"/>
          </p:cNvSpPr>
          <p:nvPr userDrawn="1"/>
        </p:nvSpPr>
        <p:spPr>
          <a:xfrm>
            <a:off x="3861729" y="670089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4203642903"/>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858"/>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36" y="6498858"/>
            <a:ext cx="985825" cy="286011"/>
          </a:xfrm>
          <a:prstGeom prst="rect">
            <a:avLst/>
          </a:prstGeom>
        </p:spPr>
      </p:pic>
      <p:sp>
        <p:nvSpPr>
          <p:cNvPr id="8" name="Rectangle 4"/>
          <p:cNvSpPr txBox="1">
            <a:spLocks noChangeArrowheads="1"/>
          </p:cNvSpPr>
          <p:nvPr userDrawn="1"/>
        </p:nvSpPr>
        <p:spPr>
          <a:xfrm>
            <a:off x="3861729" y="6700871"/>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3643744262"/>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834"/>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24" y="6498834"/>
            <a:ext cx="985825" cy="286011"/>
          </a:xfrm>
          <a:prstGeom prst="rect">
            <a:avLst/>
          </a:prstGeom>
        </p:spPr>
      </p:pic>
      <p:sp>
        <p:nvSpPr>
          <p:cNvPr id="8" name="Rectangle 4"/>
          <p:cNvSpPr txBox="1">
            <a:spLocks noChangeArrowheads="1"/>
          </p:cNvSpPr>
          <p:nvPr userDrawn="1"/>
        </p:nvSpPr>
        <p:spPr>
          <a:xfrm>
            <a:off x="3861729" y="6700847"/>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1665395119"/>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rgbClr val="CCFF9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algn="ctr" fontAlgn="base">
              <a:spcBef>
                <a:spcPct val="0"/>
              </a:spcBef>
              <a:spcAft>
                <a:spcPct val="0"/>
              </a:spcAft>
            </a:pPr>
            <a:endParaRPr lang="en-US" b="1">
              <a:solidFill>
                <a:srgbClr val="CCECFF"/>
              </a:solidFill>
              <a:latin typeface="Arial" charset="0"/>
            </a:endParaRPr>
          </a:p>
        </p:txBody>
      </p:sp>
      <p:sp>
        <p:nvSpPr>
          <p:cNvPr id="1027" name="AC Banner Title"/>
          <p:cNvSpPr>
            <a:spLocks noGrp="1" noChangeArrowheads="1"/>
          </p:cNvSpPr>
          <p:nvPr>
            <p:ph type="title"/>
          </p:nvPr>
        </p:nvSpPr>
        <p:spPr bwMode="auto">
          <a:xfrm>
            <a:off x="1701859" y="228608"/>
            <a:ext cx="7247184"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348" y="6400800"/>
            <a:ext cx="3518051"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000" smtClean="0">
                <a:latin typeface="Arial" charset="0"/>
                <a:ea typeface="SimSun" pitchFamily="2" charset="-122"/>
              </a:defRPr>
            </a:lvl1pPr>
          </a:lstStyle>
          <a:p>
            <a:pPr eaLnBrk="0" fontAlgn="base" hangingPunct="0">
              <a:spcAft>
                <a:spcPct val="0"/>
              </a:spcAft>
              <a:defRPr/>
            </a:pPr>
            <a:fld id="{8144D7A3-1F17-4734-8421-856AC265CCD9}" type="datetime3">
              <a:rPr lang="en-US" altLang="zh-SG" smtClean="0">
                <a:solidFill>
                  <a:srgbClr val="000000"/>
                </a:solidFill>
              </a:rPr>
              <a:pPr eaLnBrk="0" fontAlgn="base" hangingPunct="0">
                <a:spcAft>
                  <a:spcPct val="0"/>
                </a:spcAft>
                <a:defRPr/>
              </a:pPr>
              <a:t>3 August 2017</a:t>
            </a:fld>
            <a:endParaRPr lang="en-US" altLang="zh-SG">
              <a:solidFill>
                <a:srgbClr val="000000"/>
              </a:solidFill>
            </a:endParaRPr>
          </a:p>
        </p:txBody>
      </p:sp>
      <p:sp>
        <p:nvSpPr>
          <p:cNvPr id="2161669" name="Rectangle 5"/>
          <p:cNvSpPr>
            <a:spLocks noGrp="1" noChangeArrowheads="1"/>
          </p:cNvSpPr>
          <p:nvPr>
            <p:ph type="ftr" sz="quarter" idx="3"/>
          </p:nvPr>
        </p:nvSpPr>
        <p:spPr bwMode="auto">
          <a:xfrm>
            <a:off x="1472" y="6384925"/>
            <a:ext cx="3518051"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000" smtClean="0">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525" y="6388681"/>
            <a:ext cx="2110831"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smtClean="0">
                <a:ea typeface="SimSun" pitchFamily="2" charset="-122"/>
              </a:defRPr>
            </a:lvl1pPr>
          </a:lstStyle>
          <a:p>
            <a:pPr eaLnBrk="0" fontAlgn="base" hangingPunct="0">
              <a:spcAft>
                <a:spcPct val="0"/>
              </a:spcAft>
              <a:defRPr/>
            </a:pPr>
            <a:fld id="{B72AA151-ACF0-4BC9-B841-29C4C235F87C}"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8377" y="1119189"/>
            <a:ext cx="7880433" cy="4938712"/>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399" y="931863"/>
            <a:ext cx="9146932"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a:solidFill>
                <a:srgbClr val="000000"/>
              </a:solidFill>
            </a:endParaRPr>
          </a:p>
        </p:txBody>
      </p:sp>
      <p:pic>
        <p:nvPicPr>
          <p:cNvPr id="1033" name="Picture 9" descr="cbn"/>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7" y="0"/>
            <a:ext cx="107300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34" name="Group 10"/>
          <p:cNvGrpSpPr>
            <a:grpSpLocks/>
          </p:cNvGrpSpPr>
          <p:nvPr/>
        </p:nvGrpSpPr>
        <p:grpSpPr bwMode="auto">
          <a:xfrm>
            <a:off x="2680" y="968377"/>
            <a:ext cx="989451" cy="5883275"/>
            <a:chOff x="0" y="2458"/>
            <a:chExt cx="2142" cy="1858"/>
          </a:xfrm>
        </p:grpSpPr>
        <p:sp>
          <p:nvSpPr>
            <p:cNvPr id="2161675" name="Freeform 11"/>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a:solidFill>
                  <a:srgbClr val="000000"/>
                </a:solidFill>
              </a:endParaRPr>
            </a:p>
          </p:txBody>
        </p:sp>
        <p:sp>
          <p:nvSpPr>
            <p:cNvPr id="2161676" name="Freeform 12"/>
            <p:cNvSpPr>
              <a:spLocks/>
            </p:cNvSpPr>
            <p:nvPr/>
          </p:nvSpPr>
          <p:spPr bwMode="hidden">
            <a:xfrm>
              <a:off x="0" y="2458"/>
              <a:ext cx="1853"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a:solidFill>
                  <a:srgbClr val="000000"/>
                </a:solidFill>
              </a:endParaRPr>
            </a:p>
          </p:txBody>
        </p:sp>
        <p:sp>
          <p:nvSpPr>
            <p:cNvPr id="2161677" name="Freeform 13"/>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a:solidFill>
                  <a:srgbClr val="000000"/>
                </a:solidFill>
              </a:endParaRPr>
            </a:p>
          </p:txBody>
        </p:sp>
        <p:sp>
          <p:nvSpPr>
            <p:cNvPr id="2161678" name="Freeform 14"/>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a:solidFill>
                  <a:srgbClr val="000000"/>
                </a:solidFill>
              </a:endParaRPr>
            </a:p>
          </p:txBody>
        </p:sp>
        <p:sp>
          <p:nvSpPr>
            <p:cNvPr id="1042" name="Oval 17"/>
            <p:cNvSpPr>
              <a:spLocks noChangeArrowheads="1"/>
            </p:cNvSpPr>
            <p:nvPr/>
          </p:nvSpPr>
          <p:spPr bwMode="ltGray">
            <a:xfrm>
              <a:off x="791" y="2723"/>
              <a:ext cx="121" cy="121"/>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a:solidFill>
                  <a:srgbClr val="000000"/>
                </a:solidFill>
              </a:endParaRPr>
            </a:p>
          </p:txBody>
        </p:sp>
      </p:grpSp>
      <p:sp>
        <p:nvSpPr>
          <p:cNvPr id="1035" name="Text Box 18"/>
          <p:cNvSpPr txBox="1">
            <a:spLocks noChangeArrowheads="1"/>
          </p:cNvSpPr>
          <p:nvPr/>
        </p:nvSpPr>
        <p:spPr bwMode="auto">
          <a:xfrm rot="-5400000">
            <a:off x="-2297958" y="4118253"/>
            <a:ext cx="503713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50000"/>
              </a:spcBef>
              <a:spcAft>
                <a:spcPct val="0"/>
              </a:spcAft>
              <a:defRPr>
                <a:solidFill>
                  <a:schemeClr val="tx1"/>
                </a:solidFill>
                <a:latin typeface="Verdana" pitchFamily="34" charset="0"/>
              </a:defRPr>
            </a:lvl6pPr>
            <a:lvl7pPr marL="2971800" indent="-228600" eaLnBrk="0" fontAlgn="base" hangingPunct="0">
              <a:spcBef>
                <a:spcPct val="50000"/>
              </a:spcBef>
              <a:spcAft>
                <a:spcPct val="0"/>
              </a:spcAft>
              <a:defRPr>
                <a:solidFill>
                  <a:schemeClr val="tx1"/>
                </a:solidFill>
                <a:latin typeface="Verdana" pitchFamily="34" charset="0"/>
              </a:defRPr>
            </a:lvl7pPr>
            <a:lvl8pPr marL="3429000" indent="-228600" eaLnBrk="0" fontAlgn="base" hangingPunct="0">
              <a:spcBef>
                <a:spcPct val="50000"/>
              </a:spcBef>
              <a:spcAft>
                <a:spcPct val="0"/>
              </a:spcAft>
              <a:defRPr>
                <a:solidFill>
                  <a:schemeClr val="tx1"/>
                </a:solidFill>
                <a:latin typeface="Verdana" pitchFamily="34" charset="0"/>
              </a:defRPr>
            </a:lvl8pPr>
            <a:lvl9pPr marL="3886200" indent="-228600" eaLnBrk="0" fontAlgn="base" hangingPunct="0">
              <a:spcBef>
                <a:spcPct val="50000"/>
              </a:spcBef>
              <a:spcAft>
                <a:spcPct val="0"/>
              </a:spcAft>
              <a:defRPr>
                <a:solidFill>
                  <a:schemeClr val="tx1"/>
                </a:solidFill>
                <a:latin typeface="Verdana" pitchFamily="34" charset="0"/>
              </a:defRPr>
            </a:lvl9pPr>
          </a:lstStyle>
          <a:p>
            <a:pPr eaLnBrk="0" fontAlgn="base" hangingPunct="0">
              <a:spcBef>
                <a:spcPct val="50000"/>
              </a:spcBef>
              <a:spcAft>
                <a:spcPct val="0"/>
              </a:spcAft>
            </a:pPr>
            <a:r>
              <a:rPr lang="en-US" b="1">
                <a:solidFill>
                  <a:srgbClr val="777777"/>
                </a:solidFill>
              </a:rPr>
              <a:t>Financial System Strategy  2020</a:t>
            </a:r>
          </a:p>
        </p:txBody>
      </p:sp>
    </p:spTree>
    <p:extLst>
      <p:ext uri="{BB962C8B-B14F-4D97-AF65-F5344CB8AC3E}">
        <p14:creationId xmlns:p14="http://schemas.microsoft.com/office/powerpoint/2010/main" xmlns="" val="428878967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ransition spd="slow">
    <p:pull/>
  </p:transition>
  <p:timing>
    <p:tnLst>
      <p:par>
        <p:cTn id="1" dur="indefinite" restart="never" nodeType="tmRoot"/>
      </p:par>
    </p:tnLst>
  </p:timing>
  <p:hf hdr="0" ftr="0" dt="0"/>
  <p:txStyles>
    <p:titleStyle>
      <a:lvl1pPr algn="r" rtl="0" eaLnBrk="0" fontAlgn="base" hangingPunct="0">
        <a:spcBef>
          <a:spcPct val="0"/>
        </a:spcBef>
        <a:spcAft>
          <a:spcPct val="0"/>
        </a:spcAft>
        <a:defRPr sz="2800">
          <a:solidFill>
            <a:srgbClr val="009900"/>
          </a:solidFill>
          <a:latin typeface="+mj-lt"/>
          <a:ea typeface="+mj-ea"/>
          <a:cs typeface="+mj-cs"/>
        </a:defRPr>
      </a:lvl1pPr>
      <a:lvl2pPr algn="r" rtl="0" eaLnBrk="0" fontAlgn="base" hangingPunct="0">
        <a:spcBef>
          <a:spcPct val="0"/>
        </a:spcBef>
        <a:spcAft>
          <a:spcPct val="0"/>
        </a:spcAft>
        <a:defRPr sz="2800">
          <a:solidFill>
            <a:srgbClr val="009900"/>
          </a:solidFill>
          <a:latin typeface="Verdana" pitchFamily="34" charset="0"/>
        </a:defRPr>
      </a:lvl2pPr>
      <a:lvl3pPr algn="r" rtl="0" eaLnBrk="0" fontAlgn="base" hangingPunct="0">
        <a:spcBef>
          <a:spcPct val="0"/>
        </a:spcBef>
        <a:spcAft>
          <a:spcPct val="0"/>
        </a:spcAft>
        <a:defRPr sz="2800">
          <a:solidFill>
            <a:srgbClr val="009900"/>
          </a:solidFill>
          <a:latin typeface="Verdana" pitchFamily="34" charset="0"/>
        </a:defRPr>
      </a:lvl3pPr>
      <a:lvl4pPr algn="r" rtl="0" eaLnBrk="0" fontAlgn="base" hangingPunct="0">
        <a:spcBef>
          <a:spcPct val="0"/>
        </a:spcBef>
        <a:spcAft>
          <a:spcPct val="0"/>
        </a:spcAft>
        <a:defRPr sz="2800">
          <a:solidFill>
            <a:srgbClr val="009900"/>
          </a:solidFill>
          <a:latin typeface="Verdana" pitchFamily="34" charset="0"/>
        </a:defRPr>
      </a:lvl4pPr>
      <a:lvl5pPr algn="r" rtl="0" eaLnBrk="0" fontAlgn="base" hangingPunct="0">
        <a:spcBef>
          <a:spcPct val="0"/>
        </a:spcBef>
        <a:spcAft>
          <a:spcPct val="0"/>
        </a:spcAft>
        <a:defRPr sz="2800">
          <a:solidFill>
            <a:srgbClr val="009900"/>
          </a:solidFill>
          <a:latin typeface="Verdana" pitchFamily="34" charset="0"/>
        </a:defRPr>
      </a:lvl5pPr>
      <a:lvl6pPr marL="457200" algn="r" rtl="0" fontAlgn="base">
        <a:spcBef>
          <a:spcPct val="0"/>
        </a:spcBef>
        <a:spcAft>
          <a:spcPct val="0"/>
        </a:spcAft>
        <a:defRPr sz="2800">
          <a:solidFill>
            <a:srgbClr val="009900"/>
          </a:solidFill>
          <a:latin typeface="Verdana" pitchFamily="34" charset="0"/>
        </a:defRPr>
      </a:lvl6pPr>
      <a:lvl7pPr marL="914400" algn="r" rtl="0" fontAlgn="base">
        <a:spcBef>
          <a:spcPct val="0"/>
        </a:spcBef>
        <a:spcAft>
          <a:spcPct val="0"/>
        </a:spcAft>
        <a:defRPr sz="2800">
          <a:solidFill>
            <a:srgbClr val="009900"/>
          </a:solidFill>
          <a:latin typeface="Verdana" pitchFamily="34" charset="0"/>
        </a:defRPr>
      </a:lvl7pPr>
      <a:lvl8pPr marL="1371600" algn="r" rtl="0" fontAlgn="base">
        <a:spcBef>
          <a:spcPct val="0"/>
        </a:spcBef>
        <a:spcAft>
          <a:spcPct val="0"/>
        </a:spcAft>
        <a:defRPr sz="2800">
          <a:solidFill>
            <a:srgbClr val="009900"/>
          </a:solidFill>
          <a:latin typeface="Verdana" pitchFamily="34" charset="0"/>
        </a:defRPr>
      </a:lvl8pPr>
      <a:lvl9pPr marL="1828800" algn="r" rtl="0" fontAlgn="base">
        <a:spcBef>
          <a:spcPct val="0"/>
        </a:spcBef>
        <a:spcAft>
          <a:spcPct val="0"/>
        </a:spcAft>
        <a:defRPr sz="2800">
          <a:solidFill>
            <a:srgbClr val="0099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81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12" y="6498810"/>
            <a:ext cx="985825" cy="286011"/>
          </a:xfrm>
          <a:prstGeom prst="rect">
            <a:avLst/>
          </a:prstGeom>
        </p:spPr>
      </p:pic>
      <p:sp>
        <p:nvSpPr>
          <p:cNvPr id="8" name="Rectangle 4"/>
          <p:cNvSpPr txBox="1">
            <a:spLocks noChangeArrowheads="1"/>
          </p:cNvSpPr>
          <p:nvPr userDrawn="1"/>
        </p:nvSpPr>
        <p:spPr>
          <a:xfrm>
            <a:off x="3861729" y="670082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03422021"/>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78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53"/>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97" y="6498781"/>
            <a:ext cx="985825" cy="286011"/>
          </a:xfrm>
          <a:prstGeom prst="rect">
            <a:avLst/>
          </a:prstGeom>
        </p:spPr>
      </p:pic>
      <p:sp>
        <p:nvSpPr>
          <p:cNvPr id="8" name="Rectangle 4"/>
          <p:cNvSpPr txBox="1">
            <a:spLocks noChangeArrowheads="1"/>
          </p:cNvSpPr>
          <p:nvPr userDrawn="1"/>
        </p:nvSpPr>
        <p:spPr>
          <a:xfrm>
            <a:off x="3861729" y="670079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350366069"/>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75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32"/>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83" y="6498751"/>
            <a:ext cx="985825" cy="286011"/>
          </a:xfrm>
          <a:prstGeom prst="rect">
            <a:avLst/>
          </a:prstGeom>
        </p:spPr>
      </p:pic>
      <p:sp>
        <p:nvSpPr>
          <p:cNvPr id="8" name="Rectangle 4"/>
          <p:cNvSpPr txBox="1">
            <a:spLocks noChangeArrowheads="1"/>
          </p:cNvSpPr>
          <p:nvPr userDrawn="1"/>
        </p:nvSpPr>
        <p:spPr>
          <a:xfrm>
            <a:off x="3861729" y="670076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012614659"/>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72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00"/>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67" y="6498720"/>
            <a:ext cx="985825" cy="286011"/>
          </a:xfrm>
          <a:prstGeom prst="rect">
            <a:avLst/>
          </a:prstGeom>
        </p:spPr>
      </p:pic>
      <p:sp>
        <p:nvSpPr>
          <p:cNvPr id="8" name="Rectangle 4"/>
          <p:cNvSpPr txBox="1">
            <a:spLocks noChangeArrowheads="1"/>
          </p:cNvSpPr>
          <p:nvPr userDrawn="1"/>
        </p:nvSpPr>
        <p:spPr>
          <a:xfrm>
            <a:off x="3861729" y="670073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928786478"/>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686"/>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762"/>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49" y="6498685"/>
            <a:ext cx="985825" cy="286011"/>
          </a:xfrm>
          <a:prstGeom prst="rect">
            <a:avLst/>
          </a:prstGeom>
        </p:spPr>
      </p:pic>
      <p:sp>
        <p:nvSpPr>
          <p:cNvPr id="8" name="Rectangle 4"/>
          <p:cNvSpPr txBox="1">
            <a:spLocks noChangeArrowheads="1"/>
          </p:cNvSpPr>
          <p:nvPr userDrawn="1"/>
        </p:nvSpPr>
        <p:spPr>
          <a:xfrm>
            <a:off x="3861729" y="6700699"/>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1309874744"/>
      </p:ext>
    </p:extLst>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65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32" y="6498649"/>
            <a:ext cx="985825" cy="286011"/>
          </a:xfrm>
          <a:prstGeom prst="rect">
            <a:avLst/>
          </a:prstGeom>
        </p:spPr>
      </p:pic>
      <p:sp>
        <p:nvSpPr>
          <p:cNvPr id="8" name="Rectangle 4"/>
          <p:cNvSpPr txBox="1">
            <a:spLocks noChangeArrowheads="1"/>
          </p:cNvSpPr>
          <p:nvPr userDrawn="1"/>
        </p:nvSpPr>
        <p:spPr>
          <a:xfrm>
            <a:off x="3861729" y="670066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862183998"/>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61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12" y="6498612"/>
            <a:ext cx="985825" cy="286011"/>
          </a:xfrm>
          <a:prstGeom prst="rect">
            <a:avLst/>
          </a:prstGeom>
        </p:spPr>
      </p:pic>
      <p:sp>
        <p:nvSpPr>
          <p:cNvPr id="8" name="Rectangle 4"/>
          <p:cNvSpPr txBox="1">
            <a:spLocks noChangeArrowheads="1"/>
          </p:cNvSpPr>
          <p:nvPr userDrawn="1"/>
        </p:nvSpPr>
        <p:spPr>
          <a:xfrm>
            <a:off x="3861729" y="670062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289498724"/>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57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392" y="6498571"/>
            <a:ext cx="985825" cy="286011"/>
          </a:xfrm>
          <a:prstGeom prst="rect">
            <a:avLst/>
          </a:prstGeom>
        </p:spPr>
      </p:pic>
      <p:sp>
        <p:nvSpPr>
          <p:cNvPr id="8" name="Rectangle 4"/>
          <p:cNvSpPr txBox="1">
            <a:spLocks noChangeArrowheads="1"/>
          </p:cNvSpPr>
          <p:nvPr userDrawn="1"/>
        </p:nvSpPr>
        <p:spPr>
          <a:xfrm>
            <a:off x="3861729" y="670058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916622333"/>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53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372" y="6498529"/>
            <a:ext cx="985825" cy="286011"/>
          </a:xfrm>
          <a:prstGeom prst="rect">
            <a:avLst/>
          </a:prstGeom>
        </p:spPr>
      </p:pic>
      <p:sp>
        <p:nvSpPr>
          <p:cNvPr id="8" name="Rectangle 4"/>
          <p:cNvSpPr txBox="1">
            <a:spLocks noChangeArrowheads="1"/>
          </p:cNvSpPr>
          <p:nvPr userDrawn="1"/>
        </p:nvSpPr>
        <p:spPr>
          <a:xfrm>
            <a:off x="3861729" y="670054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945118332"/>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486"/>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349" y="6498486"/>
            <a:ext cx="985825" cy="286011"/>
          </a:xfrm>
          <a:prstGeom prst="rect">
            <a:avLst/>
          </a:prstGeom>
        </p:spPr>
      </p:pic>
      <p:sp>
        <p:nvSpPr>
          <p:cNvPr id="8" name="Rectangle 4"/>
          <p:cNvSpPr txBox="1">
            <a:spLocks noChangeArrowheads="1"/>
          </p:cNvSpPr>
          <p:nvPr userDrawn="1"/>
        </p:nvSpPr>
        <p:spPr>
          <a:xfrm>
            <a:off x="3861729" y="6700499"/>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448322832"/>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6816"/>
            <a:ext cx="7247792"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000" u="none" smtClean="0">
                <a:latin typeface="Arial" charset="0"/>
                <a:ea typeface="SimSun" pitchFamily="2" charset="-122"/>
              </a:defRPr>
            </a:lvl1pPr>
          </a:lstStyle>
          <a:p>
            <a:pPr eaLnBrk="0" fontAlgn="base" hangingPunct="0">
              <a:spcAft>
                <a:spcPct val="0"/>
              </a:spcAft>
              <a:defRPr/>
            </a:pPr>
            <a:fld id="{CFB9F86A-03D7-4843-A2E3-7A8A8271E313}" type="datetime3">
              <a:rPr lang="en-US" altLang="zh-SG" smtClean="0">
                <a:solidFill>
                  <a:srgbClr val="000000"/>
                </a:solidFill>
              </a:rPr>
              <a:pPr eaLnBrk="0" fontAlgn="base" hangingPunct="0">
                <a:spcAft>
                  <a:spcPct val="0"/>
                </a:spcAft>
                <a:defRPr/>
              </a:pPr>
              <a:t>3 August 2017</a:t>
            </a:fld>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000" u="none" smtClean="0">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8675"/>
            <a:ext cx="2110155"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smtClean="0">
                <a:ea typeface="SimSun" pitchFamily="2" charset="-122"/>
              </a:defRPr>
            </a:lvl1pPr>
          </a:lstStyle>
          <a:p>
            <a:pPr eaLnBrk="0" fontAlgn="base" hangingPunct="0">
              <a:spcAft>
                <a:spcPct val="0"/>
              </a:spcAft>
              <a:defRPr/>
            </a:pPr>
            <a:fld id="{66E9A8D6-11A3-4EA0-B319-F0BE1A3BFB51}"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6" name="Freeform 12"/>
            <p:cNvSpPr>
              <a:spLocks/>
            </p:cNvSpPr>
            <p:nvPr/>
          </p:nvSpPr>
          <p:spPr bwMode="hidden">
            <a:xfrm>
              <a:off x="0" y="2458"/>
              <a:ext cx="1853"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7" name="Freeform 13"/>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8" name="Freeform 14"/>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2" name="Oval 17"/>
            <p:cNvSpPr>
              <a:spLocks noChangeArrowheads="1"/>
            </p:cNvSpPr>
            <p:nvPr/>
          </p:nvSpPr>
          <p:spPr bwMode="ltGray">
            <a:xfrm>
              <a:off x="791" y="2723"/>
              <a:ext cx="121" cy="121"/>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grpSp>
      <p:sp>
        <p:nvSpPr>
          <p:cNvPr id="1034" name="Text Box 18"/>
          <p:cNvSpPr txBox="1">
            <a:spLocks noChangeArrowheads="1"/>
          </p:cNvSpPr>
          <p:nvPr/>
        </p:nvSpPr>
        <p:spPr bwMode="auto">
          <a:xfrm rot="-5400000">
            <a:off x="-2296564" y="4118253"/>
            <a:ext cx="503713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pPr>
            <a:r>
              <a:rPr lang="en-US" b="1" u="none">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3491883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spd="slow">
    <p:pull/>
  </p:transition>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44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29"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327" y="6498439"/>
            <a:ext cx="985825" cy="286011"/>
          </a:xfrm>
          <a:prstGeom prst="rect">
            <a:avLst/>
          </a:prstGeom>
        </p:spPr>
      </p:pic>
      <p:sp>
        <p:nvSpPr>
          <p:cNvPr id="8" name="Rectangle 4"/>
          <p:cNvSpPr txBox="1">
            <a:spLocks noChangeArrowheads="1"/>
          </p:cNvSpPr>
          <p:nvPr userDrawn="1"/>
        </p:nvSpPr>
        <p:spPr>
          <a:xfrm>
            <a:off x="3861729" y="670045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1920466926"/>
      </p:ext>
    </p:extLst>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39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05"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303" y="6498391"/>
            <a:ext cx="985825" cy="286011"/>
          </a:xfrm>
          <a:prstGeom prst="rect">
            <a:avLst/>
          </a:prstGeom>
        </p:spPr>
      </p:pic>
      <p:sp>
        <p:nvSpPr>
          <p:cNvPr id="8" name="Rectangle 4"/>
          <p:cNvSpPr txBox="1">
            <a:spLocks noChangeArrowheads="1"/>
          </p:cNvSpPr>
          <p:nvPr userDrawn="1"/>
        </p:nvSpPr>
        <p:spPr>
          <a:xfrm>
            <a:off x="3861729" y="670040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3831135807"/>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34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32"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277" y="6498342"/>
            <a:ext cx="985825" cy="286011"/>
          </a:xfrm>
          <a:prstGeom prst="rect">
            <a:avLst/>
          </a:prstGeom>
        </p:spPr>
      </p:pic>
      <p:sp>
        <p:nvSpPr>
          <p:cNvPr id="8" name="Rectangle 4"/>
          <p:cNvSpPr txBox="1">
            <a:spLocks noChangeArrowheads="1"/>
          </p:cNvSpPr>
          <p:nvPr userDrawn="1"/>
        </p:nvSpPr>
        <p:spPr>
          <a:xfrm>
            <a:off x="3861729" y="670035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71393136"/>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29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32"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252" y="6498289"/>
            <a:ext cx="985825" cy="286011"/>
          </a:xfrm>
          <a:prstGeom prst="rect">
            <a:avLst/>
          </a:prstGeom>
        </p:spPr>
      </p:pic>
      <p:sp>
        <p:nvSpPr>
          <p:cNvPr id="8" name="Rectangle 4"/>
          <p:cNvSpPr txBox="1">
            <a:spLocks noChangeArrowheads="1"/>
          </p:cNvSpPr>
          <p:nvPr userDrawn="1"/>
        </p:nvSpPr>
        <p:spPr>
          <a:xfrm>
            <a:off x="3861729" y="670030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754165680"/>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236"/>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26"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224" y="6498235"/>
            <a:ext cx="985825" cy="286011"/>
          </a:xfrm>
          <a:prstGeom prst="rect">
            <a:avLst/>
          </a:prstGeom>
        </p:spPr>
      </p:pic>
      <p:sp>
        <p:nvSpPr>
          <p:cNvPr id="8" name="Rectangle 4"/>
          <p:cNvSpPr txBox="1">
            <a:spLocks noChangeArrowheads="1"/>
          </p:cNvSpPr>
          <p:nvPr userDrawn="1"/>
        </p:nvSpPr>
        <p:spPr>
          <a:xfrm>
            <a:off x="3861729" y="6700249"/>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3845644577"/>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18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198"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196" y="6498180"/>
            <a:ext cx="985825" cy="286011"/>
          </a:xfrm>
          <a:prstGeom prst="rect">
            <a:avLst/>
          </a:prstGeom>
        </p:spPr>
      </p:pic>
      <p:sp>
        <p:nvSpPr>
          <p:cNvPr id="8" name="Rectangle 4"/>
          <p:cNvSpPr txBox="1">
            <a:spLocks noChangeArrowheads="1"/>
          </p:cNvSpPr>
          <p:nvPr userDrawn="1"/>
        </p:nvSpPr>
        <p:spPr>
          <a:xfrm>
            <a:off x="3861729" y="670019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087848896"/>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12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169"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168" y="6498121"/>
            <a:ext cx="985825" cy="286011"/>
          </a:xfrm>
          <a:prstGeom prst="rect">
            <a:avLst/>
          </a:prstGeom>
        </p:spPr>
      </p:pic>
      <p:sp>
        <p:nvSpPr>
          <p:cNvPr id="8" name="Rectangle 4"/>
          <p:cNvSpPr txBox="1">
            <a:spLocks noChangeArrowheads="1"/>
          </p:cNvSpPr>
          <p:nvPr userDrawn="1"/>
        </p:nvSpPr>
        <p:spPr>
          <a:xfrm>
            <a:off x="3861729" y="670013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415079489"/>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30187"/>
            <a:ext cx="8476511" cy="69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581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2" cstate="print">
            <a:extLst>
              <a:ext uri="{BEBA8EAE-BF5A-486C-A8C5-ECC9F3942E4B}">
                <a14:imgProps xmlns:a14="http://schemas.microsoft.com/office/drawing/2010/main" xmlns="">
                  <a14:imgLayer r:embed="rId13">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44824" y="5933103"/>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41349500"/>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06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137" y="6498061"/>
            <a:ext cx="985825" cy="286011"/>
          </a:xfrm>
          <a:prstGeom prst="rect">
            <a:avLst/>
          </a:prstGeom>
        </p:spPr>
      </p:pic>
    </p:spTree>
    <p:extLst>
      <p:ext uri="{BB962C8B-B14F-4D97-AF65-F5344CB8AC3E}">
        <p14:creationId xmlns:p14="http://schemas.microsoft.com/office/powerpoint/2010/main" xmlns="" val="1151116723"/>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00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p:nvPicPr>
        <p:blipFill>
          <a:blip r:embed="rId13" cstate="print"/>
          <a:stretch>
            <a:fillRect/>
          </a:stretch>
        </p:blipFill>
        <p:spPr>
          <a:xfrm>
            <a:off x="8002107" y="6498000"/>
            <a:ext cx="985825" cy="286011"/>
          </a:xfrm>
          <a:prstGeom prst="rect">
            <a:avLst/>
          </a:prstGeom>
        </p:spPr>
      </p:pic>
    </p:spTree>
    <p:extLst>
      <p:ext uri="{BB962C8B-B14F-4D97-AF65-F5344CB8AC3E}">
        <p14:creationId xmlns:p14="http://schemas.microsoft.com/office/powerpoint/2010/main" xmlns="" val="1184689103"/>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6805"/>
            <a:ext cx="7247792"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000" u="none" smtClean="0">
                <a:latin typeface="Arial" charset="0"/>
                <a:ea typeface="SimSun" pitchFamily="2" charset="-122"/>
              </a:defRPr>
            </a:lvl1pPr>
          </a:lstStyle>
          <a:p>
            <a:pPr eaLnBrk="0" fontAlgn="base" hangingPunct="0">
              <a:spcAft>
                <a:spcPct val="0"/>
              </a:spcAft>
              <a:defRPr/>
            </a:pPr>
            <a:fld id="{1DFD524E-BA7C-4435-9EC4-7471929F8F81}" type="datetime3">
              <a:rPr lang="en-US" altLang="zh-SG" smtClean="0">
                <a:solidFill>
                  <a:srgbClr val="000000"/>
                </a:solidFill>
              </a:rPr>
              <a:pPr eaLnBrk="0" fontAlgn="base" hangingPunct="0">
                <a:spcAft>
                  <a:spcPct val="0"/>
                </a:spcAft>
                <a:defRPr/>
              </a:pPr>
              <a:t>3 August 2017</a:t>
            </a:fld>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000" u="none" smtClean="0">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8665"/>
            <a:ext cx="2110155"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smtClean="0">
                <a:ea typeface="SimSun" pitchFamily="2" charset="-122"/>
              </a:defRPr>
            </a:lvl1pPr>
          </a:lstStyle>
          <a:p>
            <a:pPr eaLnBrk="0" fontAlgn="base" hangingPunct="0">
              <a:spcAft>
                <a:spcPct val="0"/>
              </a:spcAft>
              <a:defRPr/>
            </a:pPr>
            <a:fld id="{66E9A8D6-11A3-4EA0-B319-F0BE1A3BFB51}"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6" name="Freeform 12"/>
            <p:cNvSpPr>
              <a:spLocks/>
            </p:cNvSpPr>
            <p:nvPr/>
          </p:nvSpPr>
          <p:spPr bwMode="hidden">
            <a:xfrm>
              <a:off x="0" y="2458"/>
              <a:ext cx="1853"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7" name="Freeform 13"/>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8" name="Freeform 14"/>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2" name="Oval 17"/>
            <p:cNvSpPr>
              <a:spLocks noChangeArrowheads="1"/>
            </p:cNvSpPr>
            <p:nvPr/>
          </p:nvSpPr>
          <p:spPr bwMode="ltGray">
            <a:xfrm>
              <a:off x="791" y="2723"/>
              <a:ext cx="121" cy="121"/>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grpSp>
      <p:sp>
        <p:nvSpPr>
          <p:cNvPr id="1034" name="Text Box 18"/>
          <p:cNvSpPr txBox="1">
            <a:spLocks noChangeArrowheads="1"/>
          </p:cNvSpPr>
          <p:nvPr/>
        </p:nvSpPr>
        <p:spPr bwMode="auto">
          <a:xfrm rot="-5400000">
            <a:off x="-2296564" y="4118253"/>
            <a:ext cx="503713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pPr>
            <a:r>
              <a:rPr lang="en-US" b="1" u="none">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3076973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spd="slow">
    <p:pull/>
  </p:transition>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36"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7938"/>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2932"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p:nvPicPr>
        <p:blipFill>
          <a:blip r:embed="rId13" cstate="print"/>
          <a:stretch>
            <a:fillRect/>
          </a:stretch>
        </p:blipFill>
        <p:spPr>
          <a:xfrm>
            <a:off x="8002076" y="6497938"/>
            <a:ext cx="985825" cy="286011"/>
          </a:xfrm>
          <a:prstGeom prst="rect">
            <a:avLst/>
          </a:prstGeom>
        </p:spPr>
      </p:pic>
      <p:sp>
        <p:nvSpPr>
          <p:cNvPr id="8" name="Rectangle 4"/>
          <p:cNvSpPr txBox="1">
            <a:spLocks noChangeArrowheads="1"/>
          </p:cNvSpPr>
          <p:nvPr/>
        </p:nvSpPr>
        <p:spPr>
          <a:xfrm>
            <a:off x="3861729" y="6699951"/>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677433290"/>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36"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787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2932" y="22165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p:nvPicPr>
        <p:blipFill>
          <a:blip r:embed="rId13" cstate="print"/>
          <a:stretch>
            <a:fillRect/>
          </a:stretch>
        </p:blipFill>
        <p:spPr>
          <a:xfrm>
            <a:off x="8002043" y="6497872"/>
            <a:ext cx="985825" cy="286011"/>
          </a:xfrm>
          <a:prstGeom prst="rect">
            <a:avLst/>
          </a:prstGeom>
        </p:spPr>
      </p:pic>
      <p:sp>
        <p:nvSpPr>
          <p:cNvPr id="8" name="Rectangle 4"/>
          <p:cNvSpPr txBox="1">
            <a:spLocks noChangeArrowheads="1"/>
          </p:cNvSpPr>
          <p:nvPr/>
        </p:nvSpPr>
        <p:spPr>
          <a:xfrm>
            <a:off x="3861729" y="669988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4070392826"/>
      </p:ext>
    </p:extLst>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36"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7804"/>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1"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2" cstate="print"/>
          <a:stretch>
            <a:fillRect/>
          </a:stretch>
        </p:blipFill>
        <p:spPr>
          <a:xfrm>
            <a:off x="8002008" y="6497803"/>
            <a:ext cx="985825" cy="286011"/>
          </a:xfrm>
          <a:prstGeom prst="rect">
            <a:avLst/>
          </a:prstGeom>
        </p:spPr>
      </p:pic>
    </p:spTree>
    <p:extLst>
      <p:ext uri="{BB962C8B-B14F-4D97-AF65-F5344CB8AC3E}">
        <p14:creationId xmlns:p14="http://schemas.microsoft.com/office/powerpoint/2010/main" xmlns="" val="3359741300"/>
      </p:ext>
    </p:extLst>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36"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7738"/>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2788" y="22165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1976" y="6497737"/>
            <a:ext cx="985825" cy="286011"/>
          </a:xfrm>
          <a:prstGeom prst="rect">
            <a:avLst/>
          </a:prstGeom>
        </p:spPr>
      </p:pic>
    </p:spTree>
    <p:extLst>
      <p:ext uri="{BB962C8B-B14F-4D97-AF65-F5344CB8AC3E}">
        <p14:creationId xmlns:p14="http://schemas.microsoft.com/office/powerpoint/2010/main" xmlns="" val="536086849"/>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5939"/>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78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9DE5FD67-738B-49CF-B0EF-A3C990A35475}"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grpSp>
      <p:sp>
        <p:nvSpPr>
          <p:cNvPr id="1034" name="Text Box 18"/>
          <p:cNvSpPr txBox="1">
            <a:spLocks noChangeArrowheads="1"/>
          </p:cNvSpPr>
          <p:nvPr/>
        </p:nvSpPr>
        <p:spPr bwMode="auto">
          <a:xfrm rot="-54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pPr>
            <a:r>
              <a:rPr lang="en-US" b="1" u="none">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37695996"/>
      </p:ext>
    </p:extLst>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61666" name="Rectangle 2"/>
          <p:cNvSpPr>
            <a:spLocks noChangeArrowheads="1"/>
          </p:cNvSpPr>
          <p:nvPr/>
        </p:nvSpPr>
        <p:spPr bwMode="gray">
          <a:xfrm>
            <a:off x="0" y="0"/>
            <a:ext cx="9144000" cy="927100"/>
          </a:xfrm>
          <a:prstGeom prst="rect">
            <a:avLst/>
          </a:prstGeom>
          <a:solidFill>
            <a:schemeClr val="bg1"/>
          </a:solidFill>
          <a:ln w="12700">
            <a:noFill/>
            <a:miter lim="800000"/>
            <a:headEnd/>
            <a:tailEnd/>
          </a:ln>
          <a:effectLst/>
        </p:spPr>
        <p:txBody>
          <a:bodyPr wrap="none" lIns="90488" tIns="44450" rIns="90488" bIns="44450" anchor="ctr"/>
          <a:lstStyle/>
          <a:p>
            <a:pPr algn="ctr" fontAlgn="base">
              <a:spcBef>
                <a:spcPct val="0"/>
              </a:spcBef>
              <a:spcAft>
                <a:spcPct val="0"/>
              </a:spcAft>
              <a:defRPr/>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5885"/>
            <a:ext cx="7247792" cy="576263"/>
          </a:xfrm>
          <a:prstGeom prst="rect">
            <a:avLst/>
          </a:prstGeom>
          <a:noFill/>
          <a:ln w="12700">
            <a:noFill/>
            <a:miter lim="800000"/>
            <a:headEnd/>
            <a:tailEnd/>
          </a:ln>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72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9A65AB00-7C43-40B1-9791-16929EAE7E49}"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2161672" name="Line 8"/>
          <p:cNvSpPr>
            <a:spLocks noChangeShapeType="1"/>
          </p:cNvSpPr>
          <p:nvPr/>
        </p:nvSpPr>
        <p:spPr bwMode="auto">
          <a:xfrm>
            <a:off x="4403" y="1074738"/>
            <a:ext cx="9145465" cy="0"/>
          </a:xfrm>
          <a:prstGeom prst="line">
            <a:avLst/>
          </a:prstGeom>
          <a:noFill/>
          <a:ln w="12700">
            <a:solidFill>
              <a:schemeClr val="tx1"/>
            </a:solidFill>
            <a:round/>
            <a:headEnd/>
            <a:tailEnd/>
          </a:ln>
          <a:effectLst/>
        </p:spPr>
        <p:txBody>
          <a:bodyPr wrap="none" anchor="ctr"/>
          <a:lstStyle/>
          <a:p>
            <a:pPr eaLnBrk="0" fontAlgn="base" hangingPunct="0">
              <a:spcBef>
                <a:spcPct val="50000"/>
              </a:spcBef>
              <a:spcAft>
                <a:spcPct val="0"/>
              </a:spcAft>
              <a:defRPr/>
            </a:pPr>
            <a:endParaRPr lang="en-GB" u="sng">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9"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w="9525">
              <a:noFill/>
              <a:round/>
              <a:headEnd/>
              <a:tailEnd/>
            </a:ln>
            <a:effectLst/>
          </p:spPr>
          <p:txBody>
            <a:bodyPr/>
            <a:lstStyle/>
            <a:p>
              <a:pPr eaLnBrk="0" fontAlgn="base" hangingPunct="0">
                <a:spcBef>
                  <a:spcPct val="50000"/>
                </a:spcBef>
                <a:spcAft>
                  <a:spcPct val="0"/>
                </a:spcAft>
                <a:defRPr/>
              </a:pPr>
              <a:endParaRPr lang="en-GB" u="sng">
                <a:solidFill>
                  <a:srgbClr val="000000"/>
                </a:solidFill>
              </a:endParaRPr>
            </a:p>
          </p:txBody>
        </p:sp>
        <p:sp>
          <p:nvSpPr>
            <p:cNvPr id="2161680"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w="9525">
              <a:noFill/>
              <a:round/>
              <a:headEnd/>
              <a:tailEnd/>
            </a:ln>
            <a:effectLst/>
          </p:spPr>
          <p:txBody>
            <a:bodyPr/>
            <a:lstStyle/>
            <a:p>
              <a:pPr eaLnBrk="0" fontAlgn="base" hangingPunct="0">
                <a:spcBef>
                  <a:spcPct val="50000"/>
                </a:spcBef>
                <a:spcAft>
                  <a:spcPct val="0"/>
                </a:spcAft>
                <a:defRPr/>
              </a:pPr>
              <a:endParaRPr lang="en-GB" u="sng">
                <a:solidFill>
                  <a:srgbClr val="000000"/>
                </a:solidFill>
              </a:endParaRPr>
            </a:p>
          </p:txBody>
        </p:sp>
        <p:sp>
          <p:nvSpPr>
            <p:cNvPr id="2161681"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w="9525">
              <a:noFill/>
              <a:round/>
              <a:headEnd/>
              <a:tailEnd/>
            </a:ln>
            <a:effectLst/>
          </p:spPr>
          <p:txBody>
            <a:bodyPr/>
            <a:lstStyle/>
            <a:p>
              <a:pPr eaLnBrk="0" fontAlgn="base" hangingPunct="0">
                <a:spcBef>
                  <a:spcPct val="50000"/>
                </a:spcBef>
                <a:spcAft>
                  <a:spcPct val="0"/>
                </a:spcAft>
                <a:defRPr/>
              </a:pPr>
              <a:endParaRPr lang="en-GB" u="sng">
                <a:solidFill>
                  <a:srgbClr val="000000"/>
                </a:solidFill>
              </a:endParaRPr>
            </a:p>
          </p:txBody>
        </p:sp>
      </p:grpSp>
      <p:sp>
        <p:nvSpPr>
          <p:cNvPr id="2161682" name="Text Box 18"/>
          <p:cNvSpPr txBox="1">
            <a:spLocks noChangeArrowheads="1"/>
          </p:cNvSpPr>
          <p:nvPr/>
        </p:nvSpPr>
        <p:spPr bwMode="auto">
          <a:xfrm rot="-5400000">
            <a:off x="-2296564" y="4118253"/>
            <a:ext cx="5037138" cy="369332"/>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defRPr/>
            </a:pPr>
            <a:r>
              <a:rPr lang="en-US" b="1">
                <a:solidFill>
                  <a:srgbClr val="777777"/>
                </a:solidFill>
              </a:rPr>
              <a:t>Financial System Strategy  2020</a:t>
            </a:r>
          </a:p>
        </p:txBody>
      </p:sp>
      <p:pic>
        <p:nvPicPr>
          <p:cNvPr id="1035" name="Picture 21"/>
          <p:cNvPicPr>
            <a:picLocks noChangeAspect="1" noChangeArrowheads="1"/>
          </p:cNvPicPr>
          <p:nvPr userDrawn="1"/>
        </p:nvPicPr>
        <p:blipFill>
          <a:blip r:embed="rId14"/>
          <a:srcRect l="67751" t="4707" r="5081" b="68340"/>
          <a:stretch>
            <a:fillRect/>
          </a:stretch>
        </p:blipFill>
        <p:spPr bwMode="auto">
          <a:xfrm>
            <a:off x="14708" y="15876"/>
            <a:ext cx="1144467" cy="1042988"/>
          </a:xfrm>
          <a:prstGeom prst="rect">
            <a:avLst/>
          </a:prstGeom>
          <a:noFill/>
          <a:ln w="9525">
            <a:noFill/>
            <a:miter lim="800000"/>
            <a:headEnd/>
            <a:tailEnd/>
          </a:ln>
        </p:spPr>
      </p:pic>
    </p:spTree>
    <p:extLst>
      <p:ext uri="{BB962C8B-B14F-4D97-AF65-F5344CB8AC3E}">
        <p14:creationId xmlns:p14="http://schemas.microsoft.com/office/powerpoint/2010/main" xmlns="" val="326677087"/>
      </p:ext>
    </p:extLst>
  </p:cSld>
  <p:clrMap bg1="lt1" tx1="dk1" bg2="lt2" tx2="dk2" accent1="accent1" accent2="accent2" accent3="accent3" accent4="accent4" accent5="accent5" accent6="accent6" hlink="hlink" folHlink="folHlink"/>
  <p:sldLayoutIdLst>
    <p:sldLayoutId id="2147484500" r:id="rId1"/>
    <p:sldLayoutId id="2147484501" r:id="rId2"/>
    <p:sldLayoutId id="2147484502" r:id="rId3"/>
    <p:sldLayoutId id="2147484503" r:id="rId4"/>
    <p:sldLayoutId id="2147484504" r:id="rId5"/>
    <p:sldLayoutId id="2147484505" r:id="rId6"/>
    <p:sldLayoutId id="2147484506" r:id="rId7"/>
    <p:sldLayoutId id="2147484507" r:id="rId8"/>
    <p:sldLayoutId id="2147484508" r:id="rId9"/>
    <p:sldLayoutId id="2147484509" r:id="rId10"/>
    <p:sldLayoutId id="2147484510" r:id="rId11"/>
    <p:sldLayoutId id="2147484511"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a:solidFill>
            <a:srgbClr val="008000"/>
          </a:solidFill>
          <a:latin typeface="+mj-lt"/>
          <a:ea typeface="+mj-ea"/>
          <a:cs typeface="+mj-cs"/>
        </a:defRPr>
      </a:lvl1pPr>
      <a:lvl2pPr algn="ctr" rtl="0" eaLnBrk="0" fontAlgn="base" hangingPunct="0">
        <a:spcBef>
          <a:spcPct val="0"/>
        </a:spcBef>
        <a:spcAft>
          <a:spcPct val="0"/>
        </a:spcAft>
        <a:defRPr sz="2800">
          <a:solidFill>
            <a:srgbClr val="008000"/>
          </a:solidFill>
          <a:latin typeface="Verdana" pitchFamily="34" charset="0"/>
        </a:defRPr>
      </a:lvl2pPr>
      <a:lvl3pPr algn="ctr" rtl="0" eaLnBrk="0" fontAlgn="base" hangingPunct="0">
        <a:spcBef>
          <a:spcPct val="0"/>
        </a:spcBef>
        <a:spcAft>
          <a:spcPct val="0"/>
        </a:spcAft>
        <a:defRPr sz="2800">
          <a:solidFill>
            <a:srgbClr val="008000"/>
          </a:solidFill>
          <a:latin typeface="Verdana" pitchFamily="34" charset="0"/>
        </a:defRPr>
      </a:lvl3pPr>
      <a:lvl4pPr algn="ctr" rtl="0" eaLnBrk="0" fontAlgn="base" hangingPunct="0">
        <a:spcBef>
          <a:spcPct val="0"/>
        </a:spcBef>
        <a:spcAft>
          <a:spcPct val="0"/>
        </a:spcAft>
        <a:defRPr sz="2800">
          <a:solidFill>
            <a:srgbClr val="008000"/>
          </a:solidFill>
          <a:latin typeface="Verdana" pitchFamily="34" charset="0"/>
        </a:defRPr>
      </a:lvl4pPr>
      <a:lvl5pPr algn="ctr" rtl="0" eaLnBrk="0" fontAlgn="base" hangingPunct="0">
        <a:spcBef>
          <a:spcPct val="0"/>
        </a:spcBef>
        <a:spcAft>
          <a:spcPct val="0"/>
        </a:spcAft>
        <a:defRPr sz="2800">
          <a:solidFill>
            <a:srgbClr val="008000"/>
          </a:solidFill>
          <a:latin typeface="Verdana" pitchFamily="34" charset="0"/>
        </a:defRPr>
      </a:lvl5pPr>
      <a:lvl6pPr marL="457200" algn="ctr" rtl="0" fontAlgn="base">
        <a:spcBef>
          <a:spcPct val="0"/>
        </a:spcBef>
        <a:spcAft>
          <a:spcPct val="0"/>
        </a:spcAft>
        <a:defRPr sz="2800">
          <a:solidFill>
            <a:srgbClr val="008000"/>
          </a:solidFill>
          <a:latin typeface="Verdana" pitchFamily="34" charset="0"/>
        </a:defRPr>
      </a:lvl6pPr>
      <a:lvl7pPr marL="914400" algn="ctr" rtl="0" fontAlgn="base">
        <a:spcBef>
          <a:spcPct val="0"/>
        </a:spcBef>
        <a:spcAft>
          <a:spcPct val="0"/>
        </a:spcAft>
        <a:defRPr sz="2800">
          <a:solidFill>
            <a:srgbClr val="008000"/>
          </a:solidFill>
          <a:latin typeface="Verdana" pitchFamily="34" charset="0"/>
        </a:defRPr>
      </a:lvl7pPr>
      <a:lvl8pPr marL="1371600" algn="ctr" rtl="0" fontAlgn="base">
        <a:spcBef>
          <a:spcPct val="0"/>
        </a:spcBef>
        <a:spcAft>
          <a:spcPct val="0"/>
        </a:spcAft>
        <a:defRPr sz="2800">
          <a:solidFill>
            <a:srgbClr val="008000"/>
          </a:solidFill>
          <a:latin typeface="Verdana" pitchFamily="34" charset="0"/>
        </a:defRPr>
      </a:lvl8pPr>
      <a:lvl9pPr marL="1828800" algn="ctr" rtl="0" fontAlgn="base">
        <a:spcBef>
          <a:spcPct val="0"/>
        </a:spcBef>
        <a:spcAft>
          <a:spcPct val="0"/>
        </a:spcAft>
        <a:defRPr sz="28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30005"/>
            <a:ext cx="8476511" cy="69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532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2" cstate="print">
            <a:extLst>
              <a:ext uri="{BEBA8EAE-BF5A-486C-A8C5-ECC9F3942E4B}">
                <a14:imgProps xmlns:a14="http://schemas.microsoft.com/office/drawing/2010/main" xmlns="">
                  <a14:imgLayer r:embed="rId13">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44824" y="5932607"/>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48009768"/>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827"/>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66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47374780"/>
      </p:ext>
    </p:extLst>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763"/>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60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80002201"/>
      </p:ext>
    </p:extLst>
  </p:cSld>
  <p:clrMap bg1="lt1" tx1="dk1" bg2="lt2" tx2="dk2" accent1="accent1" accent2="accent2" accent3="accent3" accent4="accent4" accent5="accent5" accent6="accent6" hlink="hlink" folHlink="folHlink"/>
  <p:sldLayoutIdLst>
    <p:sldLayoutId id="2147484536" r:id="rId1"/>
    <p:sldLayoutId id="2147484537" r:id="rId2"/>
    <p:sldLayoutId id="2147484538" r:id="rId3"/>
    <p:sldLayoutId id="2147484539" r:id="rId4"/>
    <p:sldLayoutId id="2147484540" r:id="rId5"/>
    <p:sldLayoutId id="2147484541" r:id="rId6"/>
    <p:sldLayoutId id="2147484542" r:id="rId7"/>
    <p:sldLayoutId id="2147484543" r:id="rId8"/>
    <p:sldLayoutId id="2147484544" r:id="rId9"/>
    <p:sldLayoutId id="2147484545" r:id="rId10"/>
    <p:sldLayoutId id="2147484546"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698"/>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53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2856250"/>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6794"/>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865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06C417FB-22C4-4AF6-AE2E-2523673224F1}"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grpSp>
      <p:sp>
        <p:nvSpPr>
          <p:cNvPr id="1034" name="Text Box 18"/>
          <p:cNvSpPr txBox="1">
            <a:spLocks noChangeArrowheads="1"/>
          </p:cNvSpPr>
          <p:nvPr/>
        </p:nvSpPr>
        <p:spPr bwMode="auto">
          <a:xfrm rot="-54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5366973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629"/>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46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69464700"/>
      </p:ext>
    </p:extLst>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559"/>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39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76739463"/>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489"/>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32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11679354"/>
      </p:ext>
    </p:extLst>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414"/>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25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78520618"/>
      </p:ext>
    </p:extLst>
  </p:cSld>
  <p:clrMap bg1="lt1" tx1="dk1" bg2="lt2" tx2="dk2" accent1="accent1" accent2="accent2" accent3="accent3" accent4="accent4" accent5="accent5" accent6="accent6" hlink="hlink" folHlink="folHlink"/>
  <p:sldLayoutIdLst>
    <p:sldLayoutId id="2147484596" r:id="rId1"/>
    <p:sldLayoutId id="2147484597" r:id="rId2"/>
    <p:sldLayoutId id="2147484598" r:id="rId3"/>
    <p:sldLayoutId id="2147484599" r:id="rId4"/>
    <p:sldLayoutId id="2147484600" r:id="rId5"/>
    <p:sldLayoutId id="2147484601" r:id="rId6"/>
    <p:sldLayoutId id="2147484602" r:id="rId7"/>
    <p:sldLayoutId id="2147484603" r:id="rId8"/>
    <p:sldLayoutId id="2147484604" r:id="rId9"/>
    <p:sldLayoutId id="2147484605" r:id="rId10"/>
    <p:sldLayoutId id="2147484606"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339"/>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17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75217376"/>
      </p:ext>
    </p:extLst>
  </p:cSld>
  <p:clrMap bg1="lt1" tx1="dk1" bg2="lt2" tx2="dk2" accent1="accent1" accent2="accent2" accent3="accent3" accent4="accent4" accent5="accent5" accent6="accent6" hlink="hlink" folHlink="folHlink"/>
  <p:sldLayoutIdLst>
    <p:sldLayoutId id="2147484608" r:id="rId1"/>
    <p:sldLayoutId id="2147484609" r:id="rId2"/>
    <p:sldLayoutId id="2147484610" r:id="rId3"/>
    <p:sldLayoutId id="2147484611" r:id="rId4"/>
    <p:sldLayoutId id="2147484612" r:id="rId5"/>
    <p:sldLayoutId id="2147484613" r:id="rId6"/>
    <p:sldLayoutId id="2147484614" r:id="rId7"/>
    <p:sldLayoutId id="2147484615" r:id="rId8"/>
    <p:sldLayoutId id="2147484616" r:id="rId9"/>
    <p:sldLayoutId id="2147484617" r:id="rId10"/>
    <p:sldLayoutId id="2147484618"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259"/>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09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02037490"/>
      </p:ext>
    </p:extLst>
  </p:cSld>
  <p:clrMap bg1="lt1" tx1="dk1" bg2="lt2" tx2="dk2" accent1="accent1" accent2="accent2" accent3="accent3" accent4="accent4" accent5="accent5" accent6="accent6" hlink="hlink" folHlink="folHlink"/>
  <p:sldLayoutIdLst>
    <p:sldLayoutId id="2147484620" r:id="rId1"/>
    <p:sldLayoutId id="2147484621" r:id="rId2"/>
    <p:sldLayoutId id="2147484622" r:id="rId3"/>
    <p:sldLayoutId id="2147484623" r:id="rId4"/>
    <p:sldLayoutId id="2147484624" r:id="rId5"/>
    <p:sldLayoutId id="2147484625" r:id="rId6"/>
    <p:sldLayoutId id="2147484626" r:id="rId7"/>
    <p:sldLayoutId id="2147484627" r:id="rId8"/>
    <p:sldLayoutId id="2147484628" r:id="rId9"/>
    <p:sldLayoutId id="2147484629" r:id="rId10"/>
    <p:sldLayoutId id="2147484630"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179"/>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01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31532641"/>
      </p:ext>
    </p:extLst>
  </p:cSld>
  <p:clrMap bg1="lt1" tx1="dk1" bg2="lt2" tx2="dk2" accent1="accent1" accent2="accent2" accent3="accent3" accent4="accent4" accent5="accent5" accent6="accent6" hlink="hlink" folHlink="folHlink"/>
  <p:sldLayoutIdLst>
    <p:sldLayoutId id="2147484632" r:id="rId1"/>
    <p:sldLayoutId id="2147484633" r:id="rId2"/>
    <p:sldLayoutId id="2147484634" r:id="rId3"/>
    <p:sldLayoutId id="2147484635" r:id="rId4"/>
    <p:sldLayoutId id="2147484636" r:id="rId5"/>
    <p:sldLayoutId id="2147484637" r:id="rId6"/>
    <p:sldLayoutId id="2147484638" r:id="rId7"/>
    <p:sldLayoutId id="2147484639" r:id="rId8"/>
    <p:sldLayoutId id="2147484640" r:id="rId9"/>
    <p:sldLayoutId id="2147484641" r:id="rId10"/>
    <p:sldLayoutId id="2147484642"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099"/>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93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9393080"/>
      </p:ext>
    </p:extLst>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013"/>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85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4041139"/>
      </p:ext>
    </p:extLst>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 id="2147484662" r:id="rId7"/>
    <p:sldLayoutId id="2147484663" r:id="rId8"/>
    <p:sldLayoutId id="2147484664" r:id="rId9"/>
    <p:sldLayoutId id="2147484665" r:id="rId10"/>
    <p:sldLayoutId id="2147484666"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927"/>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76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26775401"/>
      </p:ext>
    </p:extLst>
  </p:cSld>
  <p:clrMap bg1="lt1" tx1="dk1" bg2="lt2" tx2="dk2" accent1="accent1" accent2="accent2" accent3="accent3" accent4="accent4" accent5="accent5" accent6="accent6" hlink="hlink" folHlink="folHlink"/>
  <p:sldLayoutIdLst>
    <p:sldLayoutId id="2147484668" r:id="rId1"/>
    <p:sldLayoutId id="2147484669" r:id="rId2"/>
    <p:sldLayoutId id="2147484670" r:id="rId3"/>
    <p:sldLayoutId id="2147484671" r:id="rId4"/>
    <p:sldLayoutId id="2147484672" r:id="rId5"/>
    <p:sldLayoutId id="2147484673" r:id="rId6"/>
    <p:sldLayoutId id="2147484674" r:id="rId7"/>
    <p:sldLayoutId id="2147484675" r:id="rId8"/>
    <p:sldLayoutId id="2147484676" r:id="rId9"/>
    <p:sldLayoutId id="2147484677" r:id="rId10"/>
    <p:sldLayoutId id="2147484678"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30920"/>
            <a:ext cx="8476511" cy="69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725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2" cstate="print">
            <a:extLst>
              <a:ext uri="{BEBA8EAE-BF5A-486C-A8C5-ECC9F3942E4B}">
                <a14:imgProps xmlns:a14="http://schemas.microsoft.com/office/drawing/2010/main" xmlns="">
                  <a14:imgLayer r:embed="rId13">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44824" y="5934537"/>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7347262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842"/>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67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14184133"/>
      </p:ext>
    </p:extLst>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751"/>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58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57959829"/>
      </p:ext>
    </p:extLst>
  </p:cSld>
  <p:clrMap bg1="lt1" tx1="dk1" bg2="lt2" tx2="dk2" accent1="accent1" accent2="accent2" accent3="accent3" accent4="accent4" accent5="accent5" accent6="accent6" hlink="hlink" folHlink="folHlink"/>
  <p:sldLayoutIdLst>
    <p:sldLayoutId id="2147484692" r:id="rId1"/>
    <p:sldLayoutId id="2147484693" r:id="rId2"/>
    <p:sldLayoutId id="2147484694"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660"/>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49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93082090"/>
      </p:ext>
    </p:extLst>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 id="2147484709" r:id="rId6"/>
    <p:sldLayoutId id="2147484710" r:id="rId7"/>
    <p:sldLayoutId id="2147484711" r:id="rId8"/>
    <p:sldLayoutId id="2147484712" r:id="rId9"/>
    <p:sldLayoutId id="2147484713" r:id="rId10"/>
    <p:sldLayoutId id="2147484714"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656"/>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40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7465641"/>
      </p:ext>
    </p:extLst>
  </p:cSld>
  <p:clrMap bg1="lt1" tx1="dk1" bg2="lt2" tx2="dk2" accent1="accent1" accent2="accent2" accent3="accent3" accent4="accent4" accent5="accent5" accent6="accent6" hlink="hlink" folHlink="folHlink"/>
  <p:sldLayoutIdLst>
    <p:sldLayoutId id="2147484716" r:id="rId1"/>
    <p:sldLayoutId id="2147484717" r:id="rId2"/>
    <p:sldLayoutId id="2147484718" r:id="rId3"/>
    <p:sldLayoutId id="2147484719" r:id="rId4"/>
    <p:sldLayoutId id="2147484720" r:id="rId5"/>
    <p:sldLayoutId id="2147484721" r:id="rId6"/>
    <p:sldLayoutId id="2147484722" r:id="rId7"/>
    <p:sldLayoutId id="2147484723" r:id="rId8"/>
    <p:sldLayoutId id="2147484724" r:id="rId9"/>
    <p:sldLayoutId id="2147484725" r:id="rId10"/>
    <p:sldLayoutId id="2147484726"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656"/>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30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08852523"/>
      </p:ext>
    </p:extLst>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656"/>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20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2827621"/>
      </p:ext>
    </p:extLst>
  </p:cSld>
  <p:clrMap bg1="lt1" tx1="dk1" bg2="lt2" tx2="dk2" accent1="accent1" accent2="accent2" accent3="accent3" accent4="accent4" accent5="accent5" accent6="accent6" hlink="hlink" folHlink="folHlink"/>
  <p:sldLayoutIdLst>
    <p:sldLayoutId id="2147484740" r:id="rId1"/>
    <p:sldLayoutId id="2147484741" r:id="rId2"/>
    <p:sldLayoutId id="2147484742" r:id="rId3"/>
    <p:sldLayoutId id="2147484743" r:id="rId4"/>
    <p:sldLayoutId id="2147484744" r:id="rId5"/>
    <p:sldLayoutId id="2147484745" r:id="rId6"/>
    <p:sldLayoutId id="2147484746" r:id="rId7"/>
    <p:sldLayoutId id="2147484747" r:id="rId8"/>
    <p:sldLayoutId id="2147484748" r:id="rId9"/>
    <p:sldLayoutId id="2147484749" r:id="rId10"/>
    <p:sldLayoutId id="2147484750"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656"/>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10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50597702"/>
      </p:ext>
    </p:extLst>
  </p:cSld>
  <p:clrMap bg1="lt1" tx1="dk1" bg2="lt2" tx2="dk2" accent1="accent1" accent2="accent2" accent3="accent3" accent4="accent4" accent5="accent5" accent6="accent6" hlink="hlink" folHlink="folHlink"/>
  <p:sldLayoutIdLst>
    <p:sldLayoutId id="2147484752" r:id="rId1"/>
    <p:sldLayoutId id="2147484753" r:id="rId2"/>
    <p:sldLayoutId id="2147484754" r:id="rId3"/>
    <p:sldLayoutId id="2147484755" r:id="rId4"/>
    <p:sldLayoutId id="2147484756" r:id="rId5"/>
    <p:sldLayoutId id="2147484757" r:id="rId6"/>
    <p:sldLayoutId id="2147484758" r:id="rId7"/>
    <p:sldLayoutId id="2147484759" r:id="rId8"/>
    <p:sldLayoutId id="2147484760" r:id="rId9"/>
    <p:sldLayoutId id="2147484761" r:id="rId10"/>
    <p:sldLayoutId id="2147484762"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076"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5938"/>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1076" y="6495937"/>
            <a:ext cx="985825" cy="286011"/>
          </a:xfrm>
          <a:prstGeom prst="rect">
            <a:avLst/>
          </a:prstGeom>
        </p:spPr>
      </p:pic>
    </p:spTree>
    <p:extLst>
      <p:ext uri="{BB962C8B-B14F-4D97-AF65-F5344CB8AC3E}">
        <p14:creationId xmlns:p14="http://schemas.microsoft.com/office/powerpoint/2010/main" xmlns="" val="719496006"/>
      </p:ext>
    </p:extLst>
  </p:cSld>
  <p:clrMap bg1="lt1" tx1="dk1" bg2="lt2" tx2="dk2" accent1="accent1" accent2="accent2" accent3="accent3" accent4="accent4" accent5="accent5" accent6="accent6" hlink="hlink" folHlink="folHlink"/>
  <p:sldLayoutIdLst>
    <p:sldLayoutId id="2147484764" r:id="rId1"/>
    <p:sldLayoutId id="2147484765" r:id="rId2"/>
    <p:sldLayoutId id="2147484766" r:id="rId3"/>
    <p:sldLayoutId id="2147484767" r:id="rId4"/>
    <p:sldLayoutId id="2147484768" r:id="rId5"/>
    <p:sldLayoutId id="2147484769" r:id="rId6"/>
    <p:sldLayoutId id="2147484770" r:id="rId7"/>
    <p:sldLayoutId id="2147484771" r:id="rId8"/>
    <p:sldLayoutId id="2147484772" r:id="rId9"/>
    <p:sldLayoutId id="2147484773"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30850"/>
            <a:ext cx="8476511" cy="69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718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2" cstate="print">
            <a:extLst>
              <a:ext uri="{BEBA8EAE-BF5A-486C-A8C5-ECC9F3942E4B}">
                <a14:imgProps xmlns:a14="http://schemas.microsoft.com/office/drawing/2010/main" xmlns="">
                  <a14:imgLayer r:embed="rId13">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44824" y="5934467"/>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65954947"/>
      </p:ext>
    </p:extLst>
  </p:cSld>
  <p:clrMap bg1="lt1" tx1="dk1" bg2="lt2" tx2="dk2" accent1="accent1" accent2="accent2" accent3="accent3" accent4="accent4" accent5="accent5" accent6="accent6" hlink="hlink" folHlink="folHlink"/>
  <p:sldLayoutIdLst>
    <p:sldLayoutId id="2147484775" r:id="rId1"/>
    <p:sldLayoutId id="2147484776" r:id="rId2"/>
    <p:sldLayoutId id="2147484777" r:id="rId3"/>
    <p:sldLayoutId id="2147484778" r:id="rId4"/>
    <p:sldLayoutId id="2147484779" r:id="rId5"/>
    <p:sldLayoutId id="2147484780" r:id="rId6"/>
    <p:sldLayoutId id="2147484781" r:id="rId7"/>
    <p:sldLayoutId id="2147484782" r:id="rId8"/>
    <p:sldLayoutId id="2147484783" r:id="rId9"/>
    <p:sldLayoutId id="2147484784" r:id="rId10"/>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28946"/>
            <a:ext cx="8476511" cy="69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4760"/>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3" cstate="print">
            <a:extLst>
              <a:ext uri="{BEBA8EAE-BF5A-486C-A8C5-ECC9F3942E4B}">
                <a14:imgProps xmlns:a14="http://schemas.microsoft.com/office/drawing/2010/main" xmlns="">
                  <a14:imgLayer r:embed="rId14">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44824" y="5932045"/>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69274496"/>
      </p:ext>
    </p:extLst>
  </p:cSld>
  <p:clrMap bg1="lt1" tx1="dk1" bg2="lt2" tx2="dk2" accent1="accent1" accent2="accent2" accent3="accent3" accent4="accent4" accent5="accent5" accent6="accent6" hlink="hlink" folHlink="folHlink"/>
  <p:sldLayoutIdLst>
    <p:sldLayoutId id="2147484786" r:id="rId1"/>
    <p:sldLayoutId id="2147484787" r:id="rId2"/>
    <p:sldLayoutId id="2147484788" r:id="rId3"/>
    <p:sldLayoutId id="2147484789" r:id="rId4"/>
    <p:sldLayoutId id="2147484790" r:id="rId5"/>
    <p:sldLayoutId id="2147484791" r:id="rId6"/>
    <p:sldLayoutId id="2147484792" r:id="rId7"/>
    <p:sldLayoutId id="2147484793" r:id="rId8"/>
    <p:sldLayoutId id="2147484794" r:id="rId9"/>
    <p:sldLayoutId id="2147484795" r:id="rId10"/>
    <p:sldLayoutId id="2147484796"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5"/>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6"/>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3075" name="AC Banner Title"/>
          <p:cNvSpPr>
            <a:spLocks noGrp="1" noChangeArrowheads="1"/>
          </p:cNvSpPr>
          <p:nvPr>
            <p:ph type="title"/>
          </p:nvPr>
        </p:nvSpPr>
        <p:spPr bwMode="auto">
          <a:xfrm>
            <a:off x="1657351" y="246773"/>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64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A2AB0D53-36B8-4FBA-AEA9-BAE108A07022}"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3079"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3080"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3081"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3088"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3089"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3090"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3083"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8645730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29515"/>
            <a:ext cx="8476511" cy="69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3 August 2017</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532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3" cstate="print">
            <a:extLst>
              <a:ext uri="{BEBA8EAE-BF5A-486C-A8C5-ECC9F3942E4B}">
                <a14:imgProps xmlns:a14="http://schemas.microsoft.com/office/drawing/2010/main" xmlns="">
                  <a14:imgLayer r:embed="rId14">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44824" y="5932613"/>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8915575"/>
      </p:ext>
    </p:extLst>
  </p:cSld>
  <p:clrMap bg1="lt1" tx1="dk1" bg2="lt2" tx2="dk2" accent1="accent1" accent2="accent2" accent3="accent3" accent4="accent4" accent5="accent5" accent6="accent6" hlink="hlink" folHlink="folHlink"/>
  <p:sldLayoutIdLst>
    <p:sldLayoutId id="2147484798" r:id="rId1"/>
    <p:sldLayoutId id="2147484799" r:id="rId2"/>
    <p:sldLayoutId id="2147484800" r:id="rId3"/>
    <p:sldLayoutId id="2147484801" r:id="rId4"/>
    <p:sldLayoutId id="2147484802" r:id="rId5"/>
    <p:sldLayoutId id="2147484803" r:id="rId6"/>
    <p:sldLayoutId id="2147484804" r:id="rId7"/>
    <p:sldLayoutId id="2147484805" r:id="rId8"/>
    <p:sldLayoutId id="2147484806" r:id="rId9"/>
    <p:sldLayoutId id="2147484807" r:id="rId10"/>
    <p:sldLayoutId id="2147484808"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5"/>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6"/>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5363" name="AC Banner Title"/>
          <p:cNvSpPr>
            <a:spLocks noGrp="1" noChangeArrowheads="1"/>
          </p:cNvSpPr>
          <p:nvPr>
            <p:ph type="title"/>
          </p:nvPr>
        </p:nvSpPr>
        <p:spPr bwMode="auto">
          <a:xfrm>
            <a:off x="1657351" y="245116"/>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645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ea typeface="SimSun" pitchFamily="2" charset="-122"/>
                <a:cs typeface="+mn-cs"/>
              </a:defRPr>
            </a:lvl1pPr>
          </a:lstStyle>
          <a:p>
            <a:pPr fontAlgn="base">
              <a:spcAft>
                <a:spcPct val="0"/>
              </a:spcAft>
              <a:defRPr/>
            </a:pPr>
            <a:fld id="{4BC3F4D1-2AA8-4623-9071-D960B7D29C5F}"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15367"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536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prstClr val="black"/>
              </a:solidFill>
              <a:cs typeface="Arial" pitchFamily="34" charset="0"/>
            </a:endParaRPr>
          </a:p>
        </p:txBody>
      </p:sp>
      <p:grpSp>
        <p:nvGrpSpPr>
          <p:cNvPr id="15369"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537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537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537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5371"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32169248"/>
      </p:ext>
    </p:extLst>
  </p:cSld>
  <p:clrMap bg1="lt1" tx1="dk1" bg2="lt2" tx2="dk2" accent1="accent1" accent2="accent2" accent3="accent3" accent4="accent4" accent5="accent5" accent6="accent6" hlink="hlink" folHlink="folHlink"/>
  <p:sldLayoutIdLst>
    <p:sldLayoutId id="2147484810" r:id="rId1"/>
    <p:sldLayoutId id="2147484811" r:id="rId2"/>
    <p:sldLayoutId id="2147484812" r:id="rId3"/>
    <p:sldLayoutId id="2147484813" r:id="rId4"/>
    <p:sldLayoutId id="2147484814" r:id="rId5"/>
    <p:sldLayoutId id="2147484815" r:id="rId6"/>
    <p:sldLayoutId id="2147484816" r:id="rId7"/>
    <p:sldLayoutId id="2147484817" r:id="rId8"/>
    <p:sldLayoutId id="2147484818" r:id="rId9"/>
    <p:sldLayoutId id="2147484819" r:id="rId10"/>
    <p:sldLayoutId id="2147484820" r:id="rId11"/>
    <p:sldLayoutId id="2147484821"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027" name="AC Banner Title"/>
          <p:cNvSpPr>
            <a:spLocks noGrp="1" noChangeArrowheads="1"/>
          </p:cNvSpPr>
          <p:nvPr>
            <p:ph type="title"/>
          </p:nvPr>
        </p:nvSpPr>
        <p:spPr bwMode="auto">
          <a:xfrm>
            <a:off x="1657351" y="244913"/>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249"/>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ea typeface="SimSun" pitchFamily="2" charset="-122"/>
                <a:cs typeface="+mn-cs"/>
              </a:defRPr>
            </a:lvl1pPr>
          </a:lstStyle>
          <a:p>
            <a:pPr fontAlgn="base">
              <a:spcAft>
                <a:spcPct val="0"/>
              </a:spcAft>
              <a:defRPr/>
            </a:pPr>
            <a:fld id="{3BCFF84F-AC1F-4BB5-8114-1BF1B768DDB9}" type="slidenum">
              <a:rPr lang="zh-SG" altLang="en-US">
                <a:solidFill>
                  <a:srgbClr val="000000"/>
                </a:solidFill>
              </a:rPr>
              <a:pPr fontAlgn="base">
                <a:spcAft>
                  <a:spcPct val="0"/>
                </a:spcAft>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035"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40708043"/>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 id="2147484834"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125"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6066"/>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p:nvPicPr>
        <p:blipFill>
          <a:blip r:embed="rId13" cstate="print"/>
          <a:stretch>
            <a:fillRect/>
          </a:stretch>
        </p:blipFill>
        <p:spPr>
          <a:xfrm>
            <a:off x="8001140" y="6496066"/>
            <a:ext cx="985825" cy="286011"/>
          </a:xfrm>
          <a:prstGeom prst="rect">
            <a:avLst/>
          </a:prstGeom>
        </p:spPr>
      </p:pic>
    </p:spTree>
    <p:extLst>
      <p:ext uri="{BB962C8B-B14F-4D97-AF65-F5344CB8AC3E}">
        <p14:creationId xmlns:p14="http://schemas.microsoft.com/office/powerpoint/2010/main" xmlns="" val="2235264367"/>
      </p:ext>
    </p:extLst>
  </p:cSld>
  <p:clrMap bg1="lt1" tx1="dk1" bg2="lt2" tx2="dk2" accent1="accent1" accent2="accent2" accent3="accent3" accent4="accent4" accent5="accent5" accent6="accent6" hlink="hlink" folHlink="folHlink"/>
  <p:sldLayoutIdLst>
    <p:sldLayoutId id="2147484836" r:id="rId1"/>
    <p:sldLayoutId id="2147484837" r:id="rId2"/>
    <p:sldLayoutId id="2147484838" r:id="rId3"/>
    <p:sldLayoutId id="2147484839" r:id="rId4"/>
    <p:sldLayoutId id="2147484840" r:id="rId5"/>
    <p:sldLayoutId id="2147484841" r:id="rId6"/>
    <p:sldLayoutId id="2147484842" r:id="rId7"/>
    <p:sldLayoutId id="2147484843" r:id="rId8"/>
    <p:sldLayoutId id="2147484844" r:id="rId9"/>
    <p:sldLayoutId id="2147484845"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209"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705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1632" y="6497052"/>
            <a:ext cx="985825" cy="286011"/>
          </a:xfrm>
          <a:prstGeom prst="rect">
            <a:avLst/>
          </a:prstGeom>
        </p:spPr>
      </p:pic>
    </p:spTree>
    <p:extLst>
      <p:ext uri="{BB962C8B-B14F-4D97-AF65-F5344CB8AC3E}">
        <p14:creationId xmlns:p14="http://schemas.microsoft.com/office/powerpoint/2010/main" xmlns="" val="2454639850"/>
      </p:ext>
    </p:extLst>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209"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705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1"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2" cstate="print"/>
          <a:stretch>
            <a:fillRect/>
          </a:stretch>
        </p:blipFill>
        <p:spPr>
          <a:xfrm>
            <a:off x="8001632" y="6497052"/>
            <a:ext cx="985825" cy="286011"/>
          </a:xfrm>
          <a:prstGeom prst="rect">
            <a:avLst/>
          </a:prstGeom>
        </p:spPr>
      </p:pic>
    </p:spTree>
    <p:extLst>
      <p:ext uri="{BB962C8B-B14F-4D97-AF65-F5344CB8AC3E}">
        <p14:creationId xmlns:p14="http://schemas.microsoft.com/office/powerpoint/2010/main" xmlns="" val="1735679793"/>
      </p:ext>
    </p:extLst>
  </p:cSld>
  <p:clrMap bg1="lt1" tx1="dk1" bg2="lt2" tx2="dk2" accent1="accent1" accent2="accent2" accent3="accent3" accent4="accent4" accent5="accent5" accent6="accent6" hlink="hlink" folHlink="folHlink"/>
  <p:sldLayoutIdLst>
    <p:sldLayoutId id="2147484858" r:id="rId1"/>
    <p:sldLayoutId id="2147484859" r:id="rId2"/>
    <p:sldLayoutId id="2147484860" r:id="rId3"/>
    <p:sldLayoutId id="2147484861" r:id="rId4"/>
    <p:sldLayoutId id="2147484862" r:id="rId5"/>
    <p:sldLayoutId id="2147484863" r:id="rId6"/>
    <p:sldLayoutId id="2147484864" r:id="rId7"/>
    <p:sldLayoutId id="2147484865" r:id="rId8"/>
    <p:sldLayoutId id="2147484866" r:id="rId9"/>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dirty="0"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522"/>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dirty="0">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dirty="0">
              <a:solidFill>
                <a:srgbClr val="000000"/>
              </a:solidFill>
            </a:endParaRPr>
          </a:p>
        </p:txBody>
      </p:sp>
      <p:sp>
        <p:nvSpPr>
          <p:cNvPr id="2161670" name="Rectangle 6"/>
          <p:cNvSpPr>
            <a:spLocks noGrp="1" noChangeArrowheads="1"/>
          </p:cNvSpPr>
          <p:nvPr>
            <p:ph type="sldNum" sz="quarter" idx="4"/>
          </p:nvPr>
        </p:nvSpPr>
        <p:spPr bwMode="auto">
          <a:xfrm>
            <a:off x="3519854" y="6384972"/>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DFEF8924-B710-40D4-A747-1D87B4CFFA96}" type="slidenum">
              <a:rPr lang="zh-SG" altLang="en-US">
                <a:solidFill>
                  <a:srgbClr val="000000"/>
                </a:solidFill>
              </a:rPr>
              <a:pPr eaLnBrk="0" fontAlgn="base" hangingPunct="0">
                <a:spcAft>
                  <a:spcPct val="0"/>
                </a:spcAft>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GB" u="sng" dirty="0" smtClean="0">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u="sng" dirty="0">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u="sng" dirty="0">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u="sng" dirty="0">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u="sng" dirty="0">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dirty="0"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dirty="0"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dirty="0" smtClean="0">
                <a:solidFill>
                  <a:srgbClr val="000000"/>
                </a:solidFill>
              </a:endParaRPr>
            </a:p>
          </p:txBody>
        </p:sp>
      </p:grpSp>
      <p:sp>
        <p:nvSpPr>
          <p:cNvPr id="1034" name="Text Box 18"/>
          <p:cNvSpPr txBox="1">
            <a:spLocks noChangeArrowheads="1"/>
          </p:cNvSpPr>
          <p:nvPr/>
        </p:nvSpPr>
        <p:spPr bwMode="auto">
          <a:xfrm rot="-54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dirty="0" smtClean="0">
                <a:solidFill>
                  <a:srgbClr val="777777"/>
                </a:solidFill>
              </a:rPr>
              <a:t>Financial System Strategy  2020</a:t>
            </a:r>
          </a:p>
        </p:txBody>
      </p:sp>
      <p:pic>
        <p:nvPicPr>
          <p:cNvPr id="1035" name="Picture 21"/>
          <p:cNvPicPr>
            <a:picLocks noChangeAspect="1" noChangeArrowheads="1"/>
          </p:cNvPicPr>
          <p:nvPr/>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7341998"/>
      </p:ext>
    </p:extLst>
  </p:cSld>
  <p:clrMap bg1="lt1" tx1="dk1" bg2="lt2" tx2="dk2" accent1="accent1" accent2="accent2" accent3="accent3" accent4="accent4" accent5="accent5" accent6="accent6" hlink="hlink" folHlink="folHlink"/>
  <p:sldLayoutIdLst>
    <p:sldLayoutId id="2147484868" r:id="rId1"/>
    <p:sldLayoutId id="2147484869" r:id="rId2"/>
    <p:sldLayoutId id="2147484870" r:id="rId3"/>
    <p:sldLayoutId id="2147484871" r:id="rId4"/>
    <p:sldLayoutId id="2147484872" r:id="rId5"/>
    <p:sldLayoutId id="2147484873" r:id="rId6"/>
    <p:sldLayoutId id="2147484874" r:id="rId7"/>
    <p:sldLayoutId id="2147484875" r:id="rId8"/>
    <p:sldLayoutId id="2147484876" r:id="rId9"/>
    <p:sldLayoutId id="2147484877" r:id="rId10"/>
    <p:sldLayoutId id="2147484878"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40.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40.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940.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82" y="3789041"/>
            <a:ext cx="7848872" cy="2708920"/>
          </a:xfrm>
        </p:spPr>
        <p:txBody>
          <a:bodyPr>
            <a:noAutofit/>
          </a:bodyPr>
          <a:lstStyle/>
          <a:p>
            <a:pPr algn="ctr"/>
            <a:endParaRPr lang="en-US" sz="1400" b="0" dirty="0" smtClean="0">
              <a:solidFill>
                <a:schemeClr val="tx1"/>
              </a:solidFill>
            </a:endParaRPr>
          </a:p>
          <a:p>
            <a:pPr algn="ctr"/>
            <a:endParaRPr lang="en-US" sz="1400" dirty="0" smtClean="0">
              <a:solidFill>
                <a:schemeClr val="tx1"/>
              </a:solidFill>
            </a:endParaRPr>
          </a:p>
          <a:p>
            <a:pPr algn="ctr"/>
            <a:endParaRPr lang="en-US" sz="1400" dirty="0" smtClean="0">
              <a:solidFill>
                <a:schemeClr val="tx1"/>
              </a:solidFill>
            </a:endParaRPr>
          </a:p>
          <a:p>
            <a:pPr algn="ctr"/>
            <a:r>
              <a:rPr lang="en-US" sz="1600" dirty="0">
                <a:solidFill>
                  <a:schemeClr val="tx1"/>
                </a:solidFill>
              </a:rPr>
              <a:t>A</a:t>
            </a:r>
            <a:r>
              <a:rPr lang="en-US" sz="1600" dirty="0" smtClean="0">
                <a:solidFill>
                  <a:schemeClr val="tx1"/>
                </a:solidFill>
              </a:rPr>
              <a:t> PRESENTATION TO 2017 Q2 CAPITAL MARKET COMMITTEE MEETING (CMC)</a:t>
            </a:r>
          </a:p>
          <a:p>
            <a:pPr algn="ctr"/>
            <a:r>
              <a:rPr lang="en-US" sz="1600" dirty="0" smtClean="0">
                <a:solidFill>
                  <a:schemeClr val="tx1"/>
                </a:solidFill>
              </a:rPr>
              <a:t> BY:</a:t>
            </a:r>
            <a:endParaRPr lang="en-US" sz="1600" dirty="0">
              <a:solidFill>
                <a:schemeClr val="tx1"/>
              </a:solidFill>
            </a:endParaRPr>
          </a:p>
          <a:p>
            <a:pPr algn="ctr"/>
            <a:r>
              <a:rPr lang="en-US" sz="2400" dirty="0" smtClean="0">
                <a:solidFill>
                  <a:schemeClr val="tx1"/>
                </a:solidFill>
                <a:latin typeface="Times New Roman" pitchFamily="18" charset="0"/>
                <a:cs typeface="Times New Roman" pitchFamily="18" charset="0"/>
              </a:rPr>
              <a:t>M.D</a:t>
            </a:r>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SULEYMAN</a:t>
            </a:r>
          </a:p>
          <a:p>
            <a:pPr algn="ctr"/>
            <a:r>
              <a:rPr lang="en-US" dirty="0" smtClean="0">
                <a:solidFill>
                  <a:schemeClr val="tx1"/>
                </a:solidFill>
                <a:latin typeface="Times New Roman" pitchFamily="18" charset="0"/>
                <a:cs typeface="Times New Roman" pitchFamily="18" charset="0"/>
              </a:rPr>
              <a:t>DIRECTOR FSS2020</a:t>
            </a:r>
          </a:p>
          <a:p>
            <a:pPr algn="ctr"/>
            <a:endParaRPr lang="en-US" sz="1600" dirty="0" smtClean="0">
              <a:solidFill>
                <a:schemeClr val="tx1"/>
              </a:solidFill>
              <a:latin typeface="Times New Roman" pitchFamily="18" charset="0"/>
              <a:cs typeface="Times New Roman" pitchFamily="18" charset="0"/>
            </a:endParaRPr>
          </a:p>
          <a:p>
            <a:pPr algn="ctr"/>
            <a:endParaRPr lang="en-US" sz="1400" dirty="0">
              <a:solidFill>
                <a:schemeClr val="tx1"/>
              </a:solidFill>
            </a:endParaRPr>
          </a:p>
        </p:txBody>
      </p:sp>
      <p:sp>
        <p:nvSpPr>
          <p:cNvPr id="6" name="Title 1"/>
          <p:cNvSpPr>
            <a:spLocks noGrp="1"/>
          </p:cNvSpPr>
          <p:nvPr>
            <p:ph type="ctrTitle"/>
          </p:nvPr>
        </p:nvSpPr>
        <p:spPr>
          <a:xfrm>
            <a:off x="251520" y="3573016"/>
            <a:ext cx="8640960" cy="1296144"/>
          </a:xfrm>
        </p:spPr>
        <p:txBody>
          <a:bodyPr>
            <a:noAutofit/>
          </a:bodyPr>
          <a:lstStyle/>
          <a:p>
            <a:r>
              <a:rPr lang="en-US" sz="2800" i="0" u="none" dirty="0" smtClean="0">
                <a:solidFill>
                  <a:srgbClr val="000000"/>
                </a:solidFill>
                <a:latin typeface="Times New Roman" pitchFamily="18" charset="0"/>
                <a:cs typeface="Times New Roman" pitchFamily="18" charset="0"/>
              </a:rPr>
              <a:t>FSS2020 Initiatives: Financial Markets Sector Updates</a:t>
            </a:r>
            <a:endParaRPr lang="en-US" sz="2800" b="0" i="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47406557"/>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smtClean="0"/>
              <a:t>Outline</a:t>
            </a:r>
            <a:endParaRPr lang="en-US" i="0" dirty="0"/>
          </a:p>
        </p:txBody>
      </p:sp>
      <p:sp>
        <p:nvSpPr>
          <p:cNvPr id="3" name="Content Placeholder 2"/>
          <p:cNvSpPr>
            <a:spLocks noGrp="1"/>
          </p:cNvSpPr>
          <p:nvPr>
            <p:ph idx="1"/>
          </p:nvPr>
        </p:nvSpPr>
        <p:spPr/>
        <p:txBody>
          <a:bodyPr/>
          <a:lstStyle/>
          <a:p>
            <a:pPr>
              <a:buFont typeface="Arial" pitchFamily="34" charset="0"/>
              <a:buChar char="•"/>
            </a:pPr>
            <a:endParaRPr lang="en-US" b="0" dirty="0" smtClean="0"/>
          </a:p>
          <a:p>
            <a:pPr>
              <a:buFont typeface="Arial" pitchFamily="34" charset="0"/>
              <a:buChar char="•"/>
            </a:pPr>
            <a:r>
              <a:rPr lang="en-US" b="0" dirty="0" smtClean="0"/>
              <a:t> FINANCIAL MARKETS FORUM</a:t>
            </a:r>
          </a:p>
          <a:p>
            <a:pPr>
              <a:buFont typeface="Arial" pitchFamily="34" charset="0"/>
              <a:buChar char="•"/>
            </a:pPr>
            <a:r>
              <a:rPr lang="en-US" b="0" dirty="0" smtClean="0"/>
              <a:t>FUNCTIONS OF FINANCIAL MARKETS FORUM</a:t>
            </a:r>
          </a:p>
          <a:p>
            <a:pPr>
              <a:buFont typeface="Arial" pitchFamily="34" charset="0"/>
              <a:buChar char="•"/>
            </a:pPr>
            <a:r>
              <a:rPr lang="en-US" b="0" dirty="0" smtClean="0"/>
              <a:t> FINANCIAL MARKET FORUM MEMBERS</a:t>
            </a:r>
          </a:p>
          <a:p>
            <a:pPr>
              <a:buFont typeface="Arial" pitchFamily="34" charset="0"/>
              <a:buChar char="•"/>
            </a:pPr>
            <a:r>
              <a:rPr lang="en-US" b="0" dirty="0" smtClean="0"/>
              <a:t> ACTIVITIES OF INSTITUTIONS</a:t>
            </a:r>
          </a:p>
          <a:p>
            <a:pPr>
              <a:buFont typeface="Arial" pitchFamily="34" charset="0"/>
              <a:buChar char="•"/>
            </a:pPr>
            <a:r>
              <a:rPr lang="en-US" b="0" dirty="0" smtClean="0"/>
              <a:t>REVIEW OF SOME OF THE FINANCIAL SYSTEM BILLS </a:t>
            </a:r>
          </a:p>
          <a:p>
            <a:pPr>
              <a:buFont typeface="Arial" pitchFamily="34" charset="0"/>
              <a:buChar char="•"/>
            </a:pPr>
            <a:r>
              <a:rPr lang="en-US" b="0" dirty="0" smtClean="0"/>
              <a:t>NEXT STEPS</a:t>
            </a:r>
            <a:endParaRPr lang="en-US" b="0" dirty="0"/>
          </a:p>
        </p:txBody>
      </p:sp>
      <p:sp>
        <p:nvSpPr>
          <p:cNvPr id="4" name="Slide Number Placeholder 3"/>
          <p:cNvSpPr>
            <a:spLocks noGrp="1"/>
          </p:cNvSpPr>
          <p:nvPr>
            <p:ph type="sldNum" sz="quarter" idx="4"/>
          </p:nvPr>
        </p:nvSpPr>
        <p:spPr/>
        <p:txBody>
          <a:bodyPr/>
          <a:lstStyle/>
          <a:p>
            <a:pPr fontAlgn="base">
              <a:spcAft>
                <a:spcPct val="0"/>
              </a:spcAft>
              <a:defRPr/>
            </a:pPr>
            <a:r>
              <a:rPr lang="en-US" altLang="zh-SG" smtClean="0"/>
              <a:t>Slide </a:t>
            </a:r>
            <a:fld id="{AE78A651-CEB4-462B-A030-D829410EA226}" type="slidenum">
              <a:rPr lang="zh-SG" altLang="en-US" smtClean="0"/>
              <a:pPr fontAlgn="base">
                <a:spcAft>
                  <a:spcPct val="0"/>
                </a:spcAft>
                <a:defRPr/>
              </a:pPr>
              <a:t>2</a:t>
            </a:fld>
            <a:r>
              <a:rPr lang="zh-SG" altLang="en-US" smtClean="0"/>
              <a:t>  </a:t>
            </a:r>
            <a:r>
              <a:rPr lang="en-US" altLang="zh-SG" sz="1000" smtClean="0">
                <a:latin typeface="Arial" pitchFamily="34" charset="0"/>
              </a:rPr>
              <a:t/>
            </a:r>
            <a:br>
              <a:rPr lang="en-US" altLang="zh-SG" sz="100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1826584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44525"/>
            <a:ext cx="4320480" cy="829945"/>
          </a:xfrm>
        </p:spPr>
        <p:txBody>
          <a:bodyPr/>
          <a:lstStyle/>
          <a:p>
            <a:pPr lvl="0"/>
            <a:r>
              <a:rPr lang="en-US" sz="2000" b="1" dirty="0" smtClean="0"/>
              <a:t>FINANCIAL MARKETS FORUM</a:t>
            </a:r>
            <a:br>
              <a:rPr lang="en-US" sz="2000" b="1" dirty="0" smtClean="0"/>
            </a:br>
            <a:r>
              <a:rPr lang="en-US" sz="2000" dirty="0"/>
              <a:t/>
            </a:r>
            <a:br>
              <a:rPr lang="en-US" sz="2000" dirty="0"/>
            </a:br>
            <a:endParaRPr lang="en-GB" sz="2000" dirty="0"/>
          </a:p>
        </p:txBody>
      </p:sp>
      <p:sp>
        <p:nvSpPr>
          <p:cNvPr id="3" name="Content Placeholder 2"/>
          <p:cNvSpPr>
            <a:spLocks noGrp="1"/>
          </p:cNvSpPr>
          <p:nvPr>
            <p:ph idx="1"/>
          </p:nvPr>
        </p:nvSpPr>
        <p:spPr>
          <a:xfrm>
            <a:off x="353594" y="3068960"/>
            <a:ext cx="8588897" cy="2022024"/>
          </a:xfrm>
        </p:spPr>
        <p:txBody>
          <a:bodyPr/>
          <a:lstStyle/>
          <a:p>
            <a:pPr marL="0" indent="0">
              <a:buNone/>
            </a:pPr>
            <a:endParaRPr lang="en-US" b="0" dirty="0" smtClean="0">
              <a:latin typeface="Times New Roman" panose="02020603050405020304" pitchFamily="18" charset="0"/>
              <a:cs typeface="Times New Roman" panose="02020603050405020304" pitchFamily="18" charset="0"/>
            </a:endParaRPr>
          </a:p>
          <a:p>
            <a:pPr marL="0" indent="0">
              <a:buNone/>
            </a:pPr>
            <a:endParaRPr lang="en-US" sz="1600" b="0" dirty="0" smtClean="0">
              <a:latin typeface="Times New Roman" panose="02020603050405020304" pitchFamily="18" charset="0"/>
              <a:cs typeface="Times New Roman" panose="02020603050405020304" pitchFamily="18" charset="0"/>
            </a:endParaRPr>
          </a:p>
          <a:p>
            <a:pPr marL="0" indent="0" algn="just">
              <a:buNone/>
            </a:pPr>
            <a:r>
              <a:rPr lang="en-US" b="0" dirty="0">
                <a:latin typeface="Times New Roman" panose="02020603050405020304" pitchFamily="18" charset="0"/>
                <a:cs typeface="Times New Roman" panose="02020603050405020304" pitchFamily="18" charset="0"/>
              </a:rPr>
              <a:t>To provide a consultative forum that can effectively address the issues and risks arising in the Nigerian Financial Markets with particular reference to the achievement of the FSS2020 Financial Markets Strategy.</a:t>
            </a:r>
          </a:p>
          <a:p>
            <a:pPr marL="0" indent="0" algn="just">
              <a:buNone/>
            </a:pPr>
            <a:endParaRPr lang="en-US" b="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2301FC8A-E808-4F70-A629-1B5227EAFFCE}" type="slidenum">
              <a:rPr lang="zh-SG" altLang="en-US" smtClean="0">
                <a:solidFill>
                  <a:srgbClr val="000000"/>
                </a:solidFill>
              </a:rPr>
              <a:pPr>
                <a:defRPr/>
              </a:pPr>
              <a:t>3</a:t>
            </a:fld>
            <a:r>
              <a:rPr lang="en-US" altLang="zh-SG" sz="1000" smtClean="0">
                <a:solidFill>
                  <a:srgbClr val="000000"/>
                </a:solidFill>
                <a:latin typeface="Arial" charset="0"/>
              </a:rPr>
              <a:t/>
            </a:r>
            <a:br>
              <a:rPr lang="en-US" altLang="zh-SG" sz="1000" smtClean="0">
                <a:solidFill>
                  <a:srgbClr val="000000"/>
                </a:solidFill>
                <a:latin typeface="Arial" charset="0"/>
              </a:rPr>
            </a:br>
            <a:endParaRPr lang="en-US" altLang="zh-SG">
              <a:solidFill>
                <a:srgbClr val="000000"/>
              </a:solidFill>
              <a:latin typeface="Arial" charset="0"/>
            </a:endParaRPr>
          </a:p>
        </p:txBody>
      </p:sp>
      <p:sp>
        <p:nvSpPr>
          <p:cNvPr id="5" name="AutoShape 2" descr="Image result for purpose"/>
          <p:cNvSpPr>
            <a:spLocks noChangeAspect="1" noChangeArrowheads="1"/>
          </p:cNvSpPr>
          <p:nvPr/>
        </p:nvSpPr>
        <p:spPr bwMode="auto">
          <a:xfrm>
            <a:off x="0" y="-136525"/>
            <a:ext cx="296863" cy="29686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11760" y="1124744"/>
            <a:ext cx="3143250" cy="209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4042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1" y="244522"/>
            <a:ext cx="5794969" cy="576263"/>
          </a:xfrm>
        </p:spPr>
        <p:txBody>
          <a:bodyPr/>
          <a:lstStyle/>
          <a:p>
            <a:r>
              <a:rPr lang="en-US" sz="2000" b="1" dirty="0" smtClean="0">
                <a:latin typeface="Times New Roman" panose="02020603050405020304" pitchFamily="18" charset="0"/>
                <a:cs typeface="Times New Roman" panose="02020603050405020304" pitchFamily="18" charset="0"/>
              </a:rPr>
              <a:t>FUNCTIONS OF FINANCIAL MARKETS FORUM</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b="0" dirty="0">
                <a:latin typeface="Times New Roman" panose="02020603050405020304" pitchFamily="18" charset="0"/>
                <a:cs typeface="Times New Roman" panose="02020603050405020304" pitchFamily="18" charset="0"/>
              </a:rPr>
              <a:t>The functions of the Financial Markets Forum </a:t>
            </a:r>
            <a:r>
              <a:rPr lang="en-US" b="0" dirty="0" smtClean="0">
                <a:latin typeface="Times New Roman" panose="02020603050405020304" pitchFamily="18" charset="0"/>
                <a:cs typeface="Times New Roman" panose="02020603050405020304" pitchFamily="18" charset="0"/>
              </a:rPr>
              <a:t>are</a:t>
            </a:r>
            <a:r>
              <a:rPr lang="en-US" b="0" dirty="0">
                <a:latin typeface="Times New Roman" panose="02020603050405020304" pitchFamily="18" charset="0"/>
                <a:cs typeface="Times New Roman" panose="02020603050405020304" pitchFamily="18" charset="0"/>
              </a:rPr>
              <a:t>:</a:t>
            </a:r>
            <a:endParaRPr lang="en-US" b="0" dirty="0" smtClean="0">
              <a:latin typeface="Times New Roman" panose="02020603050405020304" pitchFamily="18" charset="0"/>
              <a:cs typeface="Times New Roman" panose="02020603050405020304" pitchFamily="18" charset="0"/>
            </a:endParaRPr>
          </a:p>
          <a:p>
            <a:pPr marL="0" indent="0">
              <a:buNone/>
            </a:pPr>
            <a:endParaRPr lang="en-US" b="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To facilitate co-operation among FSS2020 implementing institutions in initiating, developing, carrying out and monitoring measures designed to ensure the achievement of FSS2020 Financial Markets initiatives</a:t>
            </a:r>
          </a:p>
          <a:p>
            <a:r>
              <a:rPr lang="en-US" b="0" dirty="0">
                <a:latin typeface="Times New Roman" panose="02020603050405020304" pitchFamily="18" charset="0"/>
                <a:cs typeface="Times New Roman" panose="02020603050405020304" pitchFamily="18" charset="0"/>
              </a:rPr>
              <a:t>To assist in the resolution of issues relating to the collaborative efforts of implementing institutions towards the achievement of FSS2020 Financial Markets initiatives.</a:t>
            </a:r>
          </a:p>
          <a:p>
            <a:r>
              <a:rPr lang="en-US" b="0" dirty="0">
                <a:latin typeface="Times New Roman" panose="02020603050405020304" pitchFamily="18" charset="0"/>
                <a:cs typeface="Times New Roman" panose="02020603050405020304" pitchFamily="18" charset="0"/>
              </a:rPr>
              <a:t>To assist in the development, review and monitoring of standards, practices, procedures and policies towards the achievement of FSS2020 initiatives. </a:t>
            </a:r>
          </a:p>
          <a:p>
            <a:r>
              <a:rPr lang="en-US" b="0" dirty="0">
                <a:latin typeface="Times New Roman" panose="02020603050405020304" pitchFamily="18" charset="0"/>
                <a:cs typeface="Times New Roman" panose="02020603050405020304" pitchFamily="18" charset="0"/>
              </a:rPr>
              <a:t>To consult with the stakeholders on any proposed changes to the standards, practices, procedures or policies relating to the strategic objectives of FSS2020 Financial Markets</a:t>
            </a:r>
          </a:p>
          <a:p>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2301FC8A-E808-4F70-A629-1B5227EAFFCE}" type="slidenum">
              <a:rPr lang="zh-SG" altLang="en-US" smtClean="0">
                <a:solidFill>
                  <a:srgbClr val="000000"/>
                </a:solidFill>
              </a:rPr>
              <a:pPr>
                <a:defRPr/>
              </a:pPr>
              <a:t>4</a:t>
            </a:fld>
            <a:r>
              <a:rPr lang="en-US" altLang="zh-SG" sz="1000" smtClean="0">
                <a:solidFill>
                  <a:srgbClr val="000000"/>
                </a:solidFill>
                <a:latin typeface="Arial" charset="0"/>
              </a:rPr>
              <a:t/>
            </a:r>
            <a:br>
              <a:rPr lang="en-US" altLang="zh-SG" sz="1000" smtClean="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xmlns="" val="190671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 FINANCIAL MARKETS FORUM MEMBERS</a:t>
            </a:r>
            <a:endParaRPr lang="en-US" sz="2000" dirty="0"/>
          </a:p>
        </p:txBody>
      </p:sp>
      <p:sp>
        <p:nvSpPr>
          <p:cNvPr id="3" name="Content Placeholder 2"/>
          <p:cNvSpPr>
            <a:spLocks noGrp="1"/>
          </p:cNvSpPr>
          <p:nvPr>
            <p:ph idx="1"/>
          </p:nvPr>
        </p:nvSpPr>
        <p:spPr>
          <a:xfrm>
            <a:off x="755576" y="980728"/>
            <a:ext cx="7903382" cy="5172422"/>
          </a:xfrm>
        </p:spPr>
        <p:txBody>
          <a:bodyPr/>
          <a:lstStyle/>
          <a:p>
            <a:pPr marL="0" indent="0">
              <a:buNone/>
            </a:pPr>
            <a:r>
              <a:rPr lang="en-US" b="0" dirty="0">
                <a:latin typeface="Times New Roman" panose="02020603050405020304" pitchFamily="18" charset="0"/>
                <a:cs typeface="Times New Roman" panose="02020603050405020304" pitchFamily="18" charset="0"/>
              </a:rPr>
              <a:t>The Forum is a key part of the implementation framework of the FSS 2020 Financial Markets </a:t>
            </a:r>
            <a:r>
              <a:rPr lang="en-US" b="0" dirty="0" smtClean="0">
                <a:latin typeface="Times New Roman" panose="02020603050405020304" pitchFamily="18" charset="0"/>
                <a:cs typeface="Times New Roman" panose="02020603050405020304" pitchFamily="18" charset="0"/>
              </a:rPr>
              <a:t>Initiatives.  </a:t>
            </a:r>
            <a:r>
              <a:rPr lang="en-US" b="0" dirty="0">
                <a:latin typeface="Times New Roman" panose="02020603050405020304" pitchFamily="18" charset="0"/>
                <a:cs typeface="Times New Roman" panose="02020603050405020304" pitchFamily="18" charset="0"/>
              </a:rPr>
              <a:t>T</a:t>
            </a:r>
            <a:r>
              <a:rPr lang="en-US" b="0" dirty="0" smtClean="0">
                <a:latin typeface="Times New Roman" panose="02020603050405020304" pitchFamily="18" charset="0"/>
                <a:cs typeface="Times New Roman" panose="02020603050405020304" pitchFamily="18" charset="0"/>
              </a:rPr>
              <a:t>he </a:t>
            </a:r>
            <a:r>
              <a:rPr lang="en-US" b="0" dirty="0">
                <a:latin typeface="Times New Roman" panose="02020603050405020304" pitchFamily="18" charset="0"/>
                <a:cs typeface="Times New Roman" panose="02020603050405020304" pitchFamily="18" charset="0"/>
              </a:rPr>
              <a:t>following Institutions </a:t>
            </a:r>
            <a:r>
              <a:rPr lang="en-US" b="0" dirty="0" smtClean="0">
                <a:latin typeface="Times New Roman" panose="02020603050405020304" pitchFamily="18" charset="0"/>
                <a:cs typeface="Times New Roman" panose="02020603050405020304" pitchFamily="18" charset="0"/>
              </a:rPr>
              <a:t>are </a:t>
            </a:r>
            <a:r>
              <a:rPr lang="en-US" b="0" dirty="0">
                <a:latin typeface="Times New Roman" panose="02020603050405020304" pitchFamily="18" charset="0"/>
                <a:cs typeface="Times New Roman" panose="02020603050405020304" pitchFamily="18" charset="0"/>
              </a:rPr>
              <a:t>members of </a:t>
            </a:r>
            <a:r>
              <a:rPr lang="en-US" b="0" dirty="0" smtClean="0">
                <a:latin typeface="Times New Roman" panose="02020603050405020304" pitchFamily="18" charset="0"/>
                <a:cs typeface="Times New Roman" panose="02020603050405020304" pitchFamily="18" charset="0"/>
              </a:rPr>
              <a:t>the </a:t>
            </a:r>
            <a:r>
              <a:rPr lang="en-US" b="0" dirty="0">
                <a:latin typeface="Times New Roman" panose="02020603050405020304" pitchFamily="18" charset="0"/>
                <a:cs typeface="Times New Roman" panose="02020603050405020304" pitchFamily="18" charset="0"/>
              </a:rPr>
              <a:t>Forum:</a:t>
            </a:r>
          </a:p>
          <a:p>
            <a:r>
              <a:rPr lang="en-US" b="0" dirty="0">
                <a:latin typeface="Times New Roman" panose="02020603050405020304" pitchFamily="18" charset="0"/>
                <a:cs typeface="Times New Roman" panose="02020603050405020304" pitchFamily="18" charset="0"/>
              </a:rPr>
              <a:t>Central Bank of </a:t>
            </a:r>
            <a:r>
              <a:rPr lang="en-US" b="0" dirty="0" smtClean="0">
                <a:latin typeface="Times New Roman" panose="02020603050405020304" pitchFamily="18" charset="0"/>
                <a:cs typeface="Times New Roman" panose="02020603050405020304" pitchFamily="18" charset="0"/>
              </a:rPr>
              <a:t>Nigeria</a:t>
            </a:r>
            <a:endParaRPr lang="en-US" b="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NDIC</a:t>
            </a:r>
          </a:p>
          <a:p>
            <a:r>
              <a:rPr lang="en-US" b="0" dirty="0">
                <a:latin typeface="Times New Roman" panose="02020603050405020304" pitchFamily="18" charset="0"/>
                <a:cs typeface="Times New Roman" panose="02020603050405020304" pitchFamily="18" charset="0"/>
              </a:rPr>
              <a:t>Securities &amp; Exchange Commission</a:t>
            </a:r>
          </a:p>
          <a:p>
            <a:r>
              <a:rPr lang="en-US" b="0" dirty="0">
                <a:latin typeface="Times New Roman" panose="02020603050405020304" pitchFamily="18" charset="0"/>
                <a:cs typeface="Times New Roman" panose="02020603050405020304" pitchFamily="18" charset="0"/>
              </a:rPr>
              <a:t>Debt Management Office</a:t>
            </a:r>
          </a:p>
          <a:p>
            <a:r>
              <a:rPr lang="en-US" b="0" dirty="0">
                <a:latin typeface="Times New Roman" panose="02020603050405020304" pitchFamily="18" charset="0"/>
                <a:cs typeface="Times New Roman" panose="02020603050405020304" pitchFamily="18" charset="0"/>
              </a:rPr>
              <a:t>Nigerian Stock Exchange</a:t>
            </a:r>
          </a:p>
          <a:p>
            <a:r>
              <a:rPr lang="en-US" b="0" dirty="0">
                <a:latin typeface="Times New Roman" panose="02020603050405020304" pitchFamily="18" charset="0"/>
                <a:cs typeface="Times New Roman" panose="02020603050405020304" pitchFamily="18" charset="0"/>
              </a:rPr>
              <a:t>Nigerian Commodities Exchange</a:t>
            </a:r>
          </a:p>
          <a:p>
            <a:r>
              <a:rPr lang="en-US" b="0" dirty="0">
                <a:latin typeface="Times New Roman" panose="02020603050405020304" pitchFamily="18" charset="0"/>
                <a:cs typeface="Times New Roman" panose="02020603050405020304" pitchFamily="18" charset="0"/>
              </a:rPr>
              <a:t>FIRS</a:t>
            </a:r>
          </a:p>
          <a:p>
            <a:r>
              <a:rPr lang="en-US" b="0" dirty="0">
                <a:latin typeface="Times New Roman" panose="02020603050405020304" pitchFamily="18" charset="0"/>
                <a:cs typeface="Times New Roman" panose="02020603050405020304" pitchFamily="18" charset="0"/>
              </a:rPr>
              <a:t>Financial Reporting Council</a:t>
            </a:r>
          </a:p>
          <a:p>
            <a:r>
              <a:rPr lang="en-US" b="0" dirty="0">
                <a:latin typeface="Times New Roman" panose="02020603050405020304" pitchFamily="18" charset="0"/>
                <a:cs typeface="Times New Roman" panose="02020603050405020304" pitchFamily="18" charset="0"/>
              </a:rPr>
              <a:t>FMDQ</a:t>
            </a:r>
          </a:p>
          <a:p>
            <a:r>
              <a:rPr lang="en-US" b="0" dirty="0">
                <a:latin typeface="Times New Roman" panose="02020603050405020304" pitchFamily="18" charset="0"/>
                <a:cs typeface="Times New Roman" panose="02020603050405020304" pitchFamily="18" charset="0"/>
              </a:rPr>
              <a:t>CSCS</a:t>
            </a:r>
          </a:p>
          <a:p>
            <a:r>
              <a:rPr lang="en-US" b="0" dirty="0" smtClean="0">
                <a:latin typeface="Times New Roman" panose="02020603050405020304" pitchFamily="18" charset="0"/>
                <a:cs typeface="Times New Roman" panose="02020603050405020304" pitchFamily="18" charset="0"/>
              </a:rPr>
              <a:t>NASD</a:t>
            </a:r>
          </a:p>
          <a:p>
            <a:r>
              <a:rPr lang="en-US" b="0" dirty="0" smtClean="0">
                <a:latin typeface="Times New Roman" panose="02020603050405020304" pitchFamily="18" charset="0"/>
                <a:cs typeface="Times New Roman" panose="02020603050405020304" pitchFamily="18" charset="0"/>
              </a:rPr>
              <a:t>Investment and Securities Tribunal ( IST)</a:t>
            </a:r>
          </a:p>
          <a:p>
            <a:r>
              <a:rPr lang="en-US" b="0" dirty="0" smtClean="0">
                <a:latin typeface="Times New Roman" panose="02020603050405020304" pitchFamily="18" charset="0"/>
                <a:cs typeface="Times New Roman" panose="02020603050405020304" pitchFamily="18" charset="0"/>
              </a:rPr>
              <a:t>AFEX Commodity Exchange</a:t>
            </a:r>
          </a:p>
          <a:p>
            <a:pPr marL="0" indent="0">
              <a:buNone/>
            </a:pPr>
            <a:endParaRPr lang="en-US" b="0" dirty="0" smtClean="0">
              <a:latin typeface="Times New Roman" panose="02020603050405020304" pitchFamily="18" charset="0"/>
              <a:cs typeface="Times New Roman" panose="02020603050405020304" pitchFamily="18" charset="0"/>
            </a:endParaRPr>
          </a:p>
          <a:p>
            <a:pPr marL="0" indent="0">
              <a:buNone/>
            </a:pPr>
            <a:endParaRPr lang="en-US" sz="1600" b="0" dirty="0" smtClean="0">
              <a:latin typeface="Times New Roman" panose="02020603050405020304" pitchFamily="18" charset="0"/>
              <a:cs typeface="Times New Roman" panose="02020603050405020304" pitchFamily="18" charset="0"/>
            </a:endParaRPr>
          </a:p>
          <a:p>
            <a:endParaRPr lang="en-US" sz="1400" b="0" dirty="0">
              <a:latin typeface="Times New Roman" panose="02020603050405020304" pitchFamily="18" charset="0"/>
              <a:cs typeface="Times New Roman" panose="02020603050405020304" pitchFamily="18" charset="0"/>
            </a:endParaRPr>
          </a:p>
          <a:p>
            <a:endParaRPr lang="en-US" sz="1400" b="0" dirty="0"/>
          </a:p>
        </p:txBody>
      </p:sp>
      <p:sp>
        <p:nvSpPr>
          <p:cNvPr id="4" name="Slide Number Placeholder 3"/>
          <p:cNvSpPr>
            <a:spLocks noGrp="1"/>
          </p:cNvSpPr>
          <p:nvPr>
            <p:ph type="sldNum" sz="quarter" idx="12"/>
          </p:nvPr>
        </p:nvSpPr>
        <p:spPr/>
        <p:txBody>
          <a:bodyPr/>
          <a:lstStyle/>
          <a:p>
            <a:pPr>
              <a:defRPr/>
            </a:pPr>
            <a:fld id="{2301FC8A-E808-4F70-A629-1B5227EAFFCE}" type="slidenum">
              <a:rPr lang="zh-SG" altLang="en-US" smtClean="0">
                <a:solidFill>
                  <a:srgbClr val="000000"/>
                </a:solidFill>
              </a:rPr>
              <a:pPr>
                <a:defRPr/>
              </a:pPr>
              <a:t>5</a:t>
            </a:fld>
            <a:r>
              <a:rPr lang="en-US" altLang="zh-SG" sz="1000" smtClean="0">
                <a:solidFill>
                  <a:srgbClr val="000000"/>
                </a:solidFill>
                <a:latin typeface="Arial" charset="0"/>
              </a:rPr>
              <a:t/>
            </a:r>
            <a:br>
              <a:rPr lang="en-US" altLang="zh-SG" sz="1000" smtClean="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xmlns="" val="2989802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91" y="260648"/>
            <a:ext cx="8077199" cy="698500"/>
          </a:xfrm>
        </p:spPr>
        <p:txBody>
          <a:bodyPr/>
          <a:lstStyle/>
          <a:p>
            <a:r>
              <a:rPr lang="en-US" sz="2400" b="1" i="0" dirty="0" smtClean="0">
                <a:latin typeface="Times New Roman" pitchFamily="18" charset="0"/>
                <a:cs typeface="Times New Roman" pitchFamily="18" charset="0"/>
              </a:rPr>
              <a:t> ACTIVITIES OF INSTITUTIONS</a:t>
            </a:r>
            <a:endParaRPr lang="en-US" sz="2400" b="1"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68502327"/>
              </p:ext>
            </p:extLst>
          </p:nvPr>
        </p:nvGraphicFramePr>
        <p:xfrm>
          <a:off x="323528" y="692696"/>
          <a:ext cx="8640960" cy="6120680"/>
        </p:xfrm>
        <a:graphic>
          <a:graphicData uri="http://schemas.openxmlformats.org/drawingml/2006/table">
            <a:tbl>
              <a:tblPr firstRow="1" bandRow="1">
                <a:tableStyleId>{5C22544A-7EE6-4342-B048-85BDC9FD1C3A}</a:tableStyleId>
              </a:tblPr>
              <a:tblGrid>
                <a:gridCol w="870248"/>
                <a:gridCol w="1656184"/>
                <a:gridCol w="1899698"/>
                <a:gridCol w="4214830"/>
              </a:tblGrid>
              <a:tr h="394483">
                <a:tc>
                  <a:txBody>
                    <a:bodyPr/>
                    <a:lstStyle/>
                    <a:p>
                      <a:r>
                        <a:rPr lang="en-US" sz="1250" dirty="0" smtClean="0">
                          <a:latin typeface="Times New Roman" pitchFamily="18" charset="0"/>
                          <a:cs typeface="Times New Roman" pitchFamily="18" charset="0"/>
                        </a:rPr>
                        <a:t>S/NO</a:t>
                      </a:r>
                      <a:endParaRPr lang="en-US" sz="1250" dirty="0">
                        <a:latin typeface="Times New Roman" pitchFamily="18" charset="0"/>
                        <a:cs typeface="Times New Roman" pitchFamily="18" charset="0"/>
                      </a:endParaRPr>
                    </a:p>
                  </a:txBody>
                  <a:tcPr/>
                </a:tc>
                <a:tc>
                  <a:txBody>
                    <a:bodyPr/>
                    <a:lstStyle/>
                    <a:p>
                      <a:r>
                        <a:rPr lang="en-US" sz="1250" dirty="0" smtClean="0">
                          <a:latin typeface="Times New Roman" pitchFamily="18" charset="0"/>
                          <a:cs typeface="Times New Roman" pitchFamily="18" charset="0"/>
                        </a:rPr>
                        <a:t>INSTITUTION</a:t>
                      </a:r>
                      <a:endParaRPr lang="en-US" sz="1250" dirty="0">
                        <a:latin typeface="Times New Roman" pitchFamily="18" charset="0"/>
                        <a:cs typeface="Times New Roman" pitchFamily="18" charset="0"/>
                      </a:endParaRPr>
                    </a:p>
                  </a:txBody>
                  <a:tcPr/>
                </a:tc>
                <a:tc>
                  <a:txBody>
                    <a:bodyPr/>
                    <a:lstStyle/>
                    <a:p>
                      <a:r>
                        <a:rPr lang="en-US" sz="1250" dirty="0" smtClean="0">
                          <a:latin typeface="Times New Roman" pitchFamily="18" charset="0"/>
                          <a:cs typeface="Times New Roman" pitchFamily="18" charset="0"/>
                        </a:rPr>
                        <a:t>INITIATIVE</a:t>
                      </a:r>
                      <a:endParaRPr lang="en-US" sz="125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50" dirty="0" smtClean="0">
                          <a:latin typeface="Times New Roman" pitchFamily="18" charset="0"/>
                          <a:cs typeface="Times New Roman" pitchFamily="18" charset="0"/>
                        </a:rPr>
                        <a:t>STATUS</a:t>
                      </a:r>
                    </a:p>
                    <a:p>
                      <a:endParaRPr lang="en-US" sz="1250" dirty="0">
                        <a:latin typeface="Times New Roman" pitchFamily="18" charset="0"/>
                        <a:cs typeface="Times New Roman" pitchFamily="18" charset="0"/>
                      </a:endParaRPr>
                    </a:p>
                  </a:txBody>
                  <a:tcPr/>
                </a:tc>
              </a:tr>
              <a:tr h="1267375">
                <a:tc>
                  <a:txBody>
                    <a:bodyPr/>
                    <a:lstStyle/>
                    <a:p>
                      <a:r>
                        <a:rPr lang="en-US" sz="1200" dirty="0" smtClean="0">
                          <a:latin typeface="Times New Roman" pitchFamily="18" charset="0"/>
                          <a:cs typeface="Times New Roman" pitchFamily="18" charset="0"/>
                        </a:rPr>
                        <a:t>1.</a:t>
                      </a:r>
                      <a:endParaRPr lang="en-US" sz="1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pPr algn="l"/>
                      <a:r>
                        <a:rPr lang="en-US" sz="1200" dirty="0" smtClean="0">
                          <a:latin typeface="Times New Roman" pitchFamily="18" charset="0"/>
                          <a:cs typeface="Times New Roman" pitchFamily="18" charset="0"/>
                        </a:rPr>
                        <a:t> Nigeria Commodity Exchange</a:t>
                      </a:r>
                      <a:r>
                        <a:rPr lang="en-US" sz="1200" baseline="0" dirty="0" smtClean="0">
                          <a:latin typeface="Times New Roman" pitchFamily="18" charset="0"/>
                          <a:cs typeface="Times New Roman" pitchFamily="18" charset="0"/>
                        </a:rPr>
                        <a:t> (NCX)</a:t>
                      </a:r>
                      <a:endParaRPr lang="en-US" sz="1200" dirty="0">
                        <a:latin typeface="Times New Roman" pitchFamily="18" charset="0"/>
                        <a:cs typeface="Times New Roman" pitchFamily="18" charset="0"/>
                      </a:endParaRPr>
                    </a:p>
                  </a:txBody>
                  <a:tcPr/>
                </a:tc>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Times New Roman"/>
                          <a:cs typeface="Times New Roman" panose="02020603050405020304" pitchFamily="18" charset="0"/>
                        </a:rPr>
                        <a:t>Commodity contracts </a:t>
                      </a:r>
                      <a:r>
                        <a:rPr lang="en-US" sz="1200" dirty="0" smtClean="0">
                          <a:effectLst/>
                          <a:latin typeface="Times New Roman" panose="02020603050405020304" pitchFamily="18" charset="0"/>
                          <a:ea typeface="Times New Roman"/>
                          <a:cs typeface="Times New Roman" panose="02020603050405020304" pitchFamily="18" charset="0"/>
                        </a:rPr>
                        <a:t>development</a:t>
                      </a:r>
                    </a:p>
                    <a:p>
                      <a:pPr marL="0" marR="0">
                        <a:lnSpc>
                          <a:spcPct val="115000"/>
                        </a:lnSpc>
                        <a:spcBef>
                          <a:spcPts val="0"/>
                        </a:spcBef>
                        <a:spcAft>
                          <a:spcPts val="0"/>
                        </a:spcAft>
                      </a:pPr>
                      <a:endParaRPr lang="en-US" sz="1200" dirty="0" smtClean="0">
                        <a:effectLst/>
                        <a:latin typeface="Times New Roman" panose="02020603050405020304" pitchFamily="18" charset="0"/>
                        <a:ea typeface="Times New Roman"/>
                        <a:cs typeface="Times New Roman" panose="02020603050405020304" pitchFamily="18" charset="0"/>
                      </a:endParaRPr>
                    </a:p>
                    <a:p>
                      <a:pPr marL="0" marR="0">
                        <a:lnSpc>
                          <a:spcPct val="115000"/>
                        </a:lnSpc>
                        <a:spcBef>
                          <a:spcPts val="0"/>
                        </a:spcBef>
                        <a:spcAft>
                          <a:spcPts val="0"/>
                        </a:spcAft>
                      </a:pPr>
                      <a:endParaRPr lang="en-US" sz="1200" dirty="0" smtClean="0">
                        <a:effectLst/>
                        <a:latin typeface="Times New Roman" panose="02020603050405020304" pitchFamily="18" charset="0"/>
                        <a:ea typeface="Times New Roman"/>
                        <a:cs typeface="Times New Roman" panose="02020603050405020304" pitchFamily="18" charset="0"/>
                      </a:endParaRPr>
                    </a:p>
                    <a:p>
                      <a:pPr marL="0" marR="0">
                        <a:lnSpc>
                          <a:spcPct val="115000"/>
                        </a:lnSpc>
                        <a:spcBef>
                          <a:spcPts val="0"/>
                        </a:spcBef>
                        <a:spcAft>
                          <a:spcPts val="0"/>
                        </a:spcAft>
                      </a:pPr>
                      <a:r>
                        <a:rPr lang="en-US" sz="1200" dirty="0" smtClean="0">
                          <a:effectLst/>
                          <a:latin typeface="Times New Roman" panose="02020603050405020304" pitchFamily="18" charset="0"/>
                          <a:ea typeface="Times New Roman"/>
                          <a:cs typeface="Times New Roman" panose="02020603050405020304" pitchFamily="18" charset="0"/>
                        </a:rPr>
                        <a:t>Acquisition of warehouses for the smooth operation of the warehouse receipt system and concomitant liquidity on NCX</a:t>
                      </a:r>
                      <a:endParaRPr lang="en-US"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Times New Roman"/>
                          <a:cs typeface="Times New Roman" panose="02020603050405020304" pitchFamily="18" charset="0"/>
                        </a:rPr>
                        <a:t>Five agricultural commodity contracts namely maize, sorghum, </a:t>
                      </a:r>
                      <a:r>
                        <a:rPr lang="en-US" sz="1200" dirty="0" smtClean="0">
                          <a:effectLst/>
                          <a:latin typeface="Times New Roman" panose="02020603050405020304" pitchFamily="18" charset="0"/>
                          <a:ea typeface="Times New Roman"/>
                          <a:cs typeface="Times New Roman" panose="02020603050405020304" pitchFamily="18" charset="0"/>
                        </a:rPr>
                        <a:t>soya beans</a:t>
                      </a:r>
                      <a:r>
                        <a:rPr lang="en-US" sz="1200" dirty="0">
                          <a:effectLst/>
                          <a:latin typeface="Times New Roman" panose="02020603050405020304" pitchFamily="18" charset="0"/>
                          <a:ea typeface="Times New Roman"/>
                          <a:cs typeface="Times New Roman" panose="02020603050405020304" pitchFamily="18" charset="0"/>
                        </a:rPr>
                        <a:t>, sesame seed and cocoa already </a:t>
                      </a:r>
                      <a:r>
                        <a:rPr lang="en-US" sz="1200" dirty="0" smtClean="0">
                          <a:effectLst/>
                          <a:latin typeface="Times New Roman" panose="02020603050405020304" pitchFamily="18" charset="0"/>
                          <a:ea typeface="Times New Roman"/>
                          <a:cs typeface="Times New Roman" panose="02020603050405020304" pitchFamily="18" charset="0"/>
                        </a:rPr>
                        <a:t>developed for</a:t>
                      </a:r>
                      <a:r>
                        <a:rPr lang="en-US" sz="1200" baseline="0" dirty="0" smtClean="0">
                          <a:effectLst/>
                          <a:latin typeface="Times New Roman" panose="02020603050405020304" pitchFamily="18" charset="0"/>
                          <a:ea typeface="Times New Roman"/>
                          <a:cs typeface="Times New Roman" panose="02020603050405020304" pitchFamily="18" charset="0"/>
                        </a:rPr>
                        <a:t> trading on NCX.</a:t>
                      </a:r>
                    </a:p>
                    <a:p>
                      <a:pPr marL="0" marR="0">
                        <a:lnSpc>
                          <a:spcPct val="115000"/>
                        </a:lnSpc>
                        <a:spcBef>
                          <a:spcPts val="0"/>
                        </a:spcBef>
                        <a:spcAft>
                          <a:spcPts val="0"/>
                        </a:spcAft>
                      </a:pPr>
                      <a:endParaRPr lang="en-US" sz="1200" baseline="0" dirty="0" smtClean="0">
                        <a:effectLst/>
                        <a:latin typeface="Times New Roman" panose="02020603050405020304" pitchFamily="18" charset="0"/>
                        <a:ea typeface="Times New Roman"/>
                        <a:cs typeface="Times New Roman" panose="02020603050405020304" pitchFamily="18" charset="0"/>
                      </a:endParaRPr>
                    </a:p>
                    <a:p>
                      <a:pPr marL="0" marR="0">
                        <a:lnSpc>
                          <a:spcPct val="115000"/>
                        </a:lnSpc>
                        <a:spcBef>
                          <a:spcPts val="0"/>
                        </a:spcBef>
                        <a:spcAft>
                          <a:spcPts val="0"/>
                        </a:spcAft>
                      </a:pPr>
                      <a:r>
                        <a:rPr lang="en-US" sz="1200" dirty="0" smtClean="0">
                          <a:effectLst/>
                          <a:latin typeface="Times New Roman" panose="02020603050405020304" pitchFamily="18" charset="0"/>
                          <a:ea typeface="Times New Roman"/>
                          <a:cs typeface="Times New Roman" panose="02020603050405020304" pitchFamily="18" charset="0"/>
                        </a:rPr>
                        <a:t>Twenty warehouses obtained from the FMARD are already inspected but yet to be renovated.  Additional twenty nine warehouses required to handle projected volume of transaction on the NCX</a:t>
                      </a:r>
                      <a:endParaRPr lang="en-US"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3755432">
                <a:tc>
                  <a:txBody>
                    <a:bodyPr/>
                    <a:lstStyle/>
                    <a:p>
                      <a:r>
                        <a:rPr lang="en-US" sz="1200" dirty="0" smtClean="0">
                          <a:latin typeface="Times New Roman" pitchFamily="18" charset="0"/>
                          <a:cs typeface="Times New Roman" pitchFamily="18" charset="0"/>
                        </a:rPr>
                        <a:t>2.</a:t>
                      </a:r>
                      <a:endParaRPr lang="en-US" sz="1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Times New Roman" pitchFamily="18" charset="0"/>
                          <a:cs typeface="Times New Roman" pitchFamily="18" charset="0"/>
                        </a:rPr>
                        <a:t> Security and Exchange Commission (SEC)</a:t>
                      </a:r>
                      <a:r>
                        <a:rPr lang="en-US" sz="1200" b="0" dirty="0" smtClean="0">
                          <a:latin typeface="Times New Roman" pitchFamily="18" charset="0"/>
                          <a:cs typeface="Times New Roman" pitchFamily="18" charset="0"/>
                        </a:rPr>
                        <a:t> </a:t>
                      </a:r>
                      <a:endParaRPr lang="en-US" sz="1200" dirty="0" smtClean="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Share Service issue - work</a:t>
                      </a:r>
                      <a:r>
                        <a:rPr lang="en-US" sz="1200" baseline="0" dirty="0" smtClean="0">
                          <a:latin typeface="Times New Roman" pitchFamily="18" charset="0"/>
                          <a:cs typeface="Times New Roman" pitchFamily="18" charset="0"/>
                        </a:rPr>
                        <a:t> to capture Microfinance Banks, incentives to promote listing, CBN intervention funds to CMOs, harmonize FM bills, Promote passage of Netting of Financial Contract Bill, support full disbursement of the N10B NMRC loan </a:t>
                      </a:r>
                    </a:p>
                    <a:p>
                      <a:endParaRPr lang="en-US" sz="1200" baseline="0" dirty="0" smtClean="0">
                        <a:latin typeface="Times New Roman" pitchFamily="18" charset="0"/>
                        <a:cs typeface="Times New Roman" pitchFamily="18" charset="0"/>
                      </a:endParaRPr>
                    </a:p>
                    <a:p>
                      <a:r>
                        <a:rPr lang="en-US" sz="1200" baseline="0" dirty="0" smtClean="0">
                          <a:latin typeface="Times New Roman" pitchFamily="18" charset="0"/>
                          <a:cs typeface="Times New Roman" pitchFamily="18" charset="0"/>
                        </a:rPr>
                        <a:t>Payment System - </a:t>
                      </a:r>
                      <a:r>
                        <a:rPr lang="en-US" sz="1200" kern="1200" dirty="0" smtClean="0">
                          <a:solidFill>
                            <a:schemeClr val="dk1"/>
                          </a:solidFill>
                          <a:effectLst/>
                          <a:latin typeface="Times New Roman" panose="02020603050405020304" pitchFamily="18" charset="0"/>
                          <a:ea typeface="+mn-ea"/>
                          <a:cs typeface="Times New Roman" panose="02020603050405020304" pitchFamily="18" charset="0"/>
                        </a:rPr>
                        <a:t>Adoption of shared services across the Market</a:t>
                      </a:r>
                      <a:endParaRPr lang="en-US" sz="1200" dirty="0">
                        <a:latin typeface="Times New Roman" pitchFamily="18" charset="0"/>
                        <a:cs typeface="Times New Roman" pitchFamily="18" charset="0"/>
                      </a:endParaRPr>
                    </a:p>
                  </a:txBody>
                  <a:tcPr/>
                </a:tc>
                <a:tc>
                  <a:txBody>
                    <a:bodyPr/>
                    <a:lstStyle/>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r>
                        <a:rPr lang="en-US" sz="1200" kern="1200" dirty="0" smtClean="0">
                          <a:solidFill>
                            <a:schemeClr val="dk1"/>
                          </a:solidFill>
                          <a:effectLst/>
                          <a:latin typeface="Times New Roman" panose="02020603050405020304" pitchFamily="18" charset="0"/>
                          <a:ea typeface="+mn-ea"/>
                          <a:cs typeface="Times New Roman" panose="02020603050405020304" pitchFamily="18" charset="0"/>
                        </a:rPr>
                        <a:t>A Technical Committee is currently designing a framework for adoption of shared services in the Market</a:t>
                      </a:r>
                      <a:endParaRPr lang="en-US" sz="1200" dirty="0">
                        <a:latin typeface="Times New Roman" pitchFamily="18" charset="0"/>
                        <a:cs typeface="Times New Roman" pitchFamily="18" charset="0"/>
                      </a:endParaRPr>
                    </a:p>
                  </a:txBody>
                  <a:tcPr/>
                </a:tc>
              </a:tr>
            </a:tbl>
          </a:graphicData>
        </a:graphic>
      </p:graphicFrame>
      <p:sp>
        <p:nvSpPr>
          <p:cNvPr id="4" name="Slide Number Placeholder 3"/>
          <p:cNvSpPr>
            <a:spLocks noGrp="1"/>
          </p:cNvSpPr>
          <p:nvPr>
            <p:ph type="sldNum" sz="quarter" idx="11"/>
          </p:nvPr>
        </p:nvSpPr>
        <p:spPr/>
        <p:txBody>
          <a:bodyPr/>
          <a:lstStyle/>
          <a:p>
            <a:pPr>
              <a:defRPr/>
            </a:pPr>
            <a:r>
              <a:rPr lang="en-US" altLang="zh-SG" smtClean="0"/>
              <a:t>Slide </a:t>
            </a:r>
            <a:fld id="{96E09542-DD70-4535-99F2-4D44B7C29035}" type="slidenum">
              <a:rPr lang="zh-SG" altLang="en-US" smtClean="0"/>
              <a:pPr>
                <a:defRPr/>
              </a:pPr>
              <a:t>6</a:t>
            </a:fld>
            <a:r>
              <a:rPr lang="zh-SG" altLang="en-US" smtClean="0"/>
              <a:t>  </a:t>
            </a:r>
            <a:r>
              <a:rPr lang="en-US" altLang="zh-SG" sz="1000" smtClean="0">
                <a:latin typeface="Arial" pitchFamily="34" charset="0"/>
              </a:rPr>
              <a:t/>
            </a:r>
            <a:br>
              <a:rPr lang="en-US" altLang="zh-SG" sz="100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18598553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91" y="260648"/>
            <a:ext cx="8077199" cy="698500"/>
          </a:xfrm>
        </p:spPr>
        <p:txBody>
          <a:bodyPr/>
          <a:lstStyle/>
          <a:p>
            <a:r>
              <a:rPr lang="en-US" sz="2400" i="0" dirty="0" smtClean="0">
                <a:latin typeface="Times New Roman" pitchFamily="18" charset="0"/>
                <a:cs typeface="Times New Roman" pitchFamily="18" charset="0"/>
              </a:rPr>
              <a:t> ACTIVITIES OF INSTITUTIONS - </a:t>
            </a:r>
            <a:r>
              <a:rPr lang="en-US" sz="2400" i="0" dirty="0" err="1" smtClean="0">
                <a:latin typeface="Times New Roman" pitchFamily="18" charset="0"/>
                <a:cs typeface="Times New Roman" pitchFamily="18" charset="0"/>
              </a:rPr>
              <a:t>Contd</a:t>
            </a:r>
            <a:endParaRPr lang="en-US" sz="2400"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893535809"/>
              </p:ext>
            </p:extLst>
          </p:nvPr>
        </p:nvGraphicFramePr>
        <p:xfrm>
          <a:off x="323528" y="692696"/>
          <a:ext cx="8496944" cy="6048672"/>
        </p:xfrm>
        <a:graphic>
          <a:graphicData uri="http://schemas.openxmlformats.org/drawingml/2006/table">
            <a:tbl>
              <a:tblPr firstRow="1" bandRow="1">
                <a:tableStyleId>{5C22544A-7EE6-4342-B048-85BDC9FD1C3A}</a:tableStyleId>
              </a:tblPr>
              <a:tblGrid>
                <a:gridCol w="870248"/>
                <a:gridCol w="1656184"/>
                <a:gridCol w="1899698"/>
                <a:gridCol w="4070814"/>
              </a:tblGrid>
              <a:tr h="394483">
                <a:tc>
                  <a:txBody>
                    <a:bodyPr/>
                    <a:lstStyle/>
                    <a:p>
                      <a:r>
                        <a:rPr lang="en-US" sz="1250" dirty="0" smtClean="0">
                          <a:latin typeface="Times New Roman" pitchFamily="18" charset="0"/>
                          <a:cs typeface="Times New Roman" pitchFamily="18" charset="0"/>
                        </a:rPr>
                        <a:t>S/NO</a:t>
                      </a:r>
                      <a:endParaRPr lang="en-US" sz="1250" dirty="0">
                        <a:latin typeface="Times New Roman" pitchFamily="18" charset="0"/>
                        <a:cs typeface="Times New Roman" pitchFamily="18" charset="0"/>
                      </a:endParaRPr>
                    </a:p>
                  </a:txBody>
                  <a:tcPr/>
                </a:tc>
                <a:tc>
                  <a:txBody>
                    <a:bodyPr/>
                    <a:lstStyle/>
                    <a:p>
                      <a:r>
                        <a:rPr lang="en-US" sz="1250" dirty="0" smtClean="0">
                          <a:latin typeface="Times New Roman" pitchFamily="18" charset="0"/>
                          <a:cs typeface="Times New Roman" pitchFamily="18" charset="0"/>
                        </a:rPr>
                        <a:t>INSTITUTION</a:t>
                      </a:r>
                      <a:endParaRPr lang="en-US" sz="1250" dirty="0">
                        <a:latin typeface="Times New Roman" pitchFamily="18" charset="0"/>
                        <a:cs typeface="Times New Roman" pitchFamily="18" charset="0"/>
                      </a:endParaRPr>
                    </a:p>
                  </a:txBody>
                  <a:tcPr/>
                </a:tc>
                <a:tc>
                  <a:txBody>
                    <a:bodyPr/>
                    <a:lstStyle/>
                    <a:p>
                      <a:r>
                        <a:rPr lang="en-US" sz="1250" dirty="0" smtClean="0">
                          <a:latin typeface="Times New Roman" pitchFamily="18" charset="0"/>
                          <a:cs typeface="Times New Roman" pitchFamily="18" charset="0"/>
                        </a:rPr>
                        <a:t>INITIATIVE</a:t>
                      </a:r>
                      <a:endParaRPr lang="en-US" sz="125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50" dirty="0" smtClean="0">
                          <a:latin typeface="Times New Roman" pitchFamily="18" charset="0"/>
                          <a:cs typeface="Times New Roman" pitchFamily="18" charset="0"/>
                        </a:rPr>
                        <a:t>STATUS</a:t>
                      </a:r>
                    </a:p>
                    <a:p>
                      <a:endParaRPr lang="en-US" sz="1250" dirty="0">
                        <a:latin typeface="Times New Roman" pitchFamily="18" charset="0"/>
                        <a:cs typeface="Times New Roman" pitchFamily="18" charset="0"/>
                      </a:endParaRPr>
                    </a:p>
                  </a:txBody>
                  <a:tcPr/>
                </a:tc>
              </a:tr>
              <a:tr h="5576232">
                <a:tc>
                  <a:txBody>
                    <a:bodyPr/>
                    <a:lstStyle/>
                    <a:p>
                      <a:r>
                        <a:rPr lang="en-US" sz="1250" dirty="0" smtClean="0">
                          <a:latin typeface="Times New Roman" pitchFamily="18" charset="0"/>
                          <a:cs typeface="Times New Roman" pitchFamily="18" charset="0"/>
                        </a:rPr>
                        <a:t>3.</a:t>
                      </a:r>
                      <a:endParaRPr lang="en-US" sz="125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50" dirty="0" smtClean="0">
                          <a:latin typeface="Times New Roman" pitchFamily="18" charset="0"/>
                          <a:cs typeface="Times New Roman" pitchFamily="18" charset="0"/>
                        </a:rPr>
                        <a:t> NSE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50" dirty="0" smtClean="0">
                        <a:latin typeface="Times New Roman" pitchFamily="18" charset="0"/>
                        <a:cs typeface="Times New Roman" pitchFamily="18" charset="0"/>
                      </a:endParaRPr>
                    </a:p>
                  </a:txBody>
                  <a:tcPr/>
                </a:tc>
                <a:tc>
                  <a:txBody>
                    <a:bodyPr/>
                    <a:lstStyle/>
                    <a:p>
                      <a:pPr lvl="0"/>
                      <a:r>
                        <a:rPr lang="en-GB" sz="1250" b="0" kern="1200" dirty="0" smtClean="0">
                          <a:solidFill>
                            <a:schemeClr val="dk1"/>
                          </a:solidFill>
                          <a:effectLst/>
                          <a:latin typeface="Times New Roman" panose="02020603050405020304" pitchFamily="18" charset="0"/>
                          <a:ea typeface="+mn-ea"/>
                          <a:cs typeface="Times New Roman" panose="02020603050405020304" pitchFamily="18" charset="0"/>
                        </a:rPr>
                        <a:t>Deepen and Diversify Products, services and institutions to drive the Increased participation in Financial Markets</a:t>
                      </a:r>
                      <a:r>
                        <a:rPr lang="en-GB" sz="1250" b="0" kern="1200" baseline="0" dirty="0" smtClean="0">
                          <a:solidFill>
                            <a:schemeClr val="dk1"/>
                          </a:solidFill>
                          <a:effectLst/>
                          <a:latin typeface="Times New Roman" panose="02020603050405020304" pitchFamily="18" charset="0"/>
                          <a:ea typeface="+mn-ea"/>
                          <a:cs typeface="Times New Roman" panose="02020603050405020304" pitchFamily="18" charset="0"/>
                        </a:rPr>
                        <a:t> - </a:t>
                      </a:r>
                      <a:endParaRPr lang="en-US" sz="1250" b="0" dirty="0" smtClean="0">
                        <a:effectLst/>
                        <a:latin typeface="Times New Roman" panose="02020603050405020304" pitchFamily="18" charset="0"/>
                        <a:cs typeface="Times New Roman" panose="02020603050405020304" pitchFamily="18" charset="0"/>
                      </a:endParaRPr>
                    </a:p>
                    <a:p>
                      <a:endParaRPr lang="en-GB" sz="1250" b="1"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en-GB" sz="1250" b="1" kern="1200" dirty="0" smtClean="0">
                          <a:solidFill>
                            <a:schemeClr val="dk1"/>
                          </a:solidFill>
                          <a:effectLst/>
                          <a:latin typeface="Times New Roman" panose="02020603050405020304" pitchFamily="18" charset="0"/>
                          <a:ea typeface="+mn-ea"/>
                          <a:cs typeface="Times New Roman" panose="02020603050405020304" pitchFamily="18" charset="0"/>
                        </a:rPr>
                        <a:t>Derivatives</a:t>
                      </a:r>
                    </a:p>
                    <a:p>
                      <a:endParaRPr lang="en-GB" sz="1250" b="0"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GB" sz="1250" b="0"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GB" sz="1250" b="1"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GB" sz="1250" b="1"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GB" sz="1250" b="1"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GB" sz="1250" b="1"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GB" sz="1250" b="1"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en-GB" sz="1250" b="1" kern="1200" dirty="0" smtClean="0">
                          <a:solidFill>
                            <a:schemeClr val="dk1"/>
                          </a:solidFill>
                          <a:effectLst/>
                          <a:latin typeface="Times New Roman" panose="02020603050405020304" pitchFamily="18" charset="0"/>
                          <a:ea typeface="+mn-ea"/>
                          <a:cs typeface="Times New Roman" panose="02020603050405020304" pitchFamily="18" charset="0"/>
                        </a:rPr>
                        <a:t>Green Bond</a:t>
                      </a:r>
                      <a:endParaRPr lang="en-US" sz="1250" b="1" dirty="0" smtClean="0">
                        <a:latin typeface="Times New Roman" pitchFamily="18" charset="0"/>
                        <a:cs typeface="Times New Roman" pitchFamily="18" charset="0"/>
                      </a:endParaRPr>
                    </a:p>
                    <a:p>
                      <a:pPr marL="0" marR="0">
                        <a:lnSpc>
                          <a:spcPct val="115000"/>
                        </a:lnSpc>
                        <a:spcBef>
                          <a:spcPts val="0"/>
                        </a:spcBef>
                        <a:spcAft>
                          <a:spcPts val="0"/>
                        </a:spcAft>
                      </a:pPr>
                      <a:endParaRPr lang="en-US" sz="125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14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GB" sz="14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GB" sz="14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GB" sz="14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GB" sz="14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400" kern="1200" dirty="0" smtClean="0">
                          <a:solidFill>
                            <a:schemeClr val="dk1"/>
                          </a:solidFill>
                          <a:effectLst/>
                          <a:latin typeface="Times New Roman" panose="02020603050405020304" pitchFamily="18" charset="0"/>
                          <a:ea typeface="+mn-ea"/>
                          <a:cs typeface="Times New Roman" panose="02020603050405020304" pitchFamily="18" charset="0"/>
                        </a:rPr>
                        <a:t>The NSE is working to deliver the legal, technological, and operational framework for creating, listing, and trading derivatives on the floor of the Exchange</a:t>
                      </a:r>
                      <a:endParaRPr lang="en-US" sz="1400" dirty="0" smtClean="0">
                        <a:latin typeface="Times New Roman" pitchFamily="18" charset="0"/>
                        <a:cs typeface="Times New Roman" pitchFamily="18" charset="0"/>
                      </a:endParaRPr>
                    </a:p>
                    <a:p>
                      <a:pPr marL="0" marR="0">
                        <a:lnSpc>
                          <a:spcPct val="115000"/>
                        </a:lnSpc>
                        <a:spcBef>
                          <a:spcPts val="0"/>
                        </a:spcBef>
                        <a:spcAft>
                          <a:spcPts val="0"/>
                        </a:spcAft>
                      </a:pPr>
                      <a:endParaRPr lang="en-US" sz="1400" dirty="0" smtClean="0">
                        <a:effectLst/>
                        <a:latin typeface="Times New Roman" panose="02020603050405020304" pitchFamily="18" charset="0"/>
                        <a:ea typeface="Times New Roman"/>
                        <a:cs typeface="Times New Roman" panose="02020603050405020304" pitchFamily="18" charset="0"/>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GB" sz="14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400" kern="1200" dirty="0" smtClean="0">
                          <a:solidFill>
                            <a:schemeClr val="dk1"/>
                          </a:solidFill>
                          <a:effectLst/>
                          <a:latin typeface="Times New Roman" panose="02020603050405020304" pitchFamily="18" charset="0"/>
                          <a:ea typeface="+mn-ea"/>
                          <a:cs typeface="Times New Roman" panose="02020603050405020304" pitchFamily="18" charset="0"/>
                        </a:rPr>
                        <a:t>The NSE is working in tandem with the Federal Government in its plans to launch a N20 billion Green Bond in the Nigerian capital market, the first ever in the emerging markets. The Bond will fund emission projects such as solar power systems and transport so as to achieve environmental sustainability goals of the government. It will also be used to fund part of the infrastructure projects outlined in the 2017 budget. Typically a green bond enables capital raising and investment for new and existing projects with environmental benefits.</a:t>
                      </a:r>
                      <a:endParaRPr lang="en-US" sz="14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a:lnSpc>
                          <a:spcPct val="115000"/>
                        </a:lnSpc>
                        <a:spcBef>
                          <a:spcPts val="0"/>
                        </a:spcBef>
                        <a:spcAft>
                          <a:spcPts val="0"/>
                        </a:spcAft>
                      </a:pPr>
                      <a:endParaRPr lang="en-US"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sp>
        <p:nvSpPr>
          <p:cNvPr id="4" name="Slide Number Placeholder 3"/>
          <p:cNvSpPr>
            <a:spLocks noGrp="1"/>
          </p:cNvSpPr>
          <p:nvPr>
            <p:ph type="sldNum" sz="quarter" idx="11"/>
          </p:nvPr>
        </p:nvSpPr>
        <p:spPr/>
        <p:txBody>
          <a:bodyPr/>
          <a:lstStyle/>
          <a:p>
            <a:pPr>
              <a:defRPr/>
            </a:pPr>
            <a:r>
              <a:rPr lang="en-US" altLang="zh-SG" smtClean="0"/>
              <a:t>Slide </a:t>
            </a:r>
            <a:fld id="{96E09542-DD70-4535-99F2-4D44B7C29035}" type="slidenum">
              <a:rPr lang="zh-SG" altLang="en-US" smtClean="0"/>
              <a:pPr>
                <a:defRPr/>
              </a:pPr>
              <a:t>7</a:t>
            </a:fld>
            <a:r>
              <a:rPr lang="zh-SG" altLang="en-US" smtClean="0"/>
              <a:t>  </a:t>
            </a:r>
            <a:r>
              <a:rPr lang="en-US" altLang="zh-SG" sz="1000" smtClean="0">
                <a:latin typeface="Arial" pitchFamily="34" charset="0"/>
              </a:rPr>
              <a:t/>
            </a:r>
            <a:br>
              <a:rPr lang="en-US" altLang="zh-SG" sz="100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77507805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91" y="260648"/>
            <a:ext cx="8077199" cy="698500"/>
          </a:xfrm>
        </p:spPr>
        <p:txBody>
          <a:bodyPr/>
          <a:lstStyle/>
          <a:p>
            <a:r>
              <a:rPr lang="en-US" i="0" u="none" dirty="0" smtClean="0">
                <a:latin typeface="Times New Roman" pitchFamily="18" charset="0"/>
                <a:cs typeface="Times New Roman" pitchFamily="18" charset="0"/>
              </a:rPr>
              <a:t>REVIEW OF FINANCIAL SYSTEM BILLS</a:t>
            </a:r>
            <a:br>
              <a:rPr lang="en-US" i="0" u="none" dirty="0" smtClean="0">
                <a:latin typeface="Times New Roman" pitchFamily="18" charset="0"/>
                <a:cs typeface="Times New Roman" pitchFamily="18" charset="0"/>
              </a:rPr>
            </a:br>
            <a:r>
              <a:rPr lang="en-US" i="0" u="none" dirty="0" smtClean="0">
                <a:latin typeface="Times New Roman" pitchFamily="18" charset="0"/>
                <a:cs typeface="Times New Roman" pitchFamily="18" charset="0"/>
              </a:rPr>
              <a:t> </a:t>
            </a:r>
            <a:endParaRPr lang="en-US" sz="2400" i="0" u="none"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72142075"/>
              </p:ext>
            </p:extLst>
          </p:nvPr>
        </p:nvGraphicFramePr>
        <p:xfrm>
          <a:off x="1187624" y="764704"/>
          <a:ext cx="7242447" cy="5558330"/>
        </p:xfrm>
        <a:graphic>
          <a:graphicData uri="http://schemas.openxmlformats.org/drawingml/2006/table">
            <a:tbl>
              <a:tblPr firstRow="1" bandRow="1">
                <a:tableStyleId>{5C22544A-7EE6-4342-B048-85BDC9FD1C3A}</a:tableStyleId>
              </a:tblPr>
              <a:tblGrid>
                <a:gridCol w="617891"/>
                <a:gridCol w="4210407"/>
                <a:gridCol w="2414149"/>
              </a:tblGrid>
              <a:tr h="592050">
                <a:tc>
                  <a:txBody>
                    <a:bodyPr/>
                    <a:lstStyle/>
                    <a:p>
                      <a:r>
                        <a:rPr lang="en-US" sz="1200" dirty="0" smtClean="0">
                          <a:latin typeface="Times New Roman" pitchFamily="18" charset="0"/>
                          <a:cs typeface="Times New Roman" pitchFamily="18" charset="0"/>
                        </a:rPr>
                        <a:t>S/NO</a:t>
                      </a:r>
                      <a:endParaRPr lang="en-US"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REVIEWED BILLS</a:t>
                      </a:r>
                      <a:endParaRPr lang="en-US"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UPDATES</a:t>
                      </a:r>
                      <a:endParaRPr lang="en-US" sz="1200" dirty="0">
                        <a:latin typeface="Times New Roman" pitchFamily="18" charset="0"/>
                        <a:cs typeface="Times New Roman" pitchFamily="18" charset="0"/>
                      </a:endParaRPr>
                    </a:p>
                  </a:txBody>
                  <a:tcPr/>
                </a:tc>
              </a:tr>
              <a:tr h="841334">
                <a:tc>
                  <a:txBody>
                    <a:bodyPr/>
                    <a:lstStyle/>
                    <a:p>
                      <a:r>
                        <a:rPr lang="en-US" sz="1200" dirty="0" smtClean="0">
                          <a:latin typeface="Times New Roman" pitchFamily="18" charset="0"/>
                          <a:cs typeface="Times New Roman" pitchFamily="18" charset="0"/>
                        </a:rPr>
                        <a:t>1</a:t>
                      </a:r>
                      <a:endParaRPr lang="en-US" sz="1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Securitization and Asset Backed Securities</a:t>
                      </a:r>
                    </a:p>
                  </a:txBody>
                  <a:tcPr/>
                </a:tc>
                <a:tc>
                  <a:txBody>
                    <a:bodyPr/>
                    <a:lstStyle/>
                    <a:p>
                      <a:r>
                        <a:rPr lang="en-US" sz="1200" dirty="0" smtClean="0">
                          <a:latin typeface="Times New Roman" pitchFamily="18" charset="0"/>
                          <a:cs typeface="Times New Roman" pitchFamily="18" charset="0"/>
                        </a:rPr>
                        <a:t>Bill not yet introduced to National Assembly.</a:t>
                      </a:r>
                      <a:r>
                        <a:rPr lang="en-US" sz="1200" baseline="0" dirty="0" smtClean="0">
                          <a:latin typeface="Times New Roman" pitchFamily="18" charset="0"/>
                          <a:cs typeface="Times New Roman" pitchFamily="18" charset="0"/>
                        </a:rPr>
                        <a:t> Still under review by FSS2020 in conjunction with SEC.</a:t>
                      </a:r>
                      <a:endParaRPr lang="en-US" sz="1200" dirty="0">
                        <a:latin typeface="Times New Roman" pitchFamily="18" charset="0"/>
                        <a:cs typeface="Times New Roman" pitchFamily="18" charset="0"/>
                      </a:endParaRPr>
                    </a:p>
                  </a:txBody>
                  <a:tcPr/>
                </a:tc>
              </a:tr>
              <a:tr h="342766">
                <a:tc>
                  <a:txBody>
                    <a:bodyPr/>
                    <a:lstStyle/>
                    <a:p>
                      <a:endParaRPr lang="en-US" sz="1200" dirty="0">
                        <a:latin typeface="Times New Roman" pitchFamily="18" charset="0"/>
                        <a:cs typeface="Times New Roman" pitchFamily="18" charset="0"/>
                      </a:endParaRPr>
                    </a:p>
                  </a:txBody>
                  <a:tcPr/>
                </a:tc>
                <a:tc>
                  <a:txBody>
                    <a:bodyPr/>
                    <a:lstStyle/>
                    <a:p>
                      <a:endParaRPr lang="en-US" sz="1200" dirty="0">
                        <a:latin typeface="Times New Roman" pitchFamily="18" charset="0"/>
                        <a:cs typeface="Times New Roman" pitchFamily="18" charset="0"/>
                      </a:endParaRPr>
                    </a:p>
                  </a:txBody>
                  <a:tcPr/>
                </a:tc>
                <a:tc>
                  <a:txBody>
                    <a:bodyPr/>
                    <a:lstStyle/>
                    <a:p>
                      <a:endParaRPr lang="en-US" sz="1200" dirty="0">
                        <a:latin typeface="Times New Roman" pitchFamily="18" charset="0"/>
                        <a:cs typeface="Times New Roman" pitchFamily="18" charset="0"/>
                      </a:endParaRPr>
                    </a:p>
                  </a:txBody>
                  <a:tcPr/>
                </a:tc>
              </a:tr>
              <a:tr h="1589187">
                <a:tc>
                  <a:txBody>
                    <a:bodyPr/>
                    <a:lstStyle/>
                    <a:p>
                      <a:r>
                        <a:rPr lang="en-US" sz="1200" dirty="0" smtClean="0">
                          <a:latin typeface="Times New Roman" pitchFamily="18" charset="0"/>
                          <a:cs typeface="Times New Roman" pitchFamily="18" charset="0"/>
                        </a:rPr>
                        <a:t>2</a:t>
                      </a:r>
                      <a:endParaRPr lang="en-US" sz="1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Warehouse Receipt Regulation</a:t>
                      </a:r>
                    </a:p>
                    <a:p>
                      <a:endParaRPr lang="en-US" sz="1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Bill had been passed by Senate. Awaiting similar concurrence from House of representatives</a:t>
                      </a:r>
                    </a:p>
                    <a:p>
                      <a:endParaRPr lang="en-US" sz="1200" dirty="0">
                        <a:latin typeface="Times New Roman" pitchFamily="18" charset="0"/>
                        <a:cs typeface="Times New Roman" pitchFamily="18" charset="0"/>
                      </a:endParaRPr>
                    </a:p>
                  </a:txBody>
                  <a:tcPr/>
                </a:tc>
              </a:tr>
              <a:tr h="455633">
                <a:tc>
                  <a:txBody>
                    <a:bodyPr/>
                    <a:lstStyle/>
                    <a:p>
                      <a:endParaRPr lang="en-US" sz="1200" dirty="0">
                        <a:latin typeface="Times New Roman" pitchFamily="18" charset="0"/>
                        <a:cs typeface="Times New Roman" pitchFamily="18" charset="0"/>
                      </a:endParaRPr>
                    </a:p>
                  </a:txBody>
                  <a:tcPr/>
                </a:tc>
                <a:tc>
                  <a:txBody>
                    <a:bodyPr/>
                    <a:lstStyle/>
                    <a:p>
                      <a:endParaRPr lang="en-US" sz="1200" dirty="0">
                        <a:latin typeface="Times New Roman" pitchFamily="18" charset="0"/>
                        <a:cs typeface="Times New Roman" pitchFamily="18" charset="0"/>
                      </a:endParaRPr>
                    </a:p>
                  </a:txBody>
                  <a:tcPr/>
                </a:tc>
                <a:tc>
                  <a:txBody>
                    <a:bodyPr/>
                    <a:lstStyle/>
                    <a:p>
                      <a:endParaRPr lang="en-US" sz="1200" dirty="0">
                        <a:latin typeface="Times New Roman" pitchFamily="18" charset="0"/>
                        <a:cs typeface="Times New Roman" pitchFamily="18" charset="0"/>
                      </a:endParaRPr>
                    </a:p>
                  </a:txBody>
                  <a:tcPr/>
                </a:tc>
              </a:tr>
              <a:tr h="1090619">
                <a:tc>
                  <a:txBody>
                    <a:bodyPr/>
                    <a:lstStyle/>
                    <a:p>
                      <a:r>
                        <a:rPr lang="en-US" sz="1200" dirty="0" smtClean="0">
                          <a:latin typeface="Times New Roman" pitchFamily="18" charset="0"/>
                          <a:cs typeface="Times New Roman" pitchFamily="18" charset="0"/>
                        </a:rPr>
                        <a:t>3</a:t>
                      </a:r>
                      <a:endParaRPr lang="en-US" sz="1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Mortgage Institutions</a:t>
                      </a:r>
                      <a:r>
                        <a:rPr lang="en-US" sz="1200" baseline="0" dirty="0" smtClean="0">
                          <a:latin typeface="Times New Roman" pitchFamily="18" charset="0"/>
                          <a:cs typeface="Times New Roman" pitchFamily="18" charset="0"/>
                        </a:rPr>
                        <a:t> And Allied Matters </a:t>
                      </a:r>
                      <a:endParaRPr lang="en-US"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Bill had Passed</a:t>
                      </a:r>
                      <a:r>
                        <a:rPr lang="en-US" sz="1200" baseline="0" dirty="0" smtClean="0">
                          <a:latin typeface="Times New Roman" pitchFamily="18" charset="0"/>
                          <a:cs typeface="Times New Roman" pitchFamily="18" charset="0"/>
                        </a:rPr>
                        <a:t> first reading in Senate. However, it was recommended for the bill to be further reviewed to bring out the new proposed model mortgage law (MML)</a:t>
                      </a:r>
                      <a:endParaRPr lang="en-US" sz="1200" dirty="0">
                        <a:latin typeface="Times New Roman" pitchFamily="18" charset="0"/>
                        <a:cs typeface="Times New Roman" pitchFamily="18" charset="0"/>
                      </a:endParaRPr>
                    </a:p>
                  </a:txBody>
                  <a:tcPr/>
                </a:tc>
              </a:tr>
              <a:tr h="128971">
                <a:tc>
                  <a:txBody>
                    <a:bodyPr/>
                    <a:lstStyle/>
                    <a:p>
                      <a:endParaRPr lang="en-US" sz="1200" dirty="0">
                        <a:latin typeface="Times New Roman" pitchFamily="18" charset="0"/>
                        <a:cs typeface="Times New Roman" pitchFamily="18" charset="0"/>
                      </a:endParaRPr>
                    </a:p>
                  </a:txBody>
                  <a:tcPr/>
                </a:tc>
                <a:tc>
                  <a:txBody>
                    <a:bodyPr/>
                    <a:lstStyle/>
                    <a:p>
                      <a:endParaRPr lang="en-US" sz="1200" dirty="0">
                        <a:latin typeface="Times New Roman" pitchFamily="18" charset="0"/>
                        <a:cs typeface="Times New Roman" pitchFamily="18" charset="0"/>
                      </a:endParaRPr>
                    </a:p>
                  </a:txBody>
                  <a:tcPr/>
                </a:tc>
                <a:tc>
                  <a:txBody>
                    <a:bodyPr/>
                    <a:lstStyle/>
                    <a:p>
                      <a:endParaRPr lang="en-US" sz="1200" dirty="0">
                        <a:latin typeface="Times New Roman" pitchFamily="18" charset="0"/>
                        <a:cs typeface="Times New Roman" pitchFamily="18" charset="0"/>
                      </a:endParaRPr>
                    </a:p>
                  </a:txBody>
                  <a:tcPr/>
                </a:tc>
              </a:tr>
              <a:tr h="128852">
                <a:tc>
                  <a:txBody>
                    <a:bodyPr/>
                    <a:lstStyle/>
                    <a:p>
                      <a:endParaRPr lang="en-US" sz="1200" dirty="0">
                        <a:latin typeface="Times New Roman" pitchFamily="18" charset="0"/>
                        <a:cs typeface="Times New Roman" pitchFamily="18" charset="0"/>
                      </a:endParaRPr>
                    </a:p>
                  </a:txBody>
                  <a:tcPr/>
                </a:tc>
                <a:tc>
                  <a:txBody>
                    <a:bodyPr/>
                    <a:lstStyle/>
                    <a:p>
                      <a:endParaRPr lang="en-US" sz="1200" dirty="0">
                        <a:latin typeface="Times New Roman" pitchFamily="18" charset="0"/>
                        <a:cs typeface="Times New Roman" pitchFamily="18" charset="0"/>
                      </a:endParaRPr>
                    </a:p>
                  </a:txBody>
                  <a:tcPr/>
                </a:tc>
                <a:tc>
                  <a:txBody>
                    <a:bodyPr/>
                    <a:lstStyle/>
                    <a:p>
                      <a:endParaRPr lang="en-US" sz="12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3957502310"/>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smtClean="0">
                <a:latin typeface="Times New Roman" pitchFamily="18" charset="0"/>
                <a:cs typeface="Times New Roman" pitchFamily="18" charset="0"/>
              </a:rPr>
              <a:t>NEXT STEPS</a:t>
            </a:r>
            <a:endParaRPr lang="en-US" i="0" dirty="0">
              <a:latin typeface="Times New Roman" pitchFamily="18" charset="0"/>
              <a:cs typeface="Times New Roman" pitchFamily="18" charset="0"/>
            </a:endParaRPr>
          </a:p>
        </p:txBody>
      </p:sp>
      <p:sp>
        <p:nvSpPr>
          <p:cNvPr id="3" name="Content Placeholder 2"/>
          <p:cNvSpPr>
            <a:spLocks noGrp="1"/>
          </p:cNvSpPr>
          <p:nvPr>
            <p:ph idx="1"/>
          </p:nvPr>
        </p:nvSpPr>
        <p:spPr>
          <a:xfrm>
            <a:off x="779589" y="1052737"/>
            <a:ext cx="7879375" cy="5256584"/>
          </a:xfrm>
        </p:spPr>
        <p:txBody>
          <a:bodyPr/>
          <a:lstStyle/>
          <a:p>
            <a:pPr algn="just">
              <a:buFont typeface="Arial" pitchFamily="34" charset="0"/>
              <a:buChar char="•"/>
            </a:pPr>
            <a:r>
              <a:rPr lang="en-US" b="0" dirty="0" smtClean="0">
                <a:latin typeface="Times New Roman" pitchFamily="18" charset="0"/>
                <a:cs typeface="Times New Roman" pitchFamily="18" charset="0"/>
              </a:rPr>
              <a:t>Improve engagement of high level discussion with stakeholders to drive the reform program and align the initiatives</a:t>
            </a:r>
          </a:p>
          <a:p>
            <a:pPr>
              <a:lnSpc>
                <a:spcPct val="150000"/>
              </a:lnSpc>
              <a:buFont typeface="Arial" pitchFamily="34" charset="0"/>
              <a:buChar char="•"/>
            </a:pPr>
            <a:r>
              <a:rPr lang="en-US" b="0" dirty="0" smtClean="0">
                <a:latin typeface="Times New Roman" pitchFamily="18" charset="0"/>
                <a:cs typeface="Times New Roman" pitchFamily="18" charset="0"/>
              </a:rPr>
              <a:t>Ensure </a:t>
            </a:r>
            <a:r>
              <a:rPr lang="en-US" b="0" dirty="0">
                <a:latin typeface="Times New Roman" pitchFamily="18" charset="0"/>
                <a:cs typeface="Times New Roman" pitchFamily="18" charset="0"/>
              </a:rPr>
              <a:t>regular  </a:t>
            </a:r>
            <a:r>
              <a:rPr lang="en-US" b="0" dirty="0" smtClean="0">
                <a:latin typeface="Times New Roman" pitchFamily="18" charset="0"/>
                <a:cs typeface="Times New Roman" pitchFamily="18" charset="0"/>
              </a:rPr>
              <a:t>quarterly forum meeting with </a:t>
            </a:r>
            <a:r>
              <a:rPr lang="en-US" b="0" dirty="0">
                <a:latin typeface="Times New Roman" pitchFamily="18" charset="0"/>
                <a:cs typeface="Times New Roman" pitchFamily="18" charset="0"/>
              </a:rPr>
              <a:t>stakeholders </a:t>
            </a:r>
            <a:r>
              <a:rPr lang="en-US" b="0" dirty="0" smtClean="0">
                <a:latin typeface="Times New Roman" pitchFamily="18" charset="0"/>
                <a:cs typeface="Times New Roman" pitchFamily="18" charset="0"/>
              </a:rPr>
              <a:t>to </a:t>
            </a:r>
            <a:r>
              <a:rPr lang="en-US" b="0" dirty="0">
                <a:latin typeface="Times New Roman" pitchFamily="18" charset="0"/>
                <a:cs typeface="Times New Roman" pitchFamily="18" charset="0"/>
              </a:rPr>
              <a:t>review progress on the implementation of strategies</a:t>
            </a:r>
          </a:p>
          <a:p>
            <a:pPr>
              <a:lnSpc>
                <a:spcPct val="150000"/>
              </a:lnSpc>
              <a:buFont typeface="Arial" pitchFamily="34" charset="0"/>
              <a:buChar char="•"/>
            </a:pPr>
            <a:r>
              <a:rPr lang="en-US" b="0" dirty="0">
                <a:latin typeface="Times New Roman" pitchFamily="18" charset="0"/>
                <a:cs typeface="Times New Roman" pitchFamily="18" charset="0"/>
              </a:rPr>
              <a:t>Continue collaboration for the passage of relevant financial system bills </a:t>
            </a:r>
          </a:p>
          <a:p>
            <a:pPr>
              <a:lnSpc>
                <a:spcPct val="150000"/>
              </a:lnSpc>
              <a:buFont typeface="Arial" pitchFamily="34" charset="0"/>
              <a:buChar char="•"/>
            </a:pPr>
            <a:r>
              <a:rPr lang="en-US" b="0" dirty="0">
                <a:latin typeface="Times New Roman" pitchFamily="18" charset="0"/>
                <a:cs typeface="Times New Roman" pitchFamily="18" charset="0"/>
              </a:rPr>
              <a:t>Improve collaboration amongst stakeholders to deepen the bond market and the development of derivatives</a:t>
            </a:r>
          </a:p>
          <a:p>
            <a:pPr>
              <a:lnSpc>
                <a:spcPct val="150000"/>
              </a:lnSpc>
              <a:buFont typeface="Arial" pitchFamily="34" charset="0"/>
              <a:buChar char="•"/>
            </a:pPr>
            <a:endParaRPr lang="en-US" b="0" dirty="0">
              <a:latin typeface="Times New Roman" pitchFamily="18" charset="0"/>
              <a:cs typeface="Times New Roman" pitchFamily="18" charset="0"/>
            </a:endParaRPr>
          </a:p>
          <a:p>
            <a:pPr>
              <a:lnSpc>
                <a:spcPct val="150000"/>
              </a:lnSpc>
              <a:buFont typeface="Arial" pitchFamily="34" charset="0"/>
              <a:buChar char="•"/>
            </a:pPr>
            <a:endParaRPr lang="en-US" b="0" dirty="0" smtClean="0">
              <a:latin typeface="Times New Roman" pitchFamily="18" charset="0"/>
              <a:cs typeface="Times New Roman" pitchFamily="18" charset="0"/>
            </a:endParaRPr>
          </a:p>
          <a:p>
            <a:pPr>
              <a:lnSpc>
                <a:spcPct val="150000"/>
              </a:lnSpc>
              <a:buFont typeface="Arial" pitchFamily="34" charset="0"/>
              <a:buChar char="•"/>
            </a:pPr>
            <a:endParaRPr lang="en-US" b="0" dirty="0" smtClean="0">
              <a:latin typeface="Times New Roman" pitchFamily="18" charset="0"/>
              <a:cs typeface="Times New Roman" pitchFamily="18" charset="0"/>
            </a:endParaRPr>
          </a:p>
          <a:p>
            <a:pPr algn="just"/>
            <a:endParaRPr lang="en-US" sz="1800" b="0" dirty="0" smtClean="0"/>
          </a:p>
          <a:p>
            <a:pPr algn="just"/>
            <a:endParaRPr lang="en-US" b="0" dirty="0" smtClean="0"/>
          </a:p>
          <a:p>
            <a:pPr algn="just"/>
            <a:endParaRPr lang="en-US" b="0" dirty="0" smtClean="0"/>
          </a:p>
          <a:p>
            <a:pPr algn="just"/>
            <a:endParaRPr lang="en-US" b="0" dirty="0" smtClean="0"/>
          </a:p>
          <a:p>
            <a:pPr algn="just"/>
            <a:endParaRPr lang="en-US" b="0" dirty="0"/>
          </a:p>
        </p:txBody>
      </p:sp>
      <p:sp>
        <p:nvSpPr>
          <p:cNvPr id="4" name="Slide Number Placeholder 3"/>
          <p:cNvSpPr>
            <a:spLocks noGrp="1"/>
          </p:cNvSpPr>
          <p:nvPr>
            <p:ph type="sldNum" sz="quarter" idx="4"/>
          </p:nvPr>
        </p:nvSpPr>
        <p:spPr/>
        <p:txBody>
          <a:bodyPr/>
          <a:lstStyle/>
          <a:p>
            <a:pPr>
              <a:defRPr/>
            </a:pPr>
            <a:fld id="{F8546E90-4E7D-4919-AF17-4380352FDA19}" type="slidenum">
              <a:rPr lang="zh-SG" altLang="en-US" smtClean="0"/>
              <a:pPr>
                <a:defRPr/>
              </a:pPr>
              <a:t>9</a:t>
            </a:fld>
            <a:r>
              <a:rPr lang="en-US" altLang="zh-SG" sz="1000" smtClean="0">
                <a:latin typeface="Arial" pitchFamily="34" charset="0"/>
              </a:rPr>
              <a:t/>
            </a:r>
            <a:br>
              <a:rPr lang="en-US" altLang="zh-SG" sz="1000" smtClean="0">
                <a:latin typeface="Arial" pitchFamily="34" charset="0"/>
              </a:rPr>
            </a:br>
            <a:endParaRPr lang="en-US" altLang="zh-SG">
              <a:latin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12160" y="3861048"/>
            <a:ext cx="2349624" cy="2448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72862344"/>
      </p:ext>
    </p:extLst>
  </p:cSld>
  <p:clrMapOvr>
    <a:overrideClrMapping bg1="lt1" tx1="dk1" bg2="lt2" tx2="dk2" accent1="accent1" accent2="accent2" accent3="accent3" accent4="accent4" accent5="accent5" accent6="accent6" hlink="hlink" folHlink="folHlink"/>
  </p:clrMapOvr>
  <p:transition spd="slow">
    <p:pull/>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0_Default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7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9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4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5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6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7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8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9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0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1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2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3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4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5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6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7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8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9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0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1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2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23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24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25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26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27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28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29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27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2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30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31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32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33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34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28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9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30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3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3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3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34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3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36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7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38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39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40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4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4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4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44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4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46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47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48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49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0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5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5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5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5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54_Default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5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36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37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38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56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themeOverride>
</file>

<file path=docProps/app.xml><?xml version="1.0" encoding="utf-8"?>
<Properties xmlns="http://schemas.openxmlformats.org/officeDocument/2006/extended-properties" xmlns:vt="http://schemas.openxmlformats.org/officeDocument/2006/docPropsVTypes">
  <Template/>
  <TotalTime>15360</TotalTime>
  <Words>755</Words>
  <Application>Microsoft Office PowerPoint</Application>
  <PresentationFormat>On-screen Show (4:3)</PresentationFormat>
  <Paragraphs>137</Paragraphs>
  <Slides>9</Slides>
  <Notes>1</Notes>
  <HiddenSlides>0</HiddenSlides>
  <MMClips>0</MMClips>
  <ScaleCrop>false</ScaleCrop>
  <HeadingPairs>
    <vt:vector size="4" baseType="variant">
      <vt:variant>
        <vt:lpstr>Theme</vt:lpstr>
      </vt:variant>
      <vt:variant>
        <vt:i4>96</vt:i4>
      </vt:variant>
      <vt:variant>
        <vt:lpstr>Slide Titles</vt:lpstr>
      </vt:variant>
      <vt:variant>
        <vt:i4>9</vt:i4>
      </vt:variant>
    </vt:vector>
  </HeadingPairs>
  <TitlesOfParts>
    <vt:vector size="105" baseType="lpstr">
      <vt:lpstr>1_Default Design</vt:lpstr>
      <vt:lpstr>Custom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23_Default Design</vt:lpstr>
      <vt:lpstr>25_Default Design</vt:lpstr>
      <vt:lpstr>20_Default Design</vt:lpstr>
      <vt:lpstr>16_Default Design</vt:lpstr>
      <vt:lpstr>17_Default Design</vt:lpstr>
      <vt:lpstr>18_Default Design</vt:lpstr>
      <vt:lpstr>19_Default Design</vt:lpstr>
      <vt:lpstr>21_Default Design</vt:lpstr>
      <vt:lpstr>22_Default Design</vt:lpstr>
      <vt:lpstr>24_Default Design</vt:lpstr>
      <vt:lpstr>26_Default Design</vt:lpstr>
      <vt:lpstr>Revamping FSS2020 Strategy 5 Dikwa</vt:lpstr>
      <vt:lpstr>1_Revamping FSS2020 Strategy 5 Dikwa</vt:lpstr>
      <vt:lpstr>3_Revamping FSS2020 Strategy 5 Dikwa</vt:lpstr>
      <vt:lpstr>4_Revamping FSS2020 Strategy 5 Dikwa</vt:lpstr>
      <vt:lpstr>5_Revamping FSS2020 Strategy 5 Dikwa</vt:lpstr>
      <vt:lpstr>6_Revamping FSS2020 Strategy 5 Dikwa</vt:lpstr>
      <vt:lpstr>7_Revamping FSS2020 Strategy 5 Dikwa</vt:lpstr>
      <vt:lpstr>8_Revamping FSS2020 Strategy 5 Dikwa</vt:lpstr>
      <vt:lpstr>9_Revamping FSS2020 Strategy 5 Dikwa</vt:lpstr>
      <vt:lpstr>10_Revamping FSS2020 Strategy 5 Dikwa</vt:lpstr>
      <vt:lpstr>11_Revamping FSS2020 Strategy 5 Dikwa</vt:lpstr>
      <vt:lpstr>12_Revamping FSS2020 Strategy 5 Dikwa</vt:lpstr>
      <vt:lpstr>13_Revamping FSS2020 Strategy 5 Dikwa</vt:lpstr>
      <vt:lpstr>14_Revamping FSS2020 Strategy 5 Dikwa</vt:lpstr>
      <vt:lpstr>15_Revamping FSS2020 Strategy 5 Dikwa</vt:lpstr>
      <vt:lpstr>16_Revamping FSS2020 Strategy 5 Dikwa</vt:lpstr>
      <vt:lpstr>17_Revamping FSS2020 Strategy 5 Dikwa</vt:lpstr>
      <vt:lpstr>18_Revamping FSS2020 Strategy 5 Dikwa</vt:lpstr>
      <vt:lpstr>19_Revamping FSS2020 Strategy 5 Dikwa</vt:lpstr>
      <vt:lpstr>20_Revamping FSS2020 Strategy 5 Dikwa</vt:lpstr>
      <vt:lpstr>21_Revamping FSS2020 Strategy 5 Dikwa</vt:lpstr>
      <vt:lpstr>22_Revamping FSS2020 Strategy 5 Dikwa</vt:lpstr>
      <vt:lpstr>23_Revamping FSS2020 Strategy 5 Dikwa</vt:lpstr>
      <vt:lpstr>24_Revamping FSS2020 Strategy 5 Dikwa</vt:lpstr>
      <vt:lpstr>25_Revamping FSS2020 Strategy 5 Dikwa</vt:lpstr>
      <vt:lpstr>26_Revamping FSS2020 Strategy 5 Dikwa</vt:lpstr>
      <vt:lpstr>27_Revamping FSS2020 Strategy 5 Dikwa</vt:lpstr>
      <vt:lpstr>28_Revamping FSS2020 Strategy 5 Dikwa</vt:lpstr>
      <vt:lpstr>29_Revamping FSS2020 Strategy 5 Dikwa</vt:lpstr>
      <vt:lpstr>27_Default Design</vt:lpstr>
      <vt:lpstr>2_Revamping FSS2020 Strategy 5 Dikwa</vt:lpstr>
      <vt:lpstr>30_Revamping FSS2020 Strategy 5 Dikwa</vt:lpstr>
      <vt:lpstr>31_Revamping FSS2020 Strategy 5 Dikwa</vt:lpstr>
      <vt:lpstr>32_Revamping FSS2020 Strategy 5 Dikwa</vt:lpstr>
      <vt:lpstr>33_Revamping FSS2020 Strategy 5 Dikwa</vt:lpstr>
      <vt:lpstr>34_Revamping FSS2020 Strategy 5 Dikwa</vt:lpstr>
      <vt:lpstr>28_Default Design</vt:lpstr>
      <vt:lpstr>29_Default Design</vt:lpstr>
      <vt:lpstr>30_Default Design</vt:lpstr>
      <vt:lpstr>31_Default Design</vt:lpstr>
      <vt:lpstr>32_Default Design</vt:lpstr>
      <vt:lpstr>33_Default Design</vt:lpstr>
      <vt:lpstr>34_Default Design</vt:lpstr>
      <vt:lpstr>35_Default Design</vt:lpstr>
      <vt:lpstr>36_Default Design</vt:lpstr>
      <vt:lpstr>37_Default Design</vt:lpstr>
      <vt:lpstr>38_Default Design</vt:lpstr>
      <vt:lpstr>39_Default Design</vt:lpstr>
      <vt:lpstr>40_Default Design</vt:lpstr>
      <vt:lpstr>41_Default Design</vt:lpstr>
      <vt:lpstr>42_Default Design</vt:lpstr>
      <vt:lpstr>43_Default Design</vt:lpstr>
      <vt:lpstr>44_Default Design</vt:lpstr>
      <vt:lpstr>45_Default Design</vt:lpstr>
      <vt:lpstr>46_Default Design</vt:lpstr>
      <vt:lpstr>47_Default Design</vt:lpstr>
      <vt:lpstr>48_Default Design</vt:lpstr>
      <vt:lpstr>49_Default Design</vt:lpstr>
      <vt:lpstr>50_Default Design</vt:lpstr>
      <vt:lpstr>35_Revamping FSS2020 Strategy 5 Dikwa</vt:lpstr>
      <vt:lpstr>51_Default Design</vt:lpstr>
      <vt:lpstr>52_Default Design</vt:lpstr>
      <vt:lpstr>53_Default Design</vt:lpstr>
      <vt:lpstr>54_Default Design</vt:lpstr>
      <vt:lpstr>55_Default Design</vt:lpstr>
      <vt:lpstr>36_Revamping FSS2020 Strategy 5 Dikwa</vt:lpstr>
      <vt:lpstr>37_Revamping FSS2020 Strategy 5 Dikwa</vt:lpstr>
      <vt:lpstr>38_Revamping FSS2020 Strategy 5 Dikwa</vt:lpstr>
      <vt:lpstr>56_Default Design</vt:lpstr>
      <vt:lpstr>FSS2020 Initiatives: Financial Markets Sector Updates</vt:lpstr>
      <vt:lpstr>Outline</vt:lpstr>
      <vt:lpstr>FINANCIAL MARKETS FORUM  </vt:lpstr>
      <vt:lpstr>FUNCTIONS OF FINANCIAL MARKETS FORUM</vt:lpstr>
      <vt:lpstr> FINANCIAL MARKETS FORUM MEMBERS</vt:lpstr>
      <vt:lpstr> ACTIVITIES OF INSTITUTIONS</vt:lpstr>
      <vt:lpstr> ACTIVITIES OF INSTITUTIONS - Contd</vt:lpstr>
      <vt:lpstr>REVIEW OF FINANCIAL SYSTEM BILLS  </vt:lpstr>
      <vt:lpstr>NEXT STEPS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REVAMPING THE FSS2020 STRATEGY EXECUTION AND VISIONING PROCESSES TO BECOME THE SAFEST AND FASTEST GROWING ECONOMY AND ATTAIN INTERNATIONAL FINANCIAL CENTRE STATUS OF CHOICE¹.</dc:title>
  <dc:creator>jokosenumi17986</dc:creator>
  <cp:lastModifiedBy>cmcsecretariat</cp:lastModifiedBy>
  <cp:revision>1206</cp:revision>
  <cp:lastPrinted>2017-08-01T12:28:23Z</cp:lastPrinted>
  <dcterms:created xsi:type="dcterms:W3CDTF">2012-05-28T16:32:25Z</dcterms:created>
  <dcterms:modified xsi:type="dcterms:W3CDTF">2017-08-03T08:27:46Z</dcterms:modified>
</cp:coreProperties>
</file>