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776" r:id="rId1"/>
    <p:sldMasterId id="2147483811" r:id="rId2"/>
    <p:sldMasterId id="2147483828" r:id="rId3"/>
    <p:sldMasterId id="2147483876" r:id="rId4"/>
  </p:sldMasterIdLst>
  <p:notesMasterIdLst>
    <p:notesMasterId r:id="rId10"/>
  </p:notesMasterIdLst>
  <p:handoutMasterIdLst>
    <p:handoutMasterId r:id="rId11"/>
  </p:handoutMasterIdLst>
  <p:sldIdLst>
    <p:sldId id="1248" r:id="rId5"/>
    <p:sldId id="1246" r:id="rId6"/>
    <p:sldId id="1252" r:id="rId7"/>
    <p:sldId id="1253" r:id="rId8"/>
    <p:sldId id="1245" r:id="rId9"/>
  </p:sldIdLst>
  <p:sldSz cx="10693400" cy="7561263"/>
  <p:notesSz cx="6881813" cy="9296400"/>
  <p:custDataLst>
    <p:tags r:id="rId12"/>
  </p:custDataLst>
  <p:defaultTextStyle>
    <a:defPPr>
      <a:defRPr lang="en-US"/>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7" userDrawn="1">
          <p15:clr>
            <a:srgbClr val="A4A3A4"/>
          </p15:clr>
        </p15:guide>
        <p15:guide id="2" orient="horz" pos="877" userDrawn="1">
          <p15:clr>
            <a:srgbClr val="A4A3A4"/>
          </p15:clr>
        </p15:guide>
        <p15:guide id="3" orient="horz" pos="4153" userDrawn="1">
          <p15:clr>
            <a:srgbClr val="A4A3A4"/>
          </p15:clr>
        </p15:guide>
        <p15:guide id="4" pos="447" userDrawn="1">
          <p15:clr>
            <a:srgbClr val="A4A3A4"/>
          </p15:clr>
        </p15:guide>
        <p15:guide id="5" pos="1910" userDrawn="1">
          <p15:clr>
            <a:srgbClr val="A4A3A4"/>
          </p15:clr>
        </p15:guide>
        <p15:guide id="6" pos="6499" userDrawn="1">
          <p15:clr>
            <a:srgbClr val="A4A3A4"/>
          </p15:clr>
        </p15:guide>
        <p15:guide id="8" pos="3499" userDrawn="1">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guide id="3" orient="horz" pos="2928">
          <p15:clr>
            <a:srgbClr val="A4A3A4"/>
          </p15:clr>
        </p15:guide>
        <p15:guide id="4" pos="216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muhtar" initials="m" lastIdx="7"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6666"/>
    <a:srgbClr val="DBEEF4"/>
    <a:srgbClr val="FFE5F1"/>
    <a:srgbClr val="FF0000"/>
    <a:srgbClr val="000066"/>
    <a:srgbClr val="C1D6FF"/>
    <a:srgbClr val="CCFFCC"/>
    <a:srgbClr val="B7DEE8"/>
    <a:srgbClr val="93CDDD"/>
    <a:srgbClr val="FF4A9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279" autoAdjust="0"/>
    <p:restoredTop sz="97872" autoAdjust="0"/>
  </p:normalViewPr>
  <p:slideViewPr>
    <p:cSldViewPr snapToObjects="1" showGuides="1">
      <p:cViewPr varScale="1">
        <p:scale>
          <a:sx n="68" d="100"/>
          <a:sy n="68" d="100"/>
        </p:scale>
        <p:origin x="1494" y="60"/>
      </p:cViewPr>
      <p:guideLst>
        <p:guide orient="horz" pos="247"/>
        <p:guide orient="horz" pos="877"/>
        <p:guide orient="horz" pos="4153"/>
        <p:guide pos="447"/>
        <p:guide pos="1910"/>
        <p:guide pos="6499"/>
        <p:guide pos="3499"/>
      </p:guideLst>
    </p:cSldViewPr>
  </p:slideViewPr>
  <p:notesTextViewPr>
    <p:cViewPr>
      <p:scale>
        <a:sx n="100" d="100"/>
        <a:sy n="100" d="100"/>
      </p:scale>
      <p:origin x="0" y="0"/>
    </p:cViewPr>
  </p:notesTextViewPr>
  <p:sorterViewPr>
    <p:cViewPr>
      <p:scale>
        <a:sx n="66" d="100"/>
        <a:sy n="66" d="100"/>
      </p:scale>
      <p:origin x="0" y="162"/>
    </p:cViewPr>
  </p:sorterViewPr>
  <p:notesViewPr>
    <p:cSldViewPr snapToObjects="1" showGuides="1">
      <p:cViewPr varScale="1">
        <p:scale>
          <a:sx n="80" d="100"/>
          <a:sy n="80" d="100"/>
        </p:scale>
        <p:origin x="2076" y="96"/>
      </p:cViewPr>
      <p:guideLst>
        <p:guide orient="horz" pos="3127"/>
        <p:guide pos="2141"/>
        <p:guide orient="horz" pos="2928"/>
        <p:guide pos="2168"/>
      </p:guideLst>
    </p:cSldViewPr>
  </p:notesViewPr>
  <p:gridSpacing cx="38525" cy="38525"/>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18" Type="http://schemas.microsoft.com/office/2015/10/relationships/revisionInfo" Target="revisionInfo.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7-10-25T08:23:10.959" idx="2">
    <p:pos x="10" y="10"/>
    <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98102" y="0"/>
            <a:ext cx="2982119" cy="464820"/>
          </a:xfrm>
          <a:prstGeom prst="rect">
            <a:avLst/>
          </a:prstGeom>
        </p:spPr>
        <p:txBody>
          <a:bodyPr vert="horz" lIns="91440" tIns="45720" rIns="91440" bIns="45720" rtlCol="0"/>
          <a:lstStyle>
            <a:lvl1pPr algn="r">
              <a:defRPr sz="1200"/>
            </a:lvl1pPr>
          </a:lstStyle>
          <a:p>
            <a:fld id="{4DE6C5D3-92F3-41DF-9700-09B57D7C421B}" type="datetimeFigureOut">
              <a:rPr lang="en-GB" smtClean="0"/>
              <a:pPr/>
              <a:t>09/11/2017</a:t>
            </a:fld>
            <a:endParaRPr lang="en-GB"/>
          </a:p>
        </p:txBody>
      </p:sp>
      <p:sp>
        <p:nvSpPr>
          <p:cNvPr id="4" name="Footer Placeholder 3"/>
          <p:cNvSpPr>
            <a:spLocks noGrp="1"/>
          </p:cNvSpPr>
          <p:nvPr>
            <p:ph type="ftr" sz="quarter" idx="2"/>
          </p:nvPr>
        </p:nvSpPr>
        <p:spPr>
          <a:xfrm>
            <a:off x="0" y="8829967"/>
            <a:ext cx="2982119" cy="46482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98102" y="8829967"/>
            <a:ext cx="2982119" cy="464820"/>
          </a:xfrm>
          <a:prstGeom prst="rect">
            <a:avLst/>
          </a:prstGeom>
        </p:spPr>
        <p:txBody>
          <a:bodyPr vert="horz" lIns="91440" tIns="45720" rIns="91440" bIns="45720" rtlCol="0" anchor="b"/>
          <a:lstStyle>
            <a:lvl1pPr algn="r">
              <a:defRPr sz="1200"/>
            </a:lvl1pPr>
          </a:lstStyle>
          <a:p>
            <a:fld id="{F7F6A630-4341-49DA-A5CE-EDEBD261C65C}" type="slidenum">
              <a:rPr lang="en-GB" smtClean="0"/>
              <a:pPr/>
              <a:t>‹#›</a:t>
            </a:fld>
            <a:endParaRPr lang="en-GB"/>
          </a:p>
        </p:txBody>
      </p:sp>
    </p:spTree>
    <p:extLst>
      <p:ext uri="{BB962C8B-B14F-4D97-AF65-F5344CB8AC3E}">
        <p14:creationId xmlns:p14="http://schemas.microsoft.com/office/powerpoint/2010/main" val="198442797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98102" y="0"/>
            <a:ext cx="2982119" cy="464820"/>
          </a:xfrm>
          <a:prstGeom prst="rect">
            <a:avLst/>
          </a:prstGeom>
        </p:spPr>
        <p:txBody>
          <a:bodyPr vert="horz" lIns="91440" tIns="45720" rIns="91440" bIns="45720" rtlCol="0"/>
          <a:lstStyle>
            <a:lvl1pPr algn="r">
              <a:defRPr sz="1200"/>
            </a:lvl1pPr>
          </a:lstStyle>
          <a:p>
            <a:fld id="{F1118A1D-0F22-4C53-8986-7C158881FC43}" type="datetimeFigureOut">
              <a:rPr lang="en-GB" smtClean="0"/>
              <a:pPr/>
              <a:t>09/11/2017</a:t>
            </a:fld>
            <a:endParaRPr lang="en-GB"/>
          </a:p>
        </p:txBody>
      </p:sp>
      <p:sp>
        <p:nvSpPr>
          <p:cNvPr id="5" name="Notes Placeholder 4"/>
          <p:cNvSpPr>
            <a:spLocks noGrp="1"/>
          </p:cNvSpPr>
          <p:nvPr>
            <p:ph type="body" sz="quarter" idx="3"/>
          </p:nvPr>
        </p:nvSpPr>
        <p:spPr>
          <a:xfrm>
            <a:off x="688182" y="4415790"/>
            <a:ext cx="5505450" cy="418338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829967"/>
            <a:ext cx="2982119" cy="46482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98102" y="8829967"/>
            <a:ext cx="2982119" cy="464820"/>
          </a:xfrm>
          <a:prstGeom prst="rect">
            <a:avLst/>
          </a:prstGeom>
        </p:spPr>
        <p:txBody>
          <a:bodyPr vert="horz" lIns="91440" tIns="45720" rIns="91440" bIns="45720" rtlCol="0" anchor="b"/>
          <a:lstStyle>
            <a:lvl1pPr algn="r">
              <a:defRPr sz="1200"/>
            </a:lvl1pPr>
          </a:lstStyle>
          <a:p>
            <a:fld id="{D11E67C2-88B7-4694-9D7A-E58A4EF5461D}" type="slidenum">
              <a:rPr lang="en-GB" smtClean="0"/>
              <a:pPr/>
              <a:t>‹#›</a:t>
            </a:fld>
            <a:endParaRPr lang="en-GB"/>
          </a:p>
        </p:txBody>
      </p:sp>
    </p:spTree>
    <p:extLst>
      <p:ext uri="{BB962C8B-B14F-4D97-AF65-F5344CB8AC3E}">
        <p14:creationId xmlns:p14="http://schemas.microsoft.com/office/powerpoint/2010/main" val="3399213736"/>
      </p:ext>
    </p:extLst>
  </p:cSld>
  <p:clrMap bg1="lt1" tx1="dk1" bg2="lt2" tx2="dk2" accent1="accent1" accent2="accent2" accent3="accent3" accent4="accent4" accent5="accent5" accent6="accent6" hlink="hlink" folHlink="folHlink"/>
  <p:hf hdr="0" ftr="0" dt="0"/>
  <p:notesStyle>
    <a:lvl1pPr marL="0" algn="l" defTabSz="1043056" rtl="0" eaLnBrk="1" latinLnBrk="0" hangingPunct="1">
      <a:defRPr sz="1400" kern="1200">
        <a:solidFill>
          <a:schemeClr val="tx1"/>
        </a:solidFill>
        <a:latin typeface="+mn-lt"/>
        <a:ea typeface="+mn-ea"/>
        <a:cs typeface="+mn-cs"/>
      </a:defRPr>
    </a:lvl1pPr>
    <a:lvl2pPr marL="521528" algn="l" defTabSz="1043056" rtl="0" eaLnBrk="1" latinLnBrk="0" hangingPunct="1">
      <a:defRPr sz="1400" kern="1200">
        <a:solidFill>
          <a:schemeClr val="tx1"/>
        </a:solidFill>
        <a:latin typeface="+mn-lt"/>
        <a:ea typeface="+mn-ea"/>
        <a:cs typeface="+mn-cs"/>
      </a:defRPr>
    </a:lvl2pPr>
    <a:lvl3pPr marL="1043056" algn="l" defTabSz="1043056" rtl="0" eaLnBrk="1" latinLnBrk="0" hangingPunct="1">
      <a:defRPr sz="1400" kern="1200">
        <a:solidFill>
          <a:schemeClr val="tx1"/>
        </a:solidFill>
        <a:latin typeface="+mn-lt"/>
        <a:ea typeface="+mn-ea"/>
        <a:cs typeface="+mn-cs"/>
      </a:defRPr>
    </a:lvl3pPr>
    <a:lvl4pPr marL="1564584" algn="l" defTabSz="1043056" rtl="0" eaLnBrk="1" latinLnBrk="0" hangingPunct="1">
      <a:defRPr sz="1400" kern="1200">
        <a:solidFill>
          <a:schemeClr val="tx1"/>
        </a:solidFill>
        <a:latin typeface="+mn-lt"/>
        <a:ea typeface="+mn-ea"/>
        <a:cs typeface="+mn-cs"/>
      </a:defRPr>
    </a:lvl4pPr>
    <a:lvl5pPr marL="2086112" algn="l" defTabSz="1043056" rtl="0" eaLnBrk="1" latinLnBrk="0" hangingPunct="1">
      <a:defRPr sz="1400" kern="1200">
        <a:solidFill>
          <a:schemeClr val="tx1"/>
        </a:solidFill>
        <a:latin typeface="+mn-lt"/>
        <a:ea typeface="+mn-ea"/>
        <a:cs typeface="+mn-cs"/>
      </a:defRPr>
    </a:lvl5pPr>
    <a:lvl6pPr marL="2607640" algn="l" defTabSz="1043056" rtl="0" eaLnBrk="1" latinLnBrk="0" hangingPunct="1">
      <a:defRPr sz="1400" kern="1200">
        <a:solidFill>
          <a:schemeClr val="tx1"/>
        </a:solidFill>
        <a:latin typeface="+mn-lt"/>
        <a:ea typeface="+mn-ea"/>
        <a:cs typeface="+mn-cs"/>
      </a:defRPr>
    </a:lvl6pPr>
    <a:lvl7pPr marL="3129168" algn="l" defTabSz="1043056" rtl="0" eaLnBrk="1" latinLnBrk="0" hangingPunct="1">
      <a:defRPr sz="1400" kern="1200">
        <a:solidFill>
          <a:schemeClr val="tx1"/>
        </a:solidFill>
        <a:latin typeface="+mn-lt"/>
        <a:ea typeface="+mn-ea"/>
        <a:cs typeface="+mn-cs"/>
      </a:defRPr>
    </a:lvl7pPr>
    <a:lvl8pPr marL="3650696" algn="l" defTabSz="1043056" rtl="0" eaLnBrk="1" latinLnBrk="0" hangingPunct="1">
      <a:defRPr sz="1400" kern="1200">
        <a:solidFill>
          <a:schemeClr val="tx1"/>
        </a:solidFill>
        <a:latin typeface="+mn-lt"/>
        <a:ea typeface="+mn-ea"/>
        <a:cs typeface="+mn-cs"/>
      </a:defRPr>
    </a:lvl8pPr>
    <a:lvl9pPr marL="4172224" algn="l" defTabSz="1043056" rtl="0" eaLnBrk="1" latinLnBrk="0" hangingPunct="1">
      <a:defRPr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11E67C2-88B7-4694-9D7A-E58A4EF5461D}" type="slidenum">
              <a:rPr lang="en-GB" smtClean="0"/>
              <a:pPr/>
              <a:t>1</a:t>
            </a:fld>
            <a:endParaRPr lang="en-GB" dirty="0"/>
          </a:p>
        </p:txBody>
      </p:sp>
    </p:spTree>
    <p:extLst>
      <p:ext uri="{BB962C8B-B14F-4D97-AF65-F5344CB8AC3E}">
        <p14:creationId xmlns:p14="http://schemas.microsoft.com/office/powerpoint/2010/main" val="34381147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11E67C2-88B7-4694-9D7A-E58A4EF5461D}" type="slidenum">
              <a:rPr lang="en-GB" smtClean="0"/>
              <a:pPr/>
              <a:t>2</a:t>
            </a:fld>
            <a:endParaRPr lang="en-GB" dirty="0"/>
          </a:p>
        </p:txBody>
      </p:sp>
    </p:spTree>
    <p:extLst>
      <p:ext uri="{BB962C8B-B14F-4D97-AF65-F5344CB8AC3E}">
        <p14:creationId xmlns:p14="http://schemas.microsoft.com/office/powerpoint/2010/main" val="23296713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11E67C2-88B7-4694-9D7A-E58A4EF5461D}" type="slidenum">
              <a:rPr lang="en-GB" smtClean="0"/>
              <a:pPr/>
              <a:t>3</a:t>
            </a:fld>
            <a:endParaRPr lang="en-GB" dirty="0"/>
          </a:p>
        </p:txBody>
      </p:sp>
    </p:spTree>
    <p:extLst>
      <p:ext uri="{BB962C8B-B14F-4D97-AF65-F5344CB8AC3E}">
        <p14:creationId xmlns:p14="http://schemas.microsoft.com/office/powerpoint/2010/main" val="23296713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76313" y="696913"/>
            <a:ext cx="4929187"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11E67C2-88B7-4694-9D7A-E58A4EF5461D}" type="slidenum">
              <a:rPr lang="en-GB" smtClean="0"/>
              <a:pPr/>
              <a:t>4</a:t>
            </a:fld>
            <a:endParaRPr lang="en-GB" dirty="0"/>
          </a:p>
        </p:txBody>
      </p:sp>
    </p:spTree>
    <p:extLst>
      <p:ext uri="{BB962C8B-B14F-4D97-AF65-F5344CB8AC3E}">
        <p14:creationId xmlns:p14="http://schemas.microsoft.com/office/powerpoint/2010/main" val="209108211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1)">
    <p:spTree>
      <p:nvGrpSpPr>
        <p:cNvPr id="1" name=""/>
        <p:cNvGrpSpPr/>
        <p:nvPr/>
      </p:nvGrpSpPr>
      <p:grpSpPr>
        <a:xfrm>
          <a:off x="0" y="0"/>
          <a:ext cx="0" cy="0"/>
          <a:chOff x="0" y="0"/>
          <a:chExt cx="0" cy="0"/>
        </a:xfrm>
      </p:grpSpPr>
      <p:pic>
        <p:nvPicPr>
          <p:cNvPr id="7" name="Picture 2" descr="G:\Publishing Production\RG broshure\RC.emf"/>
          <p:cNvPicPr>
            <a:picLocks noChangeAspect="1" noChangeArrowheads="1"/>
          </p:cNvPicPr>
          <p:nvPr userDrawn="1"/>
        </p:nvPicPr>
        <p:blipFill>
          <a:blip r:embed="rId2" cstate="print"/>
          <a:srcRect/>
          <a:stretch>
            <a:fillRect/>
          </a:stretch>
        </p:blipFill>
        <p:spPr bwMode="auto">
          <a:xfrm>
            <a:off x="8286487" y="424590"/>
            <a:ext cx="2090000" cy="752400"/>
          </a:xfrm>
          <a:prstGeom prst="rect">
            <a:avLst/>
          </a:prstGeom>
          <a:noFill/>
          <a:ln w="9525">
            <a:noFill/>
            <a:miter lim="800000"/>
            <a:headEnd/>
            <a:tailEnd/>
          </a:ln>
        </p:spPr>
      </p:pic>
      <p:sp>
        <p:nvSpPr>
          <p:cNvPr id="21" name="Rectangle 20"/>
          <p:cNvSpPr/>
          <p:nvPr userDrawn="1"/>
        </p:nvSpPr>
        <p:spPr>
          <a:xfrm>
            <a:off x="246661" y="1"/>
            <a:ext cx="164441" cy="1266031"/>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lIns="99551" tIns="49775" rIns="99551" bIns="49775" rtlCol="0" anchor="ctr"/>
          <a:lstStyle/>
          <a:p>
            <a:pPr algn="ctr"/>
            <a:endParaRPr lang="en-US">
              <a:solidFill>
                <a:srgbClr val="FFFFFF"/>
              </a:solidFill>
            </a:endParaRPr>
          </a:p>
        </p:txBody>
      </p:sp>
      <p:grpSp>
        <p:nvGrpSpPr>
          <p:cNvPr id="5" name="Group 4"/>
          <p:cNvGrpSpPr/>
          <p:nvPr userDrawn="1"/>
        </p:nvGrpSpPr>
        <p:grpSpPr>
          <a:xfrm>
            <a:off x="569212" y="444046"/>
            <a:ext cx="1425425" cy="466666"/>
            <a:chOff x="8320674" y="2583073"/>
            <a:chExt cx="1131610" cy="317692"/>
          </a:xfrm>
        </p:grpSpPr>
        <p:pic>
          <p:nvPicPr>
            <p:cNvPr id="6" name="Picture 5"/>
            <p:cNvPicPr>
              <a:picLocks noChangeAspect="1"/>
            </p:cNvPicPr>
            <p:nvPr userDrawn="1"/>
          </p:nvPicPr>
          <p:blipFill>
            <a:blip r:embed="rId3" cstate="print"/>
            <a:stretch>
              <a:fillRect/>
            </a:stretch>
          </p:blipFill>
          <p:spPr>
            <a:xfrm>
              <a:off x="8320674" y="2583073"/>
              <a:ext cx="377701" cy="317692"/>
            </a:xfrm>
            <a:prstGeom prst="rect">
              <a:avLst/>
            </a:prstGeom>
          </p:spPr>
        </p:pic>
        <p:pic>
          <p:nvPicPr>
            <p:cNvPr id="8" name="Picture 7"/>
            <p:cNvPicPr>
              <a:picLocks noChangeAspect="1"/>
            </p:cNvPicPr>
            <p:nvPr userDrawn="1"/>
          </p:nvPicPr>
          <p:blipFill>
            <a:blip r:embed="rId4" cstate="print"/>
            <a:stretch>
              <a:fillRect/>
            </a:stretch>
          </p:blipFill>
          <p:spPr>
            <a:xfrm>
              <a:off x="8761303" y="2583073"/>
              <a:ext cx="690981" cy="317692"/>
            </a:xfrm>
            <a:prstGeom prst="rect">
              <a:avLst/>
            </a:prstGeom>
          </p:spPr>
        </p:pic>
      </p:gr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itle" preserve="1">
  <p:cSld name="Title Master 2">
    <p:spTree>
      <p:nvGrpSpPr>
        <p:cNvPr id="1" name=""/>
        <p:cNvGrpSpPr/>
        <p:nvPr/>
      </p:nvGrpSpPr>
      <p:grpSpPr>
        <a:xfrm>
          <a:off x="0" y="0"/>
          <a:ext cx="0" cy="0"/>
          <a:chOff x="0" y="0"/>
          <a:chExt cx="0" cy="0"/>
        </a:xfrm>
      </p:grpSpPr>
      <p:sp>
        <p:nvSpPr>
          <p:cNvPr id="2" name="Title 1"/>
          <p:cNvSpPr>
            <a:spLocks noGrp="1"/>
          </p:cNvSpPr>
          <p:nvPr>
            <p:ph type="ctrTitle"/>
          </p:nvPr>
        </p:nvSpPr>
        <p:spPr>
          <a:xfrm>
            <a:off x="532809" y="296159"/>
            <a:ext cx="7920001" cy="1141201"/>
          </a:xfrm>
        </p:spPr>
        <p:txBody>
          <a:bodyPr tIns="53914" bIns="53914" anchor="b" anchorCtr="0">
            <a:normAutofit/>
          </a:bodyPr>
          <a:lstStyle>
            <a:lvl1pPr>
              <a:defRPr sz="4000" cap="all" spc="0" baseline="0">
                <a:solidFill>
                  <a:srgbClr val="33342E"/>
                </a:solidFill>
              </a:defRPr>
            </a:lvl1pPr>
          </a:lstStyle>
          <a:p>
            <a:r>
              <a:rPr lang="en-US" dirty="0"/>
              <a:t>Click to edit Master title style</a:t>
            </a:r>
            <a:endParaRPr lang="en-GB" dirty="0"/>
          </a:p>
        </p:txBody>
      </p:sp>
      <p:sp>
        <p:nvSpPr>
          <p:cNvPr id="3" name="Subtitle 2"/>
          <p:cNvSpPr>
            <a:spLocks noGrp="1"/>
          </p:cNvSpPr>
          <p:nvPr>
            <p:ph type="subTitle" idx="1"/>
          </p:nvPr>
        </p:nvSpPr>
        <p:spPr>
          <a:xfrm>
            <a:off x="532809" y="2527202"/>
            <a:ext cx="7920001" cy="810000"/>
          </a:xfrm>
        </p:spPr>
        <p:txBody>
          <a:bodyPr anchor="b" anchorCtr="0">
            <a:noAutofit/>
          </a:bodyPr>
          <a:lstStyle>
            <a:lvl1pPr marL="0" indent="0" algn="l">
              <a:buNone/>
              <a:defRPr sz="2100" i="1" cap="none" baseline="0">
                <a:solidFill>
                  <a:srgbClr val="33342E"/>
                </a:solidFill>
              </a:defRPr>
            </a:lvl1pPr>
            <a:lvl2pPr marL="520700" indent="0" algn="ctr">
              <a:buNone/>
              <a:defRPr>
                <a:solidFill>
                  <a:schemeClr val="tx1">
                    <a:tint val="75000"/>
                  </a:schemeClr>
                </a:solidFill>
              </a:defRPr>
            </a:lvl2pPr>
            <a:lvl3pPr marL="1041401" indent="0" algn="ctr">
              <a:buNone/>
              <a:defRPr>
                <a:solidFill>
                  <a:schemeClr val="tx1">
                    <a:tint val="75000"/>
                  </a:schemeClr>
                </a:solidFill>
              </a:defRPr>
            </a:lvl3pPr>
            <a:lvl4pPr marL="1562101" indent="0" algn="ctr">
              <a:buNone/>
              <a:defRPr>
                <a:solidFill>
                  <a:schemeClr val="tx1">
                    <a:tint val="75000"/>
                  </a:schemeClr>
                </a:solidFill>
              </a:defRPr>
            </a:lvl4pPr>
            <a:lvl5pPr marL="2082803" indent="0" algn="ctr">
              <a:buNone/>
              <a:defRPr>
                <a:solidFill>
                  <a:schemeClr val="tx1">
                    <a:tint val="75000"/>
                  </a:schemeClr>
                </a:solidFill>
              </a:defRPr>
            </a:lvl5pPr>
            <a:lvl6pPr marL="2603501" indent="0" algn="ctr">
              <a:buNone/>
              <a:defRPr>
                <a:solidFill>
                  <a:schemeClr val="tx1">
                    <a:tint val="75000"/>
                  </a:schemeClr>
                </a:solidFill>
              </a:defRPr>
            </a:lvl6pPr>
            <a:lvl7pPr marL="3124204" indent="0" algn="ctr">
              <a:buNone/>
              <a:defRPr>
                <a:solidFill>
                  <a:schemeClr val="tx1">
                    <a:tint val="75000"/>
                  </a:schemeClr>
                </a:solidFill>
              </a:defRPr>
            </a:lvl7pPr>
            <a:lvl8pPr marL="3644904" indent="0" algn="ctr">
              <a:buNone/>
              <a:defRPr>
                <a:solidFill>
                  <a:schemeClr val="tx1">
                    <a:tint val="75000"/>
                  </a:schemeClr>
                </a:solidFill>
              </a:defRPr>
            </a:lvl8pPr>
            <a:lvl9pPr marL="4165601" indent="0" algn="ctr">
              <a:buNone/>
              <a:defRPr>
                <a:solidFill>
                  <a:schemeClr val="tx1">
                    <a:tint val="75000"/>
                  </a:schemeClr>
                </a:solidFill>
              </a:defRPr>
            </a:lvl9pPr>
          </a:lstStyle>
          <a:p>
            <a:r>
              <a:rPr lang="en-US" dirty="0"/>
              <a:t>Click to edit Master subtitle style</a:t>
            </a:r>
            <a:endParaRPr lang="en-GB" dirty="0"/>
          </a:p>
        </p:txBody>
      </p:sp>
      <p:sp>
        <p:nvSpPr>
          <p:cNvPr id="7" name="Footer Placeholder 4"/>
          <p:cNvSpPr>
            <a:spLocks noGrp="1"/>
          </p:cNvSpPr>
          <p:nvPr>
            <p:ph type="ftr" sz="quarter" idx="3"/>
          </p:nvPr>
        </p:nvSpPr>
        <p:spPr>
          <a:xfrm>
            <a:off x="384175" y="7239002"/>
            <a:ext cx="6330678" cy="176938"/>
          </a:xfrm>
          <a:prstGeom prst="rect">
            <a:avLst/>
          </a:prstGeom>
        </p:spPr>
        <p:txBody>
          <a:bodyPr vert="horz" lIns="104141" tIns="52071" rIns="104141" bIns="52071" rtlCol="0" anchor="ctr"/>
          <a:lstStyle>
            <a:lvl1pPr algn="l">
              <a:defRPr sz="800">
                <a:solidFill>
                  <a:schemeClr val="tx1"/>
                </a:solidFill>
                <a:latin typeface="Arial" pitchFamily="34" charset="0"/>
                <a:cs typeface="Arial" pitchFamily="34" charset="0"/>
              </a:defRPr>
            </a:lvl1pPr>
          </a:lstStyle>
          <a:p>
            <a:endParaRPr lang="en-GB" dirty="0">
              <a:solidFill>
                <a:srgbClr val="6F736F"/>
              </a:solidFill>
            </a:endParaRPr>
          </a:p>
        </p:txBody>
      </p:sp>
      <p:sp>
        <p:nvSpPr>
          <p:cNvPr id="10" name="Slide Number Placeholder 9"/>
          <p:cNvSpPr>
            <a:spLocks noGrp="1"/>
          </p:cNvSpPr>
          <p:nvPr>
            <p:ph type="sldNum" sz="quarter" idx="10"/>
          </p:nvPr>
        </p:nvSpPr>
        <p:spPr/>
        <p:txBody>
          <a:bodyPr/>
          <a:lstStyle>
            <a:lvl1pPr>
              <a:defRPr>
                <a:solidFill>
                  <a:srgbClr val="FFFFFF"/>
                </a:solidFill>
              </a:defRPr>
            </a:lvl1pPr>
          </a:lstStyle>
          <a:p>
            <a:fld id="{470AFF04-8486-43CC-829F-E43663B2D86C}" type="slidenum">
              <a:rPr lang="en-GB" smtClean="0"/>
              <a:pPr/>
              <a:t>‹#›</a:t>
            </a:fld>
            <a:endParaRPr lang="en-GB" dirty="0"/>
          </a:p>
        </p:txBody>
      </p:sp>
      <p:sp>
        <p:nvSpPr>
          <p:cNvPr id="11" name="Rectangle 10"/>
          <p:cNvSpPr/>
          <p:nvPr userDrawn="1"/>
        </p:nvSpPr>
        <p:spPr>
          <a:xfrm>
            <a:off x="246673" y="13"/>
            <a:ext cx="164441" cy="1266031"/>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lIns="99394" tIns="49696" rIns="99394" bIns="49696" rtlCol="0" anchor="ctr"/>
          <a:lstStyle/>
          <a:p>
            <a:pPr algn="ctr" defTabSz="1041401"/>
            <a:endParaRPr lang="en-US" dirty="0">
              <a:solidFill>
                <a:prstClr val="white"/>
              </a:solidFill>
            </a:endParaRPr>
          </a:p>
        </p:txBody>
      </p:sp>
      <p:grpSp>
        <p:nvGrpSpPr>
          <p:cNvPr id="4" name="Group 16"/>
          <p:cNvGrpSpPr/>
          <p:nvPr userDrawn="1"/>
        </p:nvGrpSpPr>
        <p:grpSpPr>
          <a:xfrm>
            <a:off x="254012" y="2238332"/>
            <a:ext cx="9966325" cy="1460269"/>
            <a:chOff x="254000" y="2238320"/>
            <a:chExt cx="9357367" cy="1460269"/>
          </a:xfrm>
        </p:grpSpPr>
        <p:cxnSp>
          <p:nvCxnSpPr>
            <p:cNvPr id="13" name="Straight Connector 12"/>
            <p:cNvCxnSpPr/>
            <p:nvPr userDrawn="1"/>
          </p:nvCxnSpPr>
          <p:spPr>
            <a:xfrm>
              <a:off x="254000" y="2238320"/>
              <a:ext cx="9357367" cy="1588"/>
            </a:xfrm>
            <a:prstGeom prst="line">
              <a:avLst/>
            </a:prstGeom>
            <a:ln w="6350" cap="flat" cmpd="sng" algn="ctr">
              <a:solidFill>
                <a:schemeClr val="bg1">
                  <a:lumMod val="65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userDrawn="1"/>
          </p:nvCxnSpPr>
          <p:spPr>
            <a:xfrm>
              <a:off x="254000" y="3697001"/>
              <a:ext cx="9357367" cy="1588"/>
            </a:xfrm>
            <a:prstGeom prst="line">
              <a:avLst/>
            </a:prstGeom>
            <a:ln w="6350" cap="flat" cmpd="sng" algn="ctr">
              <a:solidFill>
                <a:schemeClr val="bg1">
                  <a:lumMod val="65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grpSp>
      <p:sp>
        <p:nvSpPr>
          <p:cNvPr id="15" name="Rectangle 14"/>
          <p:cNvSpPr/>
          <p:nvPr userDrawn="1"/>
        </p:nvSpPr>
        <p:spPr>
          <a:xfrm>
            <a:off x="518274" y="4370595"/>
            <a:ext cx="1227418" cy="307633"/>
          </a:xfrm>
          <a:prstGeom prst="rect">
            <a:avLst/>
          </a:prstGeom>
        </p:spPr>
        <p:txBody>
          <a:bodyPr wrap="none" lIns="91296" tIns="45649" rIns="91296" bIns="45649">
            <a:spAutoFit/>
          </a:bodyPr>
          <a:lstStyle/>
          <a:p>
            <a:pPr defTabSz="1041401"/>
            <a:r>
              <a:rPr lang="en-US" sz="1400" b="1" cap="all" dirty="0">
                <a:solidFill>
                  <a:srgbClr val="D00062"/>
                </a:solidFill>
              </a:rPr>
              <a:t>Contacts:</a:t>
            </a:r>
            <a:endParaRPr lang="en-GB" sz="1400" dirty="0">
              <a:solidFill>
                <a:srgbClr val="D00062"/>
              </a:solidFill>
            </a:endParaRPr>
          </a:p>
        </p:txBody>
      </p:sp>
      <p:sp>
        <p:nvSpPr>
          <p:cNvPr id="16" name="TextBox 15"/>
          <p:cNvSpPr txBox="1"/>
          <p:nvPr userDrawn="1"/>
        </p:nvSpPr>
        <p:spPr>
          <a:xfrm>
            <a:off x="528648" y="4652871"/>
            <a:ext cx="2345783" cy="1107852"/>
          </a:xfrm>
          <a:prstGeom prst="rect">
            <a:avLst/>
          </a:prstGeom>
          <a:noFill/>
          <a:ln w="25400" cap="flat" cmpd="sng" algn="ctr">
            <a:noFill/>
            <a:prstDash val="solid"/>
          </a:ln>
          <a:effectLst/>
        </p:spPr>
        <p:txBody>
          <a:bodyPr wrap="square" lIns="91296" tIns="45649" rIns="91296" bIns="45649" rtlCol="0">
            <a:spAutoFit/>
          </a:bodyPr>
          <a:lstStyle/>
          <a:p>
            <a:pPr defTabSz="912944" fontAlgn="base">
              <a:spcBef>
                <a:spcPct val="0"/>
              </a:spcBef>
              <a:spcAft>
                <a:spcPct val="0"/>
              </a:spcAft>
              <a:defRPr/>
            </a:pPr>
            <a:r>
              <a:rPr lang="en-GB" sz="1100" b="1" kern="0" cap="all" dirty="0">
                <a:solidFill>
                  <a:srgbClr val="33342E"/>
                </a:solidFill>
              </a:rPr>
              <a:t>Edmund higenbottam</a:t>
            </a:r>
            <a:endParaRPr lang="en-US" sz="1100" b="1" kern="0" cap="all" dirty="0">
              <a:solidFill>
                <a:srgbClr val="33342E"/>
              </a:solidFill>
            </a:endParaRPr>
          </a:p>
          <a:p>
            <a:pPr defTabSz="912944" fontAlgn="base">
              <a:spcBef>
                <a:spcPct val="0"/>
              </a:spcBef>
              <a:spcAft>
                <a:spcPct val="0"/>
              </a:spcAft>
              <a:defRPr/>
            </a:pPr>
            <a:r>
              <a:rPr lang="en-GB" sz="1100" b="1" kern="0" dirty="0">
                <a:solidFill>
                  <a:sysClr val="window" lastClr="FFFFFF">
                    <a:lumMod val="50000"/>
                  </a:sysClr>
                </a:solidFill>
              </a:rPr>
              <a:t>Investment Banking</a:t>
            </a:r>
            <a:endParaRPr lang="en-US" sz="1100" b="1" kern="0" dirty="0">
              <a:solidFill>
                <a:sysClr val="window" lastClr="FFFFFF">
                  <a:lumMod val="50000"/>
                </a:sysClr>
              </a:solidFill>
            </a:endParaRPr>
          </a:p>
          <a:p>
            <a:pPr defTabSz="912944" fontAlgn="base">
              <a:spcBef>
                <a:spcPct val="0"/>
              </a:spcBef>
              <a:spcAft>
                <a:spcPct val="0"/>
              </a:spcAft>
              <a:defRPr/>
            </a:pPr>
            <a:r>
              <a:rPr lang="en-US" sz="1100" b="1" kern="0" dirty="0">
                <a:solidFill>
                  <a:sysClr val="window" lastClr="FFFFFF">
                    <a:lumMod val="50000"/>
                  </a:sysClr>
                </a:solidFill>
              </a:rPr>
              <a:t>T: + 00 (0) 00 000 0000</a:t>
            </a:r>
          </a:p>
          <a:p>
            <a:pPr defTabSz="912944" fontAlgn="base">
              <a:spcBef>
                <a:spcPct val="0"/>
              </a:spcBef>
              <a:spcAft>
                <a:spcPct val="0"/>
              </a:spcAft>
              <a:defRPr/>
            </a:pPr>
            <a:r>
              <a:rPr lang="en-US" sz="1100" b="1" kern="0" dirty="0">
                <a:solidFill>
                  <a:sysClr val="window" lastClr="FFFFFF">
                    <a:lumMod val="50000"/>
                  </a:sysClr>
                </a:solidFill>
              </a:rPr>
              <a:t>M: + 00 (0) 00 000 0000</a:t>
            </a:r>
          </a:p>
          <a:p>
            <a:pPr defTabSz="912944" fontAlgn="base">
              <a:spcBef>
                <a:spcPct val="0"/>
              </a:spcBef>
              <a:spcAft>
                <a:spcPct val="0"/>
              </a:spcAft>
              <a:defRPr/>
            </a:pPr>
            <a:r>
              <a:rPr lang="en-US" sz="1100" b="1" kern="0" dirty="0">
                <a:solidFill>
                  <a:sysClr val="window" lastClr="FFFFFF">
                    <a:lumMod val="50000"/>
                  </a:sysClr>
                </a:solidFill>
              </a:rPr>
              <a:t>M: + 00 (0) 00 000 0000</a:t>
            </a:r>
          </a:p>
          <a:p>
            <a:pPr defTabSz="912944" fontAlgn="base">
              <a:spcBef>
                <a:spcPct val="0"/>
              </a:spcBef>
              <a:spcAft>
                <a:spcPct val="0"/>
              </a:spcAft>
              <a:defRPr/>
            </a:pPr>
            <a:r>
              <a:rPr lang="en-US" sz="1100" b="1" kern="0" dirty="0">
                <a:solidFill>
                  <a:sysClr val="window" lastClr="FFFFFF">
                    <a:lumMod val="50000"/>
                  </a:sysClr>
                </a:solidFill>
              </a:rPr>
              <a:t>E: name@rencap.com</a:t>
            </a:r>
            <a:endParaRPr lang="en-ZA" sz="1100" b="1" kern="0" dirty="0">
              <a:solidFill>
                <a:sysClr val="window" lastClr="FFFFFF">
                  <a:lumMod val="50000"/>
                </a:sysClr>
              </a:solidFill>
            </a:endParaRPr>
          </a:p>
        </p:txBody>
      </p:sp>
      <p:cxnSp>
        <p:nvCxnSpPr>
          <p:cNvPr id="17" name="Straight Connector 16"/>
          <p:cNvCxnSpPr/>
          <p:nvPr userDrawn="1"/>
        </p:nvCxnSpPr>
        <p:spPr bwMode="auto">
          <a:xfrm rot="5400000" flipH="1" flipV="1">
            <a:off x="2512140" y="5169140"/>
            <a:ext cx="1107996" cy="1588"/>
          </a:xfrm>
          <a:prstGeom prst="line">
            <a:avLst/>
          </a:prstGeom>
          <a:solidFill>
            <a:srgbClr val="D00062"/>
          </a:solidFill>
          <a:ln w="9525" cap="flat" cmpd="sng" algn="ctr">
            <a:solidFill>
              <a:srgbClr val="D00062"/>
            </a:solidFill>
            <a:prstDash val="solid"/>
            <a:round/>
            <a:headEnd type="none" w="med" len="med"/>
            <a:tailEnd type="none" w="med" len="med"/>
          </a:ln>
          <a:effectLst/>
        </p:spPr>
      </p:cxnSp>
      <p:sp>
        <p:nvSpPr>
          <p:cNvPr id="19" name="TextBox 18"/>
          <p:cNvSpPr txBox="1"/>
          <p:nvPr userDrawn="1"/>
        </p:nvSpPr>
        <p:spPr>
          <a:xfrm>
            <a:off x="3224820" y="4652871"/>
            <a:ext cx="2345783" cy="1107852"/>
          </a:xfrm>
          <a:prstGeom prst="rect">
            <a:avLst/>
          </a:prstGeom>
          <a:noFill/>
          <a:ln w="25400" cap="flat" cmpd="sng" algn="ctr">
            <a:noFill/>
            <a:prstDash val="solid"/>
          </a:ln>
          <a:effectLst/>
        </p:spPr>
        <p:txBody>
          <a:bodyPr wrap="square" lIns="91296" tIns="45649" rIns="91296" bIns="45649" rtlCol="0">
            <a:spAutoFit/>
          </a:bodyPr>
          <a:lstStyle/>
          <a:p>
            <a:pPr defTabSz="912944" fontAlgn="base">
              <a:spcBef>
                <a:spcPct val="0"/>
              </a:spcBef>
              <a:spcAft>
                <a:spcPct val="0"/>
              </a:spcAft>
              <a:defRPr/>
            </a:pPr>
            <a:r>
              <a:rPr lang="en-US" sz="1100" b="1" kern="0" cap="all" dirty="0">
                <a:solidFill>
                  <a:srgbClr val="33342E"/>
                </a:solidFill>
              </a:rPr>
              <a:t>Piyush sanghai</a:t>
            </a:r>
          </a:p>
          <a:p>
            <a:pPr defTabSz="912944" fontAlgn="base">
              <a:spcBef>
                <a:spcPct val="0"/>
              </a:spcBef>
              <a:spcAft>
                <a:spcPct val="0"/>
              </a:spcAft>
              <a:defRPr/>
            </a:pPr>
            <a:r>
              <a:rPr lang="en-GB" sz="1100" b="1" kern="0" dirty="0">
                <a:solidFill>
                  <a:sysClr val="window" lastClr="FFFFFF">
                    <a:lumMod val="50000"/>
                  </a:sysClr>
                </a:solidFill>
              </a:rPr>
              <a:t>Investment Banking</a:t>
            </a:r>
            <a:endParaRPr lang="en-US" sz="1100" b="1" kern="0" dirty="0">
              <a:solidFill>
                <a:sysClr val="window" lastClr="FFFFFF">
                  <a:lumMod val="50000"/>
                </a:sysClr>
              </a:solidFill>
            </a:endParaRPr>
          </a:p>
          <a:p>
            <a:pPr defTabSz="912944" fontAlgn="base">
              <a:spcBef>
                <a:spcPct val="0"/>
              </a:spcBef>
              <a:spcAft>
                <a:spcPct val="0"/>
              </a:spcAft>
              <a:defRPr/>
            </a:pPr>
            <a:r>
              <a:rPr lang="en-US" sz="1100" b="1" kern="0" dirty="0">
                <a:solidFill>
                  <a:sysClr val="window" lastClr="FFFFFF">
                    <a:lumMod val="50000"/>
                  </a:sysClr>
                </a:solidFill>
              </a:rPr>
              <a:t>T: + 00 (0) 00 000 0000</a:t>
            </a:r>
          </a:p>
          <a:p>
            <a:pPr defTabSz="912944" fontAlgn="base">
              <a:spcBef>
                <a:spcPct val="0"/>
              </a:spcBef>
              <a:spcAft>
                <a:spcPct val="0"/>
              </a:spcAft>
              <a:defRPr/>
            </a:pPr>
            <a:r>
              <a:rPr lang="en-US" sz="1100" b="1" kern="0" dirty="0">
                <a:solidFill>
                  <a:sysClr val="window" lastClr="FFFFFF">
                    <a:lumMod val="50000"/>
                  </a:sysClr>
                </a:solidFill>
              </a:rPr>
              <a:t>M: + 00 (0) 00 000 0000</a:t>
            </a:r>
          </a:p>
          <a:p>
            <a:pPr defTabSz="912944" fontAlgn="base">
              <a:spcBef>
                <a:spcPct val="0"/>
              </a:spcBef>
              <a:spcAft>
                <a:spcPct val="0"/>
              </a:spcAft>
              <a:defRPr/>
            </a:pPr>
            <a:r>
              <a:rPr lang="en-US" sz="1100" b="1" kern="0" dirty="0">
                <a:solidFill>
                  <a:sysClr val="window" lastClr="FFFFFF">
                    <a:lumMod val="50000"/>
                  </a:sysClr>
                </a:solidFill>
              </a:rPr>
              <a:t>M: + 00 (0) 00 000 0000</a:t>
            </a:r>
          </a:p>
          <a:p>
            <a:pPr defTabSz="912944" fontAlgn="base">
              <a:spcBef>
                <a:spcPct val="0"/>
              </a:spcBef>
              <a:spcAft>
                <a:spcPct val="0"/>
              </a:spcAft>
              <a:defRPr/>
            </a:pPr>
            <a:r>
              <a:rPr lang="en-US" sz="1100" b="1" kern="0" dirty="0">
                <a:solidFill>
                  <a:sysClr val="window" lastClr="FFFFFF">
                    <a:lumMod val="50000"/>
                  </a:sysClr>
                </a:solidFill>
              </a:rPr>
              <a:t>E: name@rencap.com</a:t>
            </a:r>
            <a:endParaRPr lang="en-ZA" sz="1100" b="1" kern="0" dirty="0">
              <a:solidFill>
                <a:sysClr val="window" lastClr="FFFFFF">
                  <a:lumMod val="50000"/>
                </a:sysClr>
              </a:solidFill>
            </a:endParaRPr>
          </a:p>
        </p:txBody>
      </p:sp>
    </p:spTree>
    <p:extLst>
      <p:ext uri="{BB962C8B-B14F-4D97-AF65-F5344CB8AC3E}">
        <p14:creationId xmlns:p14="http://schemas.microsoft.com/office/powerpoint/2010/main" val="2507758669"/>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cap="all" baseline="0"/>
            </a:lvl1p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Footer Placeholder 4"/>
          <p:cNvSpPr>
            <a:spLocks noGrp="1"/>
          </p:cNvSpPr>
          <p:nvPr>
            <p:ph type="ftr" sz="quarter" idx="11"/>
          </p:nvPr>
        </p:nvSpPr>
        <p:spPr>
          <a:ln>
            <a:noFill/>
          </a:ln>
        </p:spPr>
        <p:txBody>
          <a:bodyPr/>
          <a:lstStyle>
            <a:lvl1pPr>
              <a:defRPr>
                <a:solidFill>
                  <a:schemeClr val="tx1"/>
                </a:solidFill>
              </a:defRPr>
            </a:lvl1pPr>
          </a:lstStyle>
          <a:p>
            <a:endParaRPr lang="en-GB" dirty="0">
              <a:solidFill>
                <a:srgbClr val="6F736F"/>
              </a:solidFill>
            </a:endParaRPr>
          </a:p>
        </p:txBody>
      </p:sp>
      <p:sp>
        <p:nvSpPr>
          <p:cNvPr id="6" name="Slide Number Placeholder 5"/>
          <p:cNvSpPr>
            <a:spLocks noGrp="1"/>
          </p:cNvSpPr>
          <p:nvPr>
            <p:ph type="sldNum" sz="quarter" idx="12"/>
          </p:nvPr>
        </p:nvSpPr>
        <p:spPr/>
        <p:txBody>
          <a:bodyPr/>
          <a:lstStyle>
            <a:lvl1pPr>
              <a:defRPr>
                <a:solidFill>
                  <a:srgbClr val="33342E"/>
                </a:solidFill>
              </a:defRPr>
            </a:lvl1pPr>
          </a:lstStyle>
          <a:p>
            <a:fld id="{470AFF04-8486-43CC-829F-E43663B2D86C}" type="slidenum">
              <a:rPr lang="en-GB" smtClean="0"/>
              <a:pPr/>
              <a:t>‹#›</a:t>
            </a:fld>
            <a:endParaRPr lang="en-GB" dirty="0"/>
          </a:p>
        </p:txBody>
      </p:sp>
    </p:spTree>
    <p:extLst>
      <p:ext uri="{BB962C8B-B14F-4D97-AF65-F5344CB8AC3E}">
        <p14:creationId xmlns:p14="http://schemas.microsoft.com/office/powerpoint/2010/main" val="1041034521"/>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itle and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cap="all"/>
            </a:lvl1pPr>
          </a:lstStyle>
          <a:p>
            <a:r>
              <a:rPr lang="en-US" dirty="0"/>
              <a:t>Click to edit Master title style</a:t>
            </a:r>
            <a:endParaRPr lang="en-GB" dirty="0"/>
          </a:p>
        </p:txBody>
      </p:sp>
      <p:sp>
        <p:nvSpPr>
          <p:cNvPr id="3" name="Content Placeholder 2"/>
          <p:cNvSpPr>
            <a:spLocks noGrp="1"/>
          </p:cNvSpPr>
          <p:nvPr>
            <p:ph sz="half" idx="1"/>
          </p:nvPr>
        </p:nvSpPr>
        <p:spPr>
          <a:xfrm>
            <a:off x="379414" y="1699752"/>
            <a:ext cx="4722918" cy="4990084"/>
          </a:xfrm>
        </p:spPr>
        <p:txBody>
          <a:bodyPr>
            <a:normAutofit/>
          </a:bodyPr>
          <a:lstStyle>
            <a:lvl1pPr>
              <a:defRPr sz="1400"/>
            </a:lvl1pPr>
            <a:lvl2pPr>
              <a:defRPr sz="1100"/>
            </a:lvl2pPr>
            <a:lvl3pPr>
              <a:defRPr sz="1000"/>
            </a:lvl3pPr>
            <a:lvl4pPr>
              <a:defRPr sz="1000"/>
            </a:lvl4pPr>
            <a:lvl5pPr>
              <a:defRPr sz="1000"/>
            </a:lvl5pPr>
            <a:lvl6pPr>
              <a:defRPr sz="2100"/>
            </a:lvl6pPr>
            <a:lvl7pPr>
              <a:defRPr sz="2100"/>
            </a:lvl7pPr>
            <a:lvl8pPr>
              <a:defRPr sz="2100"/>
            </a:lvl8pPr>
            <a:lvl9pPr>
              <a:defRPr sz="21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5549625" y="1699752"/>
            <a:ext cx="4722918" cy="4990084"/>
          </a:xfrm>
        </p:spPr>
        <p:txBody>
          <a:bodyPr>
            <a:normAutofit/>
          </a:bodyPr>
          <a:lstStyle>
            <a:lvl1pPr>
              <a:defRPr sz="1400"/>
            </a:lvl1pPr>
            <a:lvl2pPr>
              <a:defRPr sz="1100"/>
            </a:lvl2pPr>
            <a:lvl3pPr>
              <a:defRPr sz="1000"/>
            </a:lvl3pPr>
            <a:lvl4pPr>
              <a:defRPr sz="1000"/>
            </a:lvl4pPr>
            <a:lvl5pPr>
              <a:defRPr sz="1000"/>
            </a:lvl5pPr>
            <a:lvl6pPr>
              <a:defRPr sz="2100"/>
            </a:lvl6pPr>
            <a:lvl7pPr>
              <a:defRPr sz="2100"/>
            </a:lvl7pPr>
            <a:lvl8pPr>
              <a:defRPr sz="2100"/>
            </a:lvl8pPr>
            <a:lvl9pPr>
              <a:defRPr sz="21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Footer Placeholder 5"/>
          <p:cNvSpPr>
            <a:spLocks noGrp="1"/>
          </p:cNvSpPr>
          <p:nvPr>
            <p:ph type="ftr" sz="quarter" idx="11"/>
          </p:nvPr>
        </p:nvSpPr>
        <p:spPr/>
        <p:txBody>
          <a:bodyPr/>
          <a:lstStyle>
            <a:lvl1pPr>
              <a:defRPr>
                <a:solidFill>
                  <a:schemeClr val="tx1"/>
                </a:solidFill>
              </a:defRPr>
            </a:lvl1pPr>
          </a:lstStyle>
          <a:p>
            <a:endParaRPr lang="en-GB" dirty="0">
              <a:solidFill>
                <a:srgbClr val="6F736F"/>
              </a:solidFill>
            </a:endParaRPr>
          </a:p>
        </p:txBody>
      </p:sp>
      <p:sp>
        <p:nvSpPr>
          <p:cNvPr id="7" name="Slide Number Placeholder 6"/>
          <p:cNvSpPr>
            <a:spLocks noGrp="1"/>
          </p:cNvSpPr>
          <p:nvPr>
            <p:ph type="sldNum" sz="quarter" idx="12"/>
          </p:nvPr>
        </p:nvSpPr>
        <p:spPr/>
        <p:txBody>
          <a:bodyPr/>
          <a:lstStyle/>
          <a:p>
            <a:fld id="{90A25D69-269E-4E04-BD5C-51543F970634}" type="slidenum">
              <a:rPr lang="en-GB" smtClean="0">
                <a:solidFill>
                  <a:srgbClr val="141313"/>
                </a:solidFill>
              </a:rPr>
              <a:pPr/>
              <a:t>‹#›</a:t>
            </a:fld>
            <a:endParaRPr lang="en-GB" dirty="0">
              <a:solidFill>
                <a:srgbClr val="141313"/>
              </a:solidFill>
            </a:endParaRPr>
          </a:p>
        </p:txBody>
      </p:sp>
    </p:spTree>
    <p:extLst>
      <p:ext uri="{BB962C8B-B14F-4D97-AF65-F5344CB8AC3E}">
        <p14:creationId xmlns:p14="http://schemas.microsoft.com/office/powerpoint/2010/main" val="1063563965"/>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2809" y="291922"/>
            <a:ext cx="7920001" cy="1139370"/>
          </a:xfrm>
        </p:spPr>
        <p:txBody>
          <a:bodyPr anchor="b"/>
          <a:lstStyle>
            <a:lvl1pPr>
              <a:defRPr cap="all"/>
            </a:lvl1pPr>
          </a:lstStyle>
          <a:p>
            <a:r>
              <a:rPr lang="en-US" dirty="0"/>
              <a:t>Click to edit Master title style</a:t>
            </a:r>
            <a:endParaRPr lang="en-GB" dirty="0"/>
          </a:p>
        </p:txBody>
      </p:sp>
      <p:sp>
        <p:nvSpPr>
          <p:cNvPr id="4" name="Footer Placeholder 3"/>
          <p:cNvSpPr>
            <a:spLocks noGrp="1"/>
          </p:cNvSpPr>
          <p:nvPr>
            <p:ph type="ftr" sz="quarter" idx="11"/>
          </p:nvPr>
        </p:nvSpPr>
        <p:spPr/>
        <p:txBody>
          <a:bodyPr/>
          <a:lstStyle>
            <a:lvl1pPr>
              <a:defRPr>
                <a:solidFill>
                  <a:schemeClr val="tx1"/>
                </a:solidFill>
              </a:defRPr>
            </a:lvl1pPr>
          </a:lstStyle>
          <a:p>
            <a:endParaRPr lang="en-GB" dirty="0">
              <a:solidFill>
                <a:srgbClr val="6F736F"/>
              </a:solidFill>
            </a:endParaRPr>
          </a:p>
        </p:txBody>
      </p:sp>
      <p:sp>
        <p:nvSpPr>
          <p:cNvPr id="5" name="Slide Number Placeholder 4"/>
          <p:cNvSpPr>
            <a:spLocks noGrp="1"/>
          </p:cNvSpPr>
          <p:nvPr>
            <p:ph type="sldNum" sz="quarter" idx="12"/>
          </p:nvPr>
        </p:nvSpPr>
        <p:spPr/>
        <p:txBody>
          <a:bodyPr/>
          <a:lstStyle>
            <a:lvl1pPr>
              <a:defRPr>
                <a:solidFill>
                  <a:srgbClr val="33342E"/>
                </a:solidFill>
              </a:defRPr>
            </a:lvl1pPr>
          </a:lstStyle>
          <a:p>
            <a:fld id="{470AFF04-8486-43CC-829F-E43663B2D86C}" type="slidenum">
              <a:rPr lang="en-GB" smtClean="0"/>
              <a:pPr/>
              <a:t>‹#›</a:t>
            </a:fld>
            <a:endParaRPr lang="en-GB" dirty="0"/>
          </a:p>
        </p:txBody>
      </p:sp>
      <p:sp>
        <p:nvSpPr>
          <p:cNvPr id="7" name="Text Placeholder 6"/>
          <p:cNvSpPr>
            <a:spLocks noGrp="1"/>
          </p:cNvSpPr>
          <p:nvPr>
            <p:ph type="body" sz="quarter" idx="13"/>
          </p:nvPr>
        </p:nvSpPr>
        <p:spPr>
          <a:xfrm>
            <a:off x="378001" y="1692010"/>
            <a:ext cx="9829800" cy="5410201"/>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270228927"/>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2809" y="291922"/>
            <a:ext cx="7920001" cy="1139370"/>
          </a:xfrm>
        </p:spPr>
        <p:txBody>
          <a:bodyPr anchor="b"/>
          <a:lstStyle>
            <a:lvl1pPr>
              <a:defRPr cap="all"/>
            </a:lvl1pPr>
          </a:lstStyle>
          <a:p>
            <a:r>
              <a:rPr lang="en-US" dirty="0"/>
              <a:t>Click to edit Master title style</a:t>
            </a:r>
            <a:endParaRPr lang="en-GB" dirty="0"/>
          </a:p>
        </p:txBody>
      </p:sp>
      <p:sp>
        <p:nvSpPr>
          <p:cNvPr id="4" name="Footer Placeholder 3"/>
          <p:cNvSpPr>
            <a:spLocks noGrp="1"/>
          </p:cNvSpPr>
          <p:nvPr>
            <p:ph type="ftr" sz="quarter" idx="11"/>
          </p:nvPr>
        </p:nvSpPr>
        <p:spPr/>
        <p:txBody>
          <a:bodyPr/>
          <a:lstStyle>
            <a:lvl1pPr>
              <a:defRPr>
                <a:solidFill>
                  <a:schemeClr val="tx1"/>
                </a:solidFill>
              </a:defRPr>
            </a:lvl1pPr>
          </a:lstStyle>
          <a:p>
            <a:endParaRPr lang="en-GB" dirty="0">
              <a:solidFill>
                <a:srgbClr val="6F736F"/>
              </a:solidFill>
            </a:endParaRPr>
          </a:p>
        </p:txBody>
      </p:sp>
      <p:sp>
        <p:nvSpPr>
          <p:cNvPr id="5" name="Slide Number Placeholder 4"/>
          <p:cNvSpPr>
            <a:spLocks noGrp="1"/>
          </p:cNvSpPr>
          <p:nvPr>
            <p:ph type="sldNum" sz="quarter" idx="12"/>
          </p:nvPr>
        </p:nvSpPr>
        <p:spPr/>
        <p:txBody>
          <a:bodyPr/>
          <a:lstStyle>
            <a:lvl1pPr>
              <a:defRPr>
                <a:solidFill>
                  <a:srgbClr val="33342E"/>
                </a:solidFill>
              </a:defRPr>
            </a:lvl1pPr>
          </a:lstStyle>
          <a:p>
            <a:fld id="{470AFF04-8486-43CC-829F-E43663B2D86C}" type="slidenum">
              <a:rPr lang="en-GB" smtClean="0"/>
              <a:pPr/>
              <a:t>‹#›</a:t>
            </a:fld>
            <a:endParaRPr lang="en-GB" dirty="0"/>
          </a:p>
        </p:txBody>
      </p:sp>
    </p:spTree>
    <p:extLst>
      <p:ext uri="{BB962C8B-B14F-4D97-AF65-F5344CB8AC3E}">
        <p14:creationId xmlns:p14="http://schemas.microsoft.com/office/powerpoint/2010/main" val="3064456480"/>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image placeholde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cap="all" baseline="0"/>
            </a:lvl1pPr>
          </a:lstStyle>
          <a:p>
            <a:r>
              <a:rPr lang="en-US" dirty="0"/>
              <a:t>Click to edit Master title style</a:t>
            </a:r>
            <a:endParaRPr lang="en-GB" dirty="0"/>
          </a:p>
        </p:txBody>
      </p:sp>
      <p:sp>
        <p:nvSpPr>
          <p:cNvPr id="4" name="Footer Placeholder 3"/>
          <p:cNvSpPr>
            <a:spLocks noGrp="1"/>
          </p:cNvSpPr>
          <p:nvPr>
            <p:ph type="ftr" sz="quarter" idx="11"/>
          </p:nvPr>
        </p:nvSpPr>
        <p:spPr/>
        <p:txBody>
          <a:bodyPr/>
          <a:lstStyle>
            <a:lvl1pPr>
              <a:defRPr>
                <a:solidFill>
                  <a:schemeClr val="tx1"/>
                </a:solidFill>
              </a:defRPr>
            </a:lvl1pPr>
          </a:lstStyle>
          <a:p>
            <a:endParaRPr lang="en-GB" dirty="0">
              <a:solidFill>
                <a:srgbClr val="6F736F"/>
              </a:solidFill>
            </a:endParaRPr>
          </a:p>
        </p:txBody>
      </p:sp>
      <p:sp>
        <p:nvSpPr>
          <p:cNvPr id="5" name="Slide Number Placeholder 4"/>
          <p:cNvSpPr>
            <a:spLocks noGrp="1"/>
          </p:cNvSpPr>
          <p:nvPr>
            <p:ph type="sldNum" sz="quarter" idx="12"/>
          </p:nvPr>
        </p:nvSpPr>
        <p:spPr/>
        <p:txBody>
          <a:bodyPr/>
          <a:lstStyle>
            <a:lvl1pPr>
              <a:defRPr>
                <a:solidFill>
                  <a:srgbClr val="33342E"/>
                </a:solidFill>
              </a:defRPr>
            </a:lvl1pPr>
          </a:lstStyle>
          <a:p>
            <a:fld id="{470AFF04-8486-43CC-829F-E43663B2D86C}" type="slidenum">
              <a:rPr lang="en-GB" smtClean="0"/>
              <a:pPr/>
              <a:t>‹#›</a:t>
            </a:fld>
            <a:endParaRPr lang="en-GB" dirty="0"/>
          </a:p>
        </p:txBody>
      </p:sp>
      <p:sp>
        <p:nvSpPr>
          <p:cNvPr id="11" name="Picture Placeholder 9"/>
          <p:cNvSpPr>
            <a:spLocks noGrp="1"/>
          </p:cNvSpPr>
          <p:nvPr>
            <p:ph type="pic" sz="quarter" idx="14"/>
          </p:nvPr>
        </p:nvSpPr>
        <p:spPr>
          <a:xfrm>
            <a:off x="5565778" y="1955811"/>
            <a:ext cx="4749799" cy="5068887"/>
          </a:xfrm>
        </p:spPr>
        <p:txBody>
          <a:bodyPr/>
          <a:lstStyle/>
          <a:p>
            <a:endParaRPr lang="en-GB" dirty="0"/>
          </a:p>
        </p:txBody>
      </p:sp>
      <p:sp>
        <p:nvSpPr>
          <p:cNvPr id="12" name="Picture Placeholder 9"/>
          <p:cNvSpPr>
            <a:spLocks noGrp="1"/>
          </p:cNvSpPr>
          <p:nvPr>
            <p:ph type="pic" sz="quarter" idx="15"/>
          </p:nvPr>
        </p:nvSpPr>
        <p:spPr>
          <a:xfrm>
            <a:off x="485778" y="4572003"/>
            <a:ext cx="4749799" cy="2452687"/>
          </a:xfrm>
        </p:spPr>
        <p:txBody>
          <a:bodyPr/>
          <a:lstStyle/>
          <a:p>
            <a:endParaRPr lang="en-GB" dirty="0"/>
          </a:p>
        </p:txBody>
      </p:sp>
    </p:spTree>
    <p:extLst>
      <p:ext uri="{BB962C8B-B14F-4D97-AF65-F5344CB8AC3E}">
        <p14:creationId xmlns:p14="http://schemas.microsoft.com/office/powerpoint/2010/main" val="4204724054"/>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and image placehold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cap="all"/>
            </a:lvl1pPr>
          </a:lstStyle>
          <a:p>
            <a:r>
              <a:rPr lang="en-US" dirty="0"/>
              <a:t>Click to edit Master title style</a:t>
            </a:r>
            <a:endParaRPr lang="en-GB" dirty="0"/>
          </a:p>
        </p:txBody>
      </p:sp>
      <p:sp>
        <p:nvSpPr>
          <p:cNvPr id="4" name="Footer Placeholder 3"/>
          <p:cNvSpPr>
            <a:spLocks noGrp="1"/>
          </p:cNvSpPr>
          <p:nvPr>
            <p:ph type="ftr" sz="quarter" idx="11"/>
          </p:nvPr>
        </p:nvSpPr>
        <p:spPr/>
        <p:txBody>
          <a:bodyPr/>
          <a:lstStyle>
            <a:lvl1pPr>
              <a:defRPr>
                <a:solidFill>
                  <a:schemeClr val="tx1"/>
                </a:solidFill>
              </a:defRPr>
            </a:lvl1pPr>
          </a:lstStyle>
          <a:p>
            <a:endParaRPr lang="en-GB" dirty="0">
              <a:solidFill>
                <a:srgbClr val="6F736F"/>
              </a:solidFill>
            </a:endParaRPr>
          </a:p>
        </p:txBody>
      </p:sp>
      <p:sp>
        <p:nvSpPr>
          <p:cNvPr id="5" name="Slide Number Placeholder 4"/>
          <p:cNvSpPr>
            <a:spLocks noGrp="1"/>
          </p:cNvSpPr>
          <p:nvPr>
            <p:ph type="sldNum" sz="quarter" idx="12"/>
          </p:nvPr>
        </p:nvSpPr>
        <p:spPr/>
        <p:txBody>
          <a:bodyPr/>
          <a:lstStyle>
            <a:lvl1pPr>
              <a:defRPr>
                <a:solidFill>
                  <a:srgbClr val="33342E"/>
                </a:solidFill>
              </a:defRPr>
            </a:lvl1pPr>
          </a:lstStyle>
          <a:p>
            <a:fld id="{470AFF04-8486-43CC-829F-E43663B2D86C}" type="slidenum">
              <a:rPr lang="en-GB" smtClean="0"/>
              <a:pPr/>
              <a:t>‹#›</a:t>
            </a:fld>
            <a:endParaRPr lang="en-GB" dirty="0"/>
          </a:p>
        </p:txBody>
      </p:sp>
      <p:sp>
        <p:nvSpPr>
          <p:cNvPr id="8" name="Picture Placeholder 9"/>
          <p:cNvSpPr>
            <a:spLocks noGrp="1"/>
          </p:cNvSpPr>
          <p:nvPr>
            <p:ph type="pic" sz="quarter" idx="15"/>
          </p:nvPr>
        </p:nvSpPr>
        <p:spPr>
          <a:xfrm>
            <a:off x="5565778" y="1915890"/>
            <a:ext cx="4749799" cy="2090053"/>
          </a:xfrm>
        </p:spPr>
        <p:txBody>
          <a:bodyPr/>
          <a:lstStyle/>
          <a:p>
            <a:endParaRPr lang="en-GB" dirty="0"/>
          </a:p>
        </p:txBody>
      </p:sp>
    </p:spTree>
    <p:extLst>
      <p:ext uri="{BB962C8B-B14F-4D97-AF65-F5344CB8AC3E}">
        <p14:creationId xmlns:p14="http://schemas.microsoft.com/office/powerpoint/2010/main" val="2327405638"/>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Title 1"/>
          <p:cNvSpPr>
            <a:spLocks noGrp="1"/>
          </p:cNvSpPr>
          <p:nvPr>
            <p:ph type="title"/>
          </p:nvPr>
        </p:nvSpPr>
        <p:spPr>
          <a:xfrm>
            <a:off x="500408" y="504084"/>
            <a:ext cx="7199195" cy="672112"/>
          </a:xfrm>
          <a:prstGeom prst="rect">
            <a:avLst/>
          </a:prstGeom>
        </p:spPr>
        <p:txBody>
          <a:bodyPr/>
          <a:lstStyle>
            <a:lvl1pPr>
              <a:defRPr>
                <a:solidFill>
                  <a:schemeClr val="accent1"/>
                </a:solidFill>
              </a:defRPr>
            </a:lvl1pPr>
          </a:lstStyle>
          <a:p>
            <a:r>
              <a:rPr lang="en-US" dirty="0"/>
              <a:t>Click to edit Master title style</a:t>
            </a:r>
          </a:p>
        </p:txBody>
      </p:sp>
      <p:sp>
        <p:nvSpPr>
          <p:cNvPr id="4" name="Rectangle 23"/>
          <p:cNvSpPr>
            <a:spLocks noGrp="1" noChangeArrowheads="1"/>
          </p:cNvSpPr>
          <p:nvPr>
            <p:ph type="sldNum" sz="quarter" idx="10"/>
          </p:nvPr>
        </p:nvSpPr>
        <p:spPr>
          <a:ln/>
        </p:spPr>
        <p:txBody>
          <a:bodyPr/>
          <a:lstStyle>
            <a:lvl1pPr>
              <a:defRPr/>
            </a:lvl1pPr>
          </a:lstStyle>
          <a:p>
            <a:pPr>
              <a:defRPr/>
            </a:pPr>
            <a:r>
              <a:rPr lang="en-US" dirty="0">
                <a:solidFill>
                  <a:srgbClr val="6F6F6F"/>
                </a:solidFill>
              </a:rPr>
              <a:t>Page </a:t>
            </a:r>
            <a:fld id="{1A249A50-1C6F-40D4-85C9-571CAEA2FCB7}" type="slidenum">
              <a:rPr lang="en-US">
                <a:solidFill>
                  <a:srgbClr val="6F6F6F"/>
                </a:solidFill>
              </a:rPr>
              <a:pPr>
                <a:defRPr/>
              </a:pPr>
              <a:t>‹#›</a:t>
            </a:fld>
            <a:endParaRPr lang="en-US" dirty="0">
              <a:solidFill>
                <a:srgbClr val="6F6F6F"/>
              </a:solidFill>
            </a:endParaRPr>
          </a:p>
        </p:txBody>
      </p:sp>
    </p:spTree>
    <p:extLst>
      <p:ext uri="{BB962C8B-B14F-4D97-AF65-F5344CB8AC3E}">
        <p14:creationId xmlns:p14="http://schemas.microsoft.com/office/powerpoint/2010/main" val="3932911174"/>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3" name="Title 1"/>
          <p:cNvSpPr>
            <a:spLocks noGrp="1"/>
          </p:cNvSpPr>
          <p:nvPr>
            <p:ph type="title"/>
          </p:nvPr>
        </p:nvSpPr>
        <p:spPr>
          <a:xfrm>
            <a:off x="500408" y="504084"/>
            <a:ext cx="7199195" cy="672112"/>
          </a:xfrm>
          <a:prstGeom prst="rect">
            <a:avLst/>
          </a:prstGeom>
        </p:spPr>
        <p:txBody>
          <a:bodyPr/>
          <a:lstStyle>
            <a:lvl1pPr>
              <a:defRPr>
                <a:solidFill>
                  <a:schemeClr val="accent1"/>
                </a:solidFill>
              </a:defRPr>
            </a:lvl1pPr>
          </a:lstStyle>
          <a:p>
            <a:r>
              <a:rPr lang="en-US" dirty="0"/>
              <a:t>Click to edit Master title style</a:t>
            </a:r>
          </a:p>
        </p:txBody>
      </p:sp>
      <p:sp>
        <p:nvSpPr>
          <p:cNvPr id="4" name="Rectangle 23"/>
          <p:cNvSpPr>
            <a:spLocks noGrp="1" noChangeArrowheads="1"/>
          </p:cNvSpPr>
          <p:nvPr>
            <p:ph type="sldNum" sz="quarter" idx="10"/>
          </p:nvPr>
        </p:nvSpPr>
        <p:spPr>
          <a:xfrm>
            <a:off x="411286" y="7141193"/>
            <a:ext cx="2220936" cy="197784"/>
          </a:xfrm>
          <a:prstGeom prst="rect">
            <a:avLst/>
          </a:prstGeom>
          <a:ln/>
        </p:spPr>
        <p:txBody>
          <a:bodyPr/>
          <a:lstStyle>
            <a:lvl1pPr>
              <a:defRPr/>
            </a:lvl1pPr>
          </a:lstStyle>
          <a:p>
            <a:pPr fontAlgn="base">
              <a:spcBef>
                <a:spcPct val="0"/>
              </a:spcBef>
              <a:spcAft>
                <a:spcPct val="0"/>
              </a:spcAft>
              <a:defRPr/>
            </a:pPr>
            <a:r>
              <a:rPr lang="en-US" sz="1400" baseline="-25000" dirty="0">
                <a:solidFill>
                  <a:srgbClr val="6F6F6F"/>
                </a:solidFill>
                <a:latin typeface="Times New Roman" pitchFamily="18" charset="0"/>
              </a:rPr>
              <a:t>Page </a:t>
            </a:r>
            <a:fld id="{04F0A539-8704-48DF-89ED-5FBC8102CEF9}" type="slidenum">
              <a:rPr lang="en-US" sz="1400" baseline="-25000">
                <a:solidFill>
                  <a:srgbClr val="6F6F6F"/>
                </a:solidFill>
                <a:latin typeface="Times New Roman" pitchFamily="18" charset="0"/>
              </a:rPr>
              <a:pPr fontAlgn="base">
                <a:spcBef>
                  <a:spcPct val="0"/>
                </a:spcBef>
                <a:spcAft>
                  <a:spcPct val="0"/>
                </a:spcAft>
                <a:defRPr/>
              </a:pPr>
              <a:t>‹#›</a:t>
            </a:fld>
            <a:endParaRPr lang="en-US" sz="1400" baseline="-25000" dirty="0">
              <a:solidFill>
                <a:srgbClr val="6F6F6F"/>
              </a:solidFill>
              <a:latin typeface="Times New Roman" pitchFamily="18" charset="0"/>
            </a:endParaRPr>
          </a:p>
        </p:txBody>
      </p:sp>
    </p:spTree>
    <p:extLst>
      <p:ext uri="{BB962C8B-B14F-4D97-AF65-F5344CB8AC3E}">
        <p14:creationId xmlns:p14="http://schemas.microsoft.com/office/powerpoint/2010/main" val="2360097317"/>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Text">
    <p:spTree>
      <p:nvGrpSpPr>
        <p:cNvPr id="1" name=""/>
        <p:cNvGrpSpPr/>
        <p:nvPr/>
      </p:nvGrpSpPr>
      <p:grpSpPr>
        <a:xfrm>
          <a:off x="0" y="0"/>
          <a:ext cx="0" cy="0"/>
          <a:chOff x="0" y="0"/>
          <a:chExt cx="0" cy="0"/>
        </a:xfrm>
      </p:grpSpPr>
      <p:sp>
        <p:nvSpPr>
          <p:cNvPr id="7" name="Title 6"/>
          <p:cNvSpPr>
            <a:spLocks noGrp="1"/>
          </p:cNvSpPr>
          <p:nvPr>
            <p:ph type="title"/>
          </p:nvPr>
        </p:nvSpPr>
        <p:spPr>
          <a:xfrm>
            <a:off x="500408" y="504084"/>
            <a:ext cx="7199195" cy="672112"/>
          </a:xfrm>
          <a:prstGeom prst="rect">
            <a:avLst/>
          </a:prstGeom>
        </p:spPr>
        <p:txBody>
          <a:bodyPr/>
          <a:lstStyle>
            <a:lvl1pPr>
              <a:defRPr cap="all" baseline="0"/>
            </a:lvl1pPr>
          </a:lstStyle>
          <a:p>
            <a:r>
              <a:rPr lang="en-US" dirty="0"/>
              <a:t>Click to edit Master title style</a:t>
            </a:r>
          </a:p>
        </p:txBody>
      </p:sp>
      <p:sp>
        <p:nvSpPr>
          <p:cNvPr id="3" name="Rectangle 23"/>
          <p:cNvSpPr>
            <a:spLocks noGrp="1" noChangeArrowheads="1"/>
          </p:cNvSpPr>
          <p:nvPr>
            <p:ph type="sldNum" sz="quarter" idx="10"/>
          </p:nvPr>
        </p:nvSpPr>
        <p:spPr>
          <a:xfrm>
            <a:off x="411286" y="7141193"/>
            <a:ext cx="2220936" cy="197784"/>
          </a:xfrm>
          <a:ln/>
        </p:spPr>
        <p:txBody>
          <a:bodyPr/>
          <a:lstStyle>
            <a:lvl1pPr>
              <a:defRPr/>
            </a:lvl1pPr>
          </a:lstStyle>
          <a:p>
            <a:pPr>
              <a:defRPr/>
            </a:pPr>
            <a:r>
              <a:rPr lang="en-US" dirty="0">
                <a:solidFill>
                  <a:srgbClr val="6F6F6F"/>
                </a:solidFill>
              </a:rPr>
              <a:t>Page </a:t>
            </a:r>
            <a:fld id="{54BB6D17-7B7E-4A63-9E26-90CBD05824CD}" type="slidenum">
              <a:rPr lang="en-US">
                <a:solidFill>
                  <a:srgbClr val="6F6F6F"/>
                </a:solidFill>
              </a:rPr>
              <a:pPr>
                <a:defRPr/>
              </a:pPr>
              <a:t>‹#›</a:t>
            </a:fld>
            <a:endParaRPr lang="en-US" dirty="0">
              <a:solidFill>
                <a:srgbClr val="6F6F6F"/>
              </a:solidFill>
            </a:endParaRPr>
          </a:p>
        </p:txBody>
      </p:sp>
    </p:spTree>
    <p:extLst>
      <p:ext uri="{BB962C8B-B14F-4D97-AF65-F5344CB8AC3E}">
        <p14:creationId xmlns:p14="http://schemas.microsoft.com/office/powerpoint/2010/main" val="729559931"/>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sz="quarter" idx="12"/>
          </p:nvPr>
        </p:nvSpPr>
        <p:spPr/>
        <p:txBody>
          <a:bodyPr/>
          <a:lstStyle>
            <a:lvl1pPr>
              <a:defRPr>
                <a:solidFill>
                  <a:srgbClr val="33342E"/>
                </a:solidFill>
              </a:defRPr>
            </a:lvl1pPr>
          </a:lstStyle>
          <a:p>
            <a:fld id="{470AFF04-8486-43CC-829F-E43663B2D86C}" type="slidenum">
              <a:rPr lang="en-GB" smtClean="0"/>
              <a:pPr/>
              <a:t>‹#›</a:t>
            </a:fld>
            <a:endParaRPr lang="en-GB" dirty="0"/>
          </a:p>
        </p:txBody>
      </p:sp>
      <p:sp>
        <p:nvSpPr>
          <p:cNvPr id="7" name="Title Placeholder 1"/>
          <p:cNvSpPr>
            <a:spLocks noGrp="1"/>
          </p:cNvSpPr>
          <p:nvPr>
            <p:ph type="title"/>
          </p:nvPr>
        </p:nvSpPr>
        <p:spPr>
          <a:xfrm>
            <a:off x="532800" y="324001"/>
            <a:ext cx="5936927" cy="942031"/>
          </a:xfrm>
          <a:prstGeom prst="rect">
            <a:avLst/>
          </a:prstGeom>
        </p:spPr>
        <p:txBody>
          <a:bodyPr vert="horz" lIns="0" tIns="52153" rIns="72000" bIns="52153" rtlCol="0" anchor="t" anchorCtr="0">
            <a:noAutofit/>
          </a:bodyPr>
          <a:lstStyle/>
          <a:p>
            <a:r>
              <a:rPr lang="en-US" dirty="0"/>
              <a:t>Click to edit Master title style</a:t>
            </a:r>
            <a:endParaRPr lang="en-GB" dirty="0"/>
          </a:p>
        </p:txBody>
      </p:sp>
    </p:spTree>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Divider">
    <p:spTree>
      <p:nvGrpSpPr>
        <p:cNvPr id="1" name=""/>
        <p:cNvGrpSpPr/>
        <p:nvPr/>
      </p:nvGrpSpPr>
      <p:grpSpPr>
        <a:xfrm>
          <a:off x="0" y="0"/>
          <a:ext cx="0" cy="0"/>
          <a:chOff x="0" y="0"/>
          <a:chExt cx="0" cy="0"/>
        </a:xfrm>
      </p:grpSpPr>
      <p:sp>
        <p:nvSpPr>
          <p:cNvPr id="5" name="Rectangle 4"/>
          <p:cNvSpPr/>
          <p:nvPr userDrawn="1"/>
        </p:nvSpPr>
        <p:spPr>
          <a:xfrm>
            <a:off x="241301" y="3475831"/>
            <a:ext cx="164592" cy="990600"/>
          </a:xfrm>
          <a:prstGeom prst="rect">
            <a:avLst/>
          </a:prstGeom>
          <a:solidFill>
            <a:srgbClr val="6F736F"/>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91280" tIns="45641" rIns="91280" bIns="45641" rtlCol="0" anchor="ctr"/>
          <a:lstStyle/>
          <a:p>
            <a:pPr algn="ctr" defTabSz="1041401"/>
            <a:endParaRPr lang="en-GB" dirty="0">
              <a:solidFill>
                <a:prstClr val="white"/>
              </a:solidFill>
            </a:endParaRPr>
          </a:p>
        </p:txBody>
      </p:sp>
      <p:sp>
        <p:nvSpPr>
          <p:cNvPr id="2" name="Title 1"/>
          <p:cNvSpPr>
            <a:spLocks noGrp="1"/>
          </p:cNvSpPr>
          <p:nvPr>
            <p:ph type="title"/>
          </p:nvPr>
        </p:nvSpPr>
        <p:spPr>
          <a:xfrm>
            <a:off x="622300" y="3416314"/>
            <a:ext cx="9525000" cy="1094431"/>
          </a:xfrm>
        </p:spPr>
        <p:txBody>
          <a:bodyPr anchor="ctr"/>
          <a:lstStyle>
            <a:lvl1pPr>
              <a:defRPr lang="en-US" sz="3200" b="1" kern="100" cap="all" spc="-300" baseline="0" dirty="0">
                <a:solidFill>
                  <a:srgbClr val="33342E"/>
                </a:solidFill>
                <a:latin typeface="Arial" pitchFamily="34" charset="0"/>
                <a:ea typeface="+mj-ea"/>
                <a:cs typeface="Arial" pitchFamily="34" charset="0"/>
              </a:defRPr>
            </a:lvl1pPr>
          </a:lstStyle>
          <a:p>
            <a:r>
              <a:rPr lang="en-US" dirty="0"/>
              <a:t>Click to edit Master title style</a:t>
            </a:r>
          </a:p>
        </p:txBody>
      </p:sp>
      <p:sp>
        <p:nvSpPr>
          <p:cNvPr id="6" name="Rectangle 5"/>
          <p:cNvSpPr/>
          <p:nvPr userDrawn="1"/>
        </p:nvSpPr>
        <p:spPr>
          <a:xfrm>
            <a:off x="8775700" y="351631"/>
            <a:ext cx="1752600" cy="762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91280" tIns="45641" rIns="91280" bIns="45641" rtlCol="0" anchor="ctr"/>
          <a:lstStyle/>
          <a:p>
            <a:pPr algn="ctr" defTabSz="1041401"/>
            <a:endParaRPr lang="en-US" dirty="0">
              <a:solidFill>
                <a:prstClr val="white"/>
              </a:solidFill>
            </a:endParaRPr>
          </a:p>
        </p:txBody>
      </p:sp>
    </p:spTree>
    <p:extLst>
      <p:ext uri="{BB962C8B-B14F-4D97-AF65-F5344CB8AC3E}">
        <p14:creationId xmlns:p14="http://schemas.microsoft.com/office/powerpoint/2010/main" val="3446694017"/>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336074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501258" y="504084"/>
            <a:ext cx="7197624" cy="672112"/>
          </a:xfrm>
        </p:spPr>
        <p:txBody>
          <a:bodyPr/>
          <a:lstStyle/>
          <a:p>
            <a:r>
              <a:rPr lang="en-US"/>
              <a:t>Click to edit Master title style</a:t>
            </a:r>
          </a:p>
        </p:txBody>
      </p:sp>
      <p:sp>
        <p:nvSpPr>
          <p:cNvPr id="3" name="Table Placeholder 2"/>
          <p:cNvSpPr>
            <a:spLocks noGrp="1"/>
          </p:cNvSpPr>
          <p:nvPr>
            <p:ph type="tbl" idx="1"/>
          </p:nvPr>
        </p:nvSpPr>
        <p:spPr>
          <a:xfrm>
            <a:off x="527247" y="1680284"/>
            <a:ext cx="9542374" cy="5259629"/>
          </a:xfrm>
        </p:spPr>
        <p:txBody>
          <a:bodyPr/>
          <a:lstStyle/>
          <a:p>
            <a:pPr lvl="0"/>
            <a:endParaRPr lang="en-US" noProof="0" dirty="0"/>
          </a:p>
        </p:txBody>
      </p:sp>
      <p:sp>
        <p:nvSpPr>
          <p:cNvPr id="4" name="Rectangle 7"/>
          <p:cNvSpPr>
            <a:spLocks noGrp="1" noChangeArrowheads="1"/>
          </p:cNvSpPr>
          <p:nvPr>
            <p:ph type="sldNum" sz="quarter" idx="10"/>
          </p:nvPr>
        </p:nvSpPr>
        <p:spPr>
          <a:xfrm>
            <a:off x="9582933" y="7162196"/>
            <a:ext cx="2220938" cy="197784"/>
          </a:xfrm>
          <a:prstGeom prst="rect">
            <a:avLst/>
          </a:prstGeom>
          <a:ln/>
        </p:spPr>
        <p:txBody>
          <a:bodyPr/>
          <a:lstStyle>
            <a:lvl1pPr>
              <a:defRPr/>
            </a:lvl1pPr>
          </a:lstStyle>
          <a:p>
            <a:pPr>
              <a:defRPr/>
            </a:pPr>
            <a:r>
              <a:rPr lang="en-US" sz="2600" dirty="0">
                <a:solidFill>
                  <a:srgbClr val="6F6F6F"/>
                </a:solidFill>
                <a:ea typeface="ＭＳ Ｐゴシック" pitchFamily="34" charset="-128"/>
              </a:rPr>
              <a:t>Page </a:t>
            </a:r>
            <a:fld id="{92B0FFDC-8766-4F8D-AEF7-5854970C5F60}" type="slidenum">
              <a:rPr lang="en-US" sz="2600">
                <a:solidFill>
                  <a:srgbClr val="6F6F6F"/>
                </a:solidFill>
                <a:ea typeface="ＭＳ Ｐゴシック" pitchFamily="34" charset="-128"/>
              </a:rPr>
              <a:pPr>
                <a:defRPr/>
              </a:pPr>
              <a:t>‹#›</a:t>
            </a:fld>
            <a:endParaRPr lang="en-US" sz="2600" dirty="0">
              <a:solidFill>
                <a:srgbClr val="6F6F6F"/>
              </a:solidFill>
              <a:ea typeface="ＭＳ Ｐゴシック" pitchFamily="34" charset="-128"/>
            </a:endParaRPr>
          </a:p>
        </p:txBody>
      </p:sp>
    </p:spTree>
    <p:extLst>
      <p:ext uri="{BB962C8B-B14F-4D97-AF65-F5344CB8AC3E}">
        <p14:creationId xmlns:p14="http://schemas.microsoft.com/office/powerpoint/2010/main" val="73694549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3_General">
    <p:spTree>
      <p:nvGrpSpPr>
        <p:cNvPr id="1" name=""/>
        <p:cNvGrpSpPr/>
        <p:nvPr/>
      </p:nvGrpSpPr>
      <p:grpSpPr>
        <a:xfrm>
          <a:off x="0" y="0"/>
          <a:ext cx="0" cy="0"/>
          <a:chOff x="0" y="0"/>
          <a:chExt cx="0" cy="0"/>
        </a:xfrm>
      </p:grpSpPr>
      <p:sp>
        <p:nvSpPr>
          <p:cNvPr id="2" name="Title 1"/>
          <p:cNvSpPr>
            <a:spLocks noGrp="1"/>
          </p:cNvSpPr>
          <p:nvPr>
            <p:ph type="title"/>
          </p:nvPr>
        </p:nvSpPr>
        <p:spPr>
          <a:xfrm>
            <a:off x="634923" y="554950"/>
            <a:ext cx="7340574" cy="220537"/>
          </a:xfrm>
        </p:spPr>
        <p:txBody>
          <a:bodyPr lIns="0" tIns="0" rIns="0" bIns="0"/>
          <a:lstStyle>
            <a:lvl1pPr>
              <a:defRPr cap="all" baseline="0"/>
            </a:lvl1pPr>
          </a:lstStyle>
          <a:p>
            <a:r>
              <a:rPr lang="en-US" dirty="0"/>
              <a:t>Click to edit Master title style</a:t>
            </a:r>
          </a:p>
        </p:txBody>
      </p:sp>
      <p:sp>
        <p:nvSpPr>
          <p:cNvPr id="216" name="Text Placeholder 215"/>
          <p:cNvSpPr>
            <a:spLocks noGrp="1"/>
          </p:cNvSpPr>
          <p:nvPr>
            <p:ph type="body" sz="quarter" idx="11"/>
          </p:nvPr>
        </p:nvSpPr>
        <p:spPr>
          <a:xfrm>
            <a:off x="634923" y="798134"/>
            <a:ext cx="7340574" cy="399067"/>
          </a:xfrm>
        </p:spPr>
        <p:txBody>
          <a:bodyPr lIns="0" tIns="0" rIns="0" bIns="0"/>
          <a:lstStyle>
            <a:lvl1pPr marL="6907" indent="-6907">
              <a:buNone/>
              <a:defRPr sz="1500"/>
            </a:lvl1pPr>
          </a:lstStyle>
          <a:p>
            <a:pPr lvl="0"/>
            <a:r>
              <a:rPr lang="en-US" dirty="0"/>
              <a:t>Click to edit Master text styles</a:t>
            </a:r>
          </a:p>
        </p:txBody>
      </p:sp>
    </p:spTree>
    <p:extLst>
      <p:ext uri="{BB962C8B-B14F-4D97-AF65-F5344CB8AC3E}">
        <p14:creationId xmlns:p14="http://schemas.microsoft.com/office/powerpoint/2010/main" val="368103139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1258" y="504084"/>
            <a:ext cx="7197624" cy="672112"/>
          </a:xfrm>
        </p:spPr>
        <p:txBody>
          <a:bodyPr/>
          <a:lstStyle/>
          <a:p>
            <a:r>
              <a:rPr lang="en-US"/>
              <a:t>Click to edit Master title style</a:t>
            </a:r>
          </a:p>
        </p:txBody>
      </p:sp>
      <p:sp>
        <p:nvSpPr>
          <p:cNvPr id="3" name="Text Placeholder 2"/>
          <p:cNvSpPr>
            <a:spLocks noGrp="1"/>
          </p:cNvSpPr>
          <p:nvPr>
            <p:ph type="body" sz="half" idx="1"/>
          </p:nvPr>
        </p:nvSpPr>
        <p:spPr>
          <a:xfrm>
            <a:off x="527276" y="1680284"/>
            <a:ext cx="4682075" cy="525962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387575" y="1680284"/>
            <a:ext cx="4682075" cy="525962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7"/>
          <p:cNvSpPr>
            <a:spLocks noGrp="1" noChangeArrowheads="1"/>
          </p:cNvSpPr>
          <p:nvPr>
            <p:ph type="sldNum" sz="quarter" idx="10"/>
          </p:nvPr>
        </p:nvSpPr>
        <p:spPr>
          <a:xfrm>
            <a:off x="411289" y="7141193"/>
            <a:ext cx="2220938" cy="197784"/>
          </a:xfrm>
          <a:prstGeom prst="rect">
            <a:avLst/>
          </a:prstGeom>
        </p:spPr>
        <p:txBody>
          <a:bodyPr/>
          <a:lstStyle>
            <a:lvl1pPr>
              <a:defRPr>
                <a:solidFill>
                  <a:srgbClr val="000000"/>
                </a:solidFill>
              </a:defRPr>
            </a:lvl1pPr>
          </a:lstStyle>
          <a:p>
            <a:pPr>
              <a:defRPr/>
            </a:pPr>
            <a:r>
              <a:rPr lang="en-US" sz="2600" dirty="0">
                <a:ea typeface="ＭＳ Ｐゴシック" pitchFamily="34" charset="-128"/>
              </a:rPr>
              <a:t>Page </a:t>
            </a:r>
            <a:fld id="{4AB7572D-E17C-4191-9D30-93B815666F41}" type="slidenum">
              <a:rPr lang="en-US" sz="2600">
                <a:ea typeface="ＭＳ Ｐゴシック" pitchFamily="34" charset="-128"/>
              </a:rPr>
              <a:pPr>
                <a:defRPr/>
              </a:pPr>
              <a:t>‹#›</a:t>
            </a:fld>
            <a:endParaRPr lang="en-US" sz="2600" dirty="0">
              <a:ea typeface="ＭＳ Ｐゴシック" pitchFamily="34" charset="-128"/>
            </a:endParaRPr>
          </a:p>
        </p:txBody>
      </p:sp>
    </p:spTree>
    <p:extLst>
      <p:ext uri="{BB962C8B-B14F-4D97-AF65-F5344CB8AC3E}">
        <p14:creationId xmlns:p14="http://schemas.microsoft.com/office/powerpoint/2010/main" val="1441341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Title Slide (1)">
    <p:spTree>
      <p:nvGrpSpPr>
        <p:cNvPr id="1" name=""/>
        <p:cNvGrpSpPr/>
        <p:nvPr/>
      </p:nvGrpSpPr>
      <p:grpSpPr>
        <a:xfrm>
          <a:off x="0" y="0"/>
          <a:ext cx="0" cy="0"/>
          <a:chOff x="0" y="0"/>
          <a:chExt cx="0" cy="0"/>
        </a:xfrm>
      </p:grpSpPr>
      <p:sp>
        <p:nvSpPr>
          <p:cNvPr id="18" name="Title Placeholder 1"/>
          <p:cNvSpPr>
            <a:spLocks noGrp="1"/>
          </p:cNvSpPr>
          <p:nvPr>
            <p:ph type="title"/>
          </p:nvPr>
        </p:nvSpPr>
        <p:spPr>
          <a:xfrm>
            <a:off x="532800" y="324001"/>
            <a:ext cx="5936927" cy="942031"/>
          </a:xfrm>
          <a:prstGeom prst="rect">
            <a:avLst/>
          </a:prstGeom>
        </p:spPr>
        <p:txBody>
          <a:bodyPr vert="horz" lIns="0" tIns="52153" rIns="72000" bIns="52153" rtlCol="0" anchor="t" anchorCtr="0">
            <a:noAutofit/>
          </a:bodyPr>
          <a:lstStyle/>
          <a:p>
            <a:r>
              <a:rPr lang="en-US" dirty="0"/>
              <a:t>Click to edit Master title style</a:t>
            </a:r>
            <a:endParaRPr lang="en-GB" dirty="0"/>
          </a:p>
        </p:txBody>
      </p:sp>
      <p:sp>
        <p:nvSpPr>
          <p:cNvPr id="21" name="Rectangle 20"/>
          <p:cNvSpPr/>
          <p:nvPr userDrawn="1"/>
        </p:nvSpPr>
        <p:spPr>
          <a:xfrm>
            <a:off x="246661" y="1"/>
            <a:ext cx="164441" cy="1266031"/>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lIns="99551" tIns="49775" rIns="99551" bIns="49775" rtlCol="0" anchor="ctr"/>
          <a:lstStyle/>
          <a:p>
            <a:pPr algn="ctr"/>
            <a:endParaRPr lang="en-US">
              <a:solidFill>
                <a:srgbClr val="FFFFFF"/>
              </a:solidFill>
            </a:endParaRPr>
          </a:p>
        </p:txBody>
      </p:sp>
    </p:spTree>
    <p:extLst>
      <p:ext uri="{BB962C8B-B14F-4D97-AF65-F5344CB8AC3E}">
        <p14:creationId xmlns:p14="http://schemas.microsoft.com/office/powerpoint/2010/main" val="2865543164"/>
      </p:ext>
    </p:extLst>
  </p:cSld>
  <p:clrMapOvr>
    <a:masterClrMapping/>
  </p:clrMapOvr>
  <p:transition>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sz="quarter" idx="12"/>
          </p:nvPr>
        </p:nvSpPr>
        <p:spPr/>
        <p:txBody>
          <a:bodyPr/>
          <a:lstStyle>
            <a:lvl1pPr>
              <a:defRPr>
                <a:solidFill>
                  <a:srgbClr val="33342E"/>
                </a:solidFill>
              </a:defRPr>
            </a:lvl1pPr>
          </a:lstStyle>
          <a:p>
            <a:fld id="{470AFF04-8486-43CC-829F-E43663B2D86C}" type="slidenum">
              <a:rPr lang="en-GB" smtClean="0"/>
              <a:pPr/>
              <a:t>‹#›</a:t>
            </a:fld>
            <a:endParaRPr lang="en-GB" dirty="0"/>
          </a:p>
        </p:txBody>
      </p:sp>
      <p:sp>
        <p:nvSpPr>
          <p:cNvPr id="7" name="Title Placeholder 1"/>
          <p:cNvSpPr>
            <a:spLocks noGrp="1"/>
          </p:cNvSpPr>
          <p:nvPr>
            <p:ph type="title"/>
          </p:nvPr>
        </p:nvSpPr>
        <p:spPr>
          <a:xfrm>
            <a:off x="532800" y="324001"/>
            <a:ext cx="5936927" cy="942031"/>
          </a:xfrm>
          <a:prstGeom prst="rect">
            <a:avLst/>
          </a:prstGeom>
        </p:spPr>
        <p:txBody>
          <a:bodyPr vert="horz" lIns="0" tIns="52153" rIns="72000" bIns="52153" rtlCol="0" anchor="t" anchorCtr="0">
            <a:noAutofit/>
          </a:bodyPr>
          <a:lstStyle/>
          <a:p>
            <a:r>
              <a:rPr lang="en-US" dirty="0"/>
              <a:t>Click to edit Master title style</a:t>
            </a:r>
            <a:endParaRPr lang="en-GB" dirty="0"/>
          </a:p>
        </p:txBody>
      </p:sp>
    </p:spTree>
    <p:extLst>
      <p:ext uri="{BB962C8B-B14F-4D97-AF65-F5344CB8AC3E}">
        <p14:creationId xmlns:p14="http://schemas.microsoft.com/office/powerpoint/2010/main" val="746126908"/>
      </p:ext>
    </p:extLst>
  </p:cSld>
  <p:clrMapOvr>
    <a:masterClrMapping/>
  </p:clrMapOvr>
  <p:transition>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itle and 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79413" y="1699747"/>
            <a:ext cx="4722918" cy="4990084"/>
          </a:xfrm>
        </p:spPr>
        <p:txBody>
          <a:bodyPr>
            <a:normAutofit/>
          </a:bodyPr>
          <a:lstStyle>
            <a:lvl1pPr>
              <a:defRPr sz="1400"/>
            </a:lvl1pPr>
            <a:lvl2pPr>
              <a:defRPr sz="1100"/>
            </a:lvl2pPr>
            <a:lvl3pPr>
              <a:defRPr sz="1050"/>
            </a:lvl3pPr>
            <a:lvl4pPr>
              <a:defRPr sz="1000"/>
            </a:lvl4pPr>
            <a:lvl5pPr>
              <a:defRPr sz="1000"/>
            </a:lvl5pPr>
            <a:lvl6pPr>
              <a:defRPr sz="2100"/>
            </a:lvl6pPr>
            <a:lvl7pPr>
              <a:defRPr sz="2100"/>
            </a:lvl7pPr>
            <a:lvl8pPr>
              <a:defRPr sz="2100"/>
            </a:lvl8pPr>
            <a:lvl9pPr>
              <a:defRPr sz="21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5549625" y="1699747"/>
            <a:ext cx="4722918" cy="4990084"/>
          </a:xfrm>
        </p:spPr>
        <p:txBody>
          <a:bodyPr>
            <a:normAutofit/>
          </a:bodyPr>
          <a:lstStyle>
            <a:lvl1pPr>
              <a:defRPr sz="1400"/>
            </a:lvl1pPr>
            <a:lvl2pPr>
              <a:defRPr sz="1100"/>
            </a:lvl2pPr>
            <a:lvl3pPr>
              <a:defRPr sz="1050"/>
            </a:lvl3pPr>
            <a:lvl4pPr>
              <a:defRPr sz="1000"/>
            </a:lvl4pPr>
            <a:lvl5pPr>
              <a:defRPr sz="1000"/>
            </a:lvl5pPr>
            <a:lvl6pPr>
              <a:defRPr sz="2100"/>
            </a:lvl6pPr>
            <a:lvl7pPr>
              <a:defRPr sz="2100"/>
            </a:lvl7pPr>
            <a:lvl8pPr>
              <a:defRPr sz="2100"/>
            </a:lvl8pPr>
            <a:lvl9pPr>
              <a:defRPr sz="21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Slide Number Placeholder 6"/>
          <p:cNvSpPr>
            <a:spLocks noGrp="1"/>
          </p:cNvSpPr>
          <p:nvPr>
            <p:ph type="sldNum" sz="quarter" idx="12"/>
          </p:nvPr>
        </p:nvSpPr>
        <p:spPr/>
        <p:txBody>
          <a:bodyPr/>
          <a:lstStyle/>
          <a:p>
            <a:fld id="{90A25D69-269E-4E04-BD5C-51543F970634}" type="slidenum">
              <a:rPr lang="en-GB" smtClean="0"/>
              <a:pPr/>
              <a:t>‹#›</a:t>
            </a:fld>
            <a:endParaRPr lang="en-GB"/>
          </a:p>
        </p:txBody>
      </p:sp>
      <p:sp>
        <p:nvSpPr>
          <p:cNvPr id="8" name="Title Placeholder 1"/>
          <p:cNvSpPr>
            <a:spLocks noGrp="1"/>
          </p:cNvSpPr>
          <p:nvPr>
            <p:ph type="title"/>
          </p:nvPr>
        </p:nvSpPr>
        <p:spPr>
          <a:xfrm>
            <a:off x="532800" y="324001"/>
            <a:ext cx="5936927" cy="942031"/>
          </a:xfrm>
          <a:prstGeom prst="rect">
            <a:avLst/>
          </a:prstGeom>
        </p:spPr>
        <p:txBody>
          <a:bodyPr vert="horz" lIns="0" tIns="52153" rIns="72000" bIns="52153" rtlCol="0" anchor="t" anchorCtr="0">
            <a:noAutofit/>
          </a:bodyPr>
          <a:lstStyle/>
          <a:p>
            <a:r>
              <a:rPr lang="en-US" dirty="0"/>
              <a:t>Click to edit Master title style</a:t>
            </a:r>
            <a:endParaRPr lang="en-GB" dirty="0"/>
          </a:p>
        </p:txBody>
      </p:sp>
    </p:spTree>
    <p:extLst>
      <p:ext uri="{BB962C8B-B14F-4D97-AF65-F5344CB8AC3E}">
        <p14:creationId xmlns:p14="http://schemas.microsoft.com/office/powerpoint/2010/main" val="3878950834"/>
      </p:ext>
    </p:extLst>
  </p:cSld>
  <p:clrMapOvr>
    <a:masterClrMapping/>
  </p:clrMapOvr>
  <p:transition>
    <p:fad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lvl1pPr>
              <a:defRPr>
                <a:solidFill>
                  <a:srgbClr val="33342E"/>
                </a:solidFill>
              </a:defRPr>
            </a:lvl1pPr>
          </a:lstStyle>
          <a:p>
            <a:fld id="{470AFF04-8486-43CC-829F-E43663B2D86C}" type="slidenum">
              <a:rPr lang="en-GB" smtClean="0"/>
              <a:pPr/>
              <a:t>‹#›</a:t>
            </a:fld>
            <a:endParaRPr lang="en-GB" dirty="0"/>
          </a:p>
        </p:txBody>
      </p:sp>
      <p:sp>
        <p:nvSpPr>
          <p:cNvPr id="7" name="Title Placeholder 1"/>
          <p:cNvSpPr>
            <a:spLocks noGrp="1"/>
          </p:cNvSpPr>
          <p:nvPr>
            <p:ph type="title"/>
          </p:nvPr>
        </p:nvSpPr>
        <p:spPr>
          <a:xfrm>
            <a:off x="532800" y="324001"/>
            <a:ext cx="5936927" cy="942031"/>
          </a:xfrm>
          <a:prstGeom prst="rect">
            <a:avLst/>
          </a:prstGeom>
        </p:spPr>
        <p:txBody>
          <a:bodyPr vert="horz" lIns="0" tIns="52153" rIns="72000" bIns="52153" rtlCol="0" anchor="t" anchorCtr="0">
            <a:noAutofit/>
          </a:bodyPr>
          <a:lstStyle/>
          <a:p>
            <a:r>
              <a:rPr lang="en-US" dirty="0"/>
              <a:t>Click to edit Master title style</a:t>
            </a:r>
            <a:endParaRPr lang="en-GB" dirty="0"/>
          </a:p>
        </p:txBody>
      </p:sp>
    </p:spTree>
    <p:extLst>
      <p:ext uri="{BB962C8B-B14F-4D97-AF65-F5344CB8AC3E}">
        <p14:creationId xmlns:p14="http://schemas.microsoft.com/office/powerpoint/2010/main" val="1947872170"/>
      </p:ext>
    </p:extLst>
  </p:cSld>
  <p:clrMapOvr>
    <a:masterClrMapping/>
  </p:clrMapOvr>
  <p:transition>
    <p:fad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itle and image placeholders">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lvl1pPr>
              <a:defRPr>
                <a:solidFill>
                  <a:srgbClr val="33342E"/>
                </a:solidFill>
              </a:defRPr>
            </a:lvl1pPr>
          </a:lstStyle>
          <a:p>
            <a:fld id="{470AFF04-8486-43CC-829F-E43663B2D86C}" type="slidenum">
              <a:rPr lang="en-GB" smtClean="0"/>
              <a:pPr/>
              <a:t>‹#›</a:t>
            </a:fld>
            <a:endParaRPr lang="en-GB" dirty="0"/>
          </a:p>
        </p:txBody>
      </p:sp>
      <p:sp>
        <p:nvSpPr>
          <p:cNvPr id="11" name="Picture Placeholder 9"/>
          <p:cNvSpPr>
            <a:spLocks noGrp="1"/>
          </p:cNvSpPr>
          <p:nvPr>
            <p:ph type="pic" sz="quarter" idx="14"/>
          </p:nvPr>
        </p:nvSpPr>
        <p:spPr>
          <a:xfrm>
            <a:off x="5565776" y="1955801"/>
            <a:ext cx="4749799" cy="5068887"/>
          </a:xfrm>
        </p:spPr>
        <p:txBody>
          <a:bodyPr/>
          <a:lstStyle/>
          <a:p>
            <a:endParaRPr lang="en-GB"/>
          </a:p>
        </p:txBody>
      </p:sp>
      <p:sp>
        <p:nvSpPr>
          <p:cNvPr id="12" name="Picture Placeholder 9"/>
          <p:cNvSpPr>
            <a:spLocks noGrp="1"/>
          </p:cNvSpPr>
          <p:nvPr>
            <p:ph type="pic" sz="quarter" idx="15"/>
          </p:nvPr>
        </p:nvSpPr>
        <p:spPr>
          <a:xfrm>
            <a:off x="384176" y="4572005"/>
            <a:ext cx="4749799" cy="2452687"/>
          </a:xfrm>
        </p:spPr>
        <p:txBody>
          <a:bodyPr/>
          <a:lstStyle/>
          <a:p>
            <a:endParaRPr lang="en-GB"/>
          </a:p>
        </p:txBody>
      </p:sp>
      <p:sp>
        <p:nvSpPr>
          <p:cNvPr id="7" name="Title Placeholder 1"/>
          <p:cNvSpPr>
            <a:spLocks noGrp="1"/>
          </p:cNvSpPr>
          <p:nvPr>
            <p:ph type="title"/>
          </p:nvPr>
        </p:nvSpPr>
        <p:spPr>
          <a:xfrm>
            <a:off x="532800" y="324001"/>
            <a:ext cx="5936927" cy="942031"/>
          </a:xfrm>
          <a:prstGeom prst="rect">
            <a:avLst/>
          </a:prstGeom>
        </p:spPr>
        <p:txBody>
          <a:bodyPr vert="horz" lIns="0" tIns="52153" rIns="72000" bIns="52153" rtlCol="0" anchor="t" anchorCtr="0">
            <a:noAutofit/>
          </a:bodyPr>
          <a:lstStyle/>
          <a:p>
            <a:r>
              <a:rPr lang="en-US" dirty="0"/>
              <a:t>Click to edit Master title style</a:t>
            </a:r>
            <a:endParaRPr lang="en-GB" dirty="0"/>
          </a:p>
        </p:txBody>
      </p:sp>
    </p:spTree>
    <p:extLst>
      <p:ext uri="{BB962C8B-B14F-4D97-AF65-F5344CB8AC3E}">
        <p14:creationId xmlns:p14="http://schemas.microsoft.com/office/powerpoint/2010/main" val="3374464100"/>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79413" y="1699747"/>
            <a:ext cx="4722918" cy="4990084"/>
          </a:xfrm>
        </p:spPr>
        <p:txBody>
          <a:bodyPr>
            <a:normAutofit/>
          </a:bodyPr>
          <a:lstStyle>
            <a:lvl1pPr>
              <a:defRPr sz="1400"/>
            </a:lvl1pPr>
            <a:lvl2pPr>
              <a:defRPr sz="1100"/>
            </a:lvl2pPr>
            <a:lvl3pPr>
              <a:defRPr sz="1050"/>
            </a:lvl3pPr>
            <a:lvl4pPr>
              <a:defRPr sz="1000"/>
            </a:lvl4pPr>
            <a:lvl5pPr>
              <a:defRPr sz="1000"/>
            </a:lvl5pPr>
            <a:lvl6pPr>
              <a:defRPr sz="2100"/>
            </a:lvl6pPr>
            <a:lvl7pPr>
              <a:defRPr sz="2100"/>
            </a:lvl7pPr>
            <a:lvl8pPr>
              <a:defRPr sz="2100"/>
            </a:lvl8pPr>
            <a:lvl9pPr>
              <a:defRPr sz="21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5549625" y="1699747"/>
            <a:ext cx="4722918" cy="4990084"/>
          </a:xfrm>
        </p:spPr>
        <p:txBody>
          <a:bodyPr>
            <a:normAutofit/>
          </a:bodyPr>
          <a:lstStyle>
            <a:lvl1pPr>
              <a:defRPr sz="1400"/>
            </a:lvl1pPr>
            <a:lvl2pPr>
              <a:defRPr sz="1100"/>
            </a:lvl2pPr>
            <a:lvl3pPr>
              <a:defRPr sz="1050"/>
            </a:lvl3pPr>
            <a:lvl4pPr>
              <a:defRPr sz="1000"/>
            </a:lvl4pPr>
            <a:lvl5pPr>
              <a:defRPr sz="1000"/>
            </a:lvl5pPr>
            <a:lvl6pPr>
              <a:defRPr sz="2100"/>
            </a:lvl6pPr>
            <a:lvl7pPr>
              <a:defRPr sz="2100"/>
            </a:lvl7pPr>
            <a:lvl8pPr>
              <a:defRPr sz="2100"/>
            </a:lvl8pPr>
            <a:lvl9pPr>
              <a:defRPr sz="21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Slide Number Placeholder 6"/>
          <p:cNvSpPr>
            <a:spLocks noGrp="1"/>
          </p:cNvSpPr>
          <p:nvPr>
            <p:ph type="sldNum" sz="quarter" idx="12"/>
          </p:nvPr>
        </p:nvSpPr>
        <p:spPr/>
        <p:txBody>
          <a:bodyPr/>
          <a:lstStyle/>
          <a:p>
            <a:fld id="{90A25D69-269E-4E04-BD5C-51543F970634}" type="slidenum">
              <a:rPr lang="en-GB" smtClean="0"/>
              <a:pPr/>
              <a:t>‹#›</a:t>
            </a:fld>
            <a:endParaRPr lang="en-GB"/>
          </a:p>
        </p:txBody>
      </p:sp>
      <p:sp>
        <p:nvSpPr>
          <p:cNvPr id="8" name="Title Placeholder 1"/>
          <p:cNvSpPr>
            <a:spLocks noGrp="1"/>
          </p:cNvSpPr>
          <p:nvPr>
            <p:ph type="title"/>
          </p:nvPr>
        </p:nvSpPr>
        <p:spPr>
          <a:xfrm>
            <a:off x="532800" y="324001"/>
            <a:ext cx="5936927" cy="942031"/>
          </a:xfrm>
          <a:prstGeom prst="rect">
            <a:avLst/>
          </a:prstGeom>
        </p:spPr>
        <p:txBody>
          <a:bodyPr vert="horz" lIns="0" tIns="52153" rIns="72000" bIns="52153" rtlCol="0" anchor="t" anchorCtr="0">
            <a:noAutofit/>
          </a:bodyPr>
          <a:lstStyle/>
          <a:p>
            <a:r>
              <a:rPr lang="en-US" dirty="0"/>
              <a:t>Click to edit Master title style</a:t>
            </a:r>
            <a:endParaRPr lang="en-GB" dirty="0"/>
          </a:p>
        </p:txBody>
      </p:sp>
    </p:spTree>
  </p:cSld>
  <p:clrMapOvr>
    <a:masterClrMapping/>
  </p:clrMapOvr>
  <p:transition>
    <p:fad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itle and image placeholder">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lvl1pPr>
              <a:defRPr>
                <a:solidFill>
                  <a:srgbClr val="33342E"/>
                </a:solidFill>
              </a:defRPr>
            </a:lvl1pPr>
          </a:lstStyle>
          <a:p>
            <a:fld id="{470AFF04-8486-43CC-829F-E43663B2D86C}" type="slidenum">
              <a:rPr lang="en-GB" smtClean="0"/>
              <a:pPr/>
              <a:t>‹#›</a:t>
            </a:fld>
            <a:endParaRPr lang="en-GB" dirty="0"/>
          </a:p>
        </p:txBody>
      </p:sp>
      <p:sp>
        <p:nvSpPr>
          <p:cNvPr id="8" name="Picture Placeholder 9"/>
          <p:cNvSpPr>
            <a:spLocks noGrp="1"/>
          </p:cNvSpPr>
          <p:nvPr>
            <p:ph type="pic" sz="quarter" idx="15"/>
          </p:nvPr>
        </p:nvSpPr>
        <p:spPr>
          <a:xfrm>
            <a:off x="5565776" y="1915893"/>
            <a:ext cx="4749799" cy="2090053"/>
          </a:xfrm>
        </p:spPr>
        <p:txBody>
          <a:bodyPr/>
          <a:lstStyle/>
          <a:p>
            <a:endParaRPr lang="en-GB"/>
          </a:p>
        </p:txBody>
      </p:sp>
      <p:sp>
        <p:nvSpPr>
          <p:cNvPr id="6" name="Title Placeholder 1"/>
          <p:cNvSpPr>
            <a:spLocks noGrp="1"/>
          </p:cNvSpPr>
          <p:nvPr>
            <p:ph type="title"/>
          </p:nvPr>
        </p:nvSpPr>
        <p:spPr>
          <a:xfrm>
            <a:off x="532800" y="324001"/>
            <a:ext cx="5936927" cy="942031"/>
          </a:xfrm>
          <a:prstGeom prst="rect">
            <a:avLst/>
          </a:prstGeom>
        </p:spPr>
        <p:txBody>
          <a:bodyPr vert="horz" lIns="0" tIns="52153" rIns="72000" bIns="52153" rtlCol="0" anchor="t" anchorCtr="0">
            <a:noAutofit/>
          </a:bodyPr>
          <a:lstStyle/>
          <a:p>
            <a:r>
              <a:rPr lang="en-US" dirty="0"/>
              <a:t>Click to edit Master title style</a:t>
            </a:r>
            <a:endParaRPr lang="en-GB" dirty="0"/>
          </a:p>
        </p:txBody>
      </p:sp>
    </p:spTree>
    <p:extLst>
      <p:ext uri="{BB962C8B-B14F-4D97-AF65-F5344CB8AC3E}">
        <p14:creationId xmlns:p14="http://schemas.microsoft.com/office/powerpoint/2010/main" val="2675420574"/>
      </p:ext>
    </p:extLst>
  </p:cSld>
  <p:clrMapOvr>
    <a:masterClrMapping/>
  </p:clrMapOvr>
  <p:transition>
    <p:fad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title">
  <p:cSld name="Title Master 1">
    <p:spTree>
      <p:nvGrpSpPr>
        <p:cNvPr id="1" name=""/>
        <p:cNvGrpSpPr/>
        <p:nvPr/>
      </p:nvGrpSpPr>
      <p:grpSpPr>
        <a:xfrm>
          <a:off x="0" y="0"/>
          <a:ext cx="0" cy="0"/>
          <a:chOff x="0" y="0"/>
          <a:chExt cx="0" cy="0"/>
        </a:xfrm>
      </p:grpSpPr>
      <p:sp>
        <p:nvSpPr>
          <p:cNvPr id="15" name="Rectangle 14"/>
          <p:cNvSpPr/>
          <p:nvPr userDrawn="1"/>
        </p:nvSpPr>
        <p:spPr>
          <a:xfrm>
            <a:off x="7866979" y="2037144"/>
            <a:ext cx="2448596" cy="5143120"/>
          </a:xfrm>
          <a:prstGeom prst="rect">
            <a:avLst/>
          </a:prstGeom>
          <a:solidFill>
            <a:schemeClr val="accent2"/>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91376" tIns="45688" rIns="91376" bIns="45688" rtlCol="0" anchor="ctr"/>
          <a:lstStyle/>
          <a:p>
            <a:pPr algn="ctr"/>
            <a:endParaRPr lang="en-GB" dirty="0">
              <a:solidFill>
                <a:prstClr val="white"/>
              </a:solidFill>
            </a:endParaRPr>
          </a:p>
        </p:txBody>
      </p:sp>
      <p:sp>
        <p:nvSpPr>
          <p:cNvPr id="2" name="Title 1"/>
          <p:cNvSpPr>
            <a:spLocks noGrp="1"/>
          </p:cNvSpPr>
          <p:nvPr>
            <p:ph type="ctrTitle"/>
          </p:nvPr>
        </p:nvSpPr>
        <p:spPr>
          <a:xfrm>
            <a:off x="397472" y="5266481"/>
            <a:ext cx="7299693" cy="1418316"/>
          </a:xfrm>
          <a:prstGeom prst="rect">
            <a:avLst/>
          </a:prstGeom>
        </p:spPr>
        <p:txBody>
          <a:bodyPr tIns="0" bIns="0" anchor="b" anchorCtr="0">
            <a:normAutofit/>
          </a:bodyPr>
          <a:lstStyle>
            <a:lvl1pPr>
              <a:defRPr sz="3200" cap="all" spc="-149">
                <a:solidFill>
                  <a:srgbClr val="33342E"/>
                </a:solidFill>
              </a:defRPr>
            </a:lvl1pPr>
          </a:lstStyle>
          <a:p>
            <a:r>
              <a:rPr lang="en-US" dirty="0"/>
              <a:t>Click to edit Master title style</a:t>
            </a:r>
            <a:endParaRPr lang="en-GB" dirty="0"/>
          </a:p>
        </p:txBody>
      </p:sp>
      <p:sp>
        <p:nvSpPr>
          <p:cNvPr id="3" name="Subtitle 2"/>
          <p:cNvSpPr>
            <a:spLocks noGrp="1"/>
          </p:cNvSpPr>
          <p:nvPr>
            <p:ph type="subTitle" idx="1"/>
          </p:nvPr>
        </p:nvSpPr>
        <p:spPr>
          <a:xfrm>
            <a:off x="395755" y="6733173"/>
            <a:ext cx="7302227" cy="357907"/>
          </a:xfrm>
        </p:spPr>
        <p:txBody>
          <a:bodyPr anchor="ctr" anchorCtr="0">
            <a:normAutofit/>
          </a:bodyPr>
          <a:lstStyle>
            <a:lvl1pPr marL="0" indent="0" algn="l">
              <a:buNone/>
              <a:defRPr sz="1600" cap="all">
                <a:solidFill>
                  <a:srgbClr val="33342E"/>
                </a:solidFill>
              </a:defRPr>
            </a:lvl1pPr>
            <a:lvl2pPr marL="521160" indent="0" algn="ctr">
              <a:buNone/>
              <a:defRPr>
                <a:solidFill>
                  <a:schemeClr val="tx1">
                    <a:tint val="75000"/>
                  </a:schemeClr>
                </a:solidFill>
              </a:defRPr>
            </a:lvl2pPr>
            <a:lvl3pPr marL="1042320" indent="0" algn="ctr">
              <a:buNone/>
              <a:defRPr>
                <a:solidFill>
                  <a:schemeClr val="tx1">
                    <a:tint val="75000"/>
                  </a:schemeClr>
                </a:solidFill>
              </a:defRPr>
            </a:lvl3pPr>
            <a:lvl4pPr marL="1563480" indent="0" algn="ctr">
              <a:buNone/>
              <a:defRPr>
                <a:solidFill>
                  <a:schemeClr val="tx1">
                    <a:tint val="75000"/>
                  </a:schemeClr>
                </a:solidFill>
              </a:defRPr>
            </a:lvl4pPr>
            <a:lvl5pPr marL="2084641" indent="0" algn="ctr">
              <a:buNone/>
              <a:defRPr>
                <a:solidFill>
                  <a:schemeClr val="tx1">
                    <a:tint val="75000"/>
                  </a:schemeClr>
                </a:solidFill>
              </a:defRPr>
            </a:lvl5pPr>
            <a:lvl6pPr marL="2605799" indent="0" algn="ctr">
              <a:buNone/>
              <a:defRPr>
                <a:solidFill>
                  <a:schemeClr val="tx1">
                    <a:tint val="75000"/>
                  </a:schemeClr>
                </a:solidFill>
              </a:defRPr>
            </a:lvl6pPr>
            <a:lvl7pPr marL="3126960" indent="0" algn="ctr">
              <a:buNone/>
              <a:defRPr>
                <a:solidFill>
                  <a:schemeClr val="tx1">
                    <a:tint val="75000"/>
                  </a:schemeClr>
                </a:solidFill>
              </a:defRPr>
            </a:lvl7pPr>
            <a:lvl8pPr marL="3648121" indent="0" algn="ctr">
              <a:buNone/>
              <a:defRPr>
                <a:solidFill>
                  <a:schemeClr val="tx1">
                    <a:tint val="75000"/>
                  </a:schemeClr>
                </a:solidFill>
              </a:defRPr>
            </a:lvl8pPr>
            <a:lvl9pPr marL="4169279" indent="0" algn="ctr">
              <a:buNone/>
              <a:defRPr>
                <a:solidFill>
                  <a:schemeClr val="tx1">
                    <a:tint val="75000"/>
                  </a:schemeClr>
                </a:solidFill>
              </a:defRPr>
            </a:lvl9pPr>
          </a:lstStyle>
          <a:p>
            <a:r>
              <a:rPr lang="en-US" dirty="0"/>
              <a:t>Click to edit Master subtitle style</a:t>
            </a:r>
            <a:endParaRPr lang="en-GB" dirty="0"/>
          </a:p>
        </p:txBody>
      </p:sp>
      <p:sp>
        <p:nvSpPr>
          <p:cNvPr id="9" name="Rectangle 8"/>
          <p:cNvSpPr/>
          <p:nvPr userDrawn="1"/>
        </p:nvSpPr>
        <p:spPr>
          <a:xfrm>
            <a:off x="246668" y="6295240"/>
            <a:ext cx="164441" cy="1266031"/>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lIns="99482" tIns="49739" rIns="99482" bIns="49739" rtlCol="0" anchor="ctr"/>
          <a:lstStyle/>
          <a:p>
            <a:pPr algn="ctr"/>
            <a:endParaRPr lang="en-US" dirty="0">
              <a:solidFill>
                <a:prstClr val="white"/>
              </a:solidFill>
            </a:endParaRPr>
          </a:p>
        </p:txBody>
      </p:sp>
      <p:sp>
        <p:nvSpPr>
          <p:cNvPr id="7" name="Footer Placeholder 4"/>
          <p:cNvSpPr>
            <a:spLocks noGrp="1"/>
          </p:cNvSpPr>
          <p:nvPr>
            <p:ph type="ftr" sz="quarter" idx="3"/>
          </p:nvPr>
        </p:nvSpPr>
        <p:spPr>
          <a:xfrm>
            <a:off x="384175" y="7239000"/>
            <a:ext cx="6330678" cy="176938"/>
          </a:xfrm>
          <a:prstGeom prst="rect">
            <a:avLst/>
          </a:prstGeom>
        </p:spPr>
        <p:txBody>
          <a:bodyPr vert="horz" lIns="104233" tIns="52116" rIns="104233" bIns="52116" rtlCol="0" anchor="ctr"/>
          <a:lstStyle>
            <a:lvl1pPr algn="l">
              <a:defRPr sz="800">
                <a:solidFill>
                  <a:schemeClr val="tx1"/>
                </a:solidFill>
                <a:latin typeface="Arial" pitchFamily="34" charset="0"/>
                <a:cs typeface="Arial" pitchFamily="34" charset="0"/>
              </a:defRPr>
            </a:lvl1pPr>
          </a:lstStyle>
          <a:p>
            <a:endParaRPr lang="en-GB" dirty="0">
              <a:solidFill>
                <a:srgbClr val="6F736F"/>
              </a:solidFill>
            </a:endParaRPr>
          </a:p>
        </p:txBody>
      </p:sp>
      <p:sp>
        <p:nvSpPr>
          <p:cNvPr id="10" name="Slide Number Placeholder 9"/>
          <p:cNvSpPr>
            <a:spLocks noGrp="1"/>
          </p:cNvSpPr>
          <p:nvPr>
            <p:ph type="sldNum" sz="quarter" idx="10"/>
          </p:nvPr>
        </p:nvSpPr>
        <p:spPr/>
        <p:txBody>
          <a:bodyPr/>
          <a:lstStyle>
            <a:lvl1pPr>
              <a:defRPr>
                <a:solidFill>
                  <a:srgbClr val="FFFFFF"/>
                </a:solidFill>
              </a:defRPr>
            </a:lvl1pPr>
          </a:lstStyle>
          <a:p>
            <a:fld id="{470AFF04-8486-43CC-829F-E43663B2D86C}" type="slidenum">
              <a:rPr lang="en-GB" smtClean="0"/>
              <a:pPr/>
              <a:t>‹#›</a:t>
            </a:fld>
            <a:endParaRPr lang="en-GB" dirty="0"/>
          </a:p>
        </p:txBody>
      </p:sp>
    </p:spTree>
    <p:extLst>
      <p:ext uri="{BB962C8B-B14F-4D97-AF65-F5344CB8AC3E}">
        <p14:creationId xmlns:p14="http://schemas.microsoft.com/office/powerpoint/2010/main" val="1352113817"/>
      </p:ext>
    </p:extLst>
  </p:cSld>
  <p:clrMapOvr>
    <a:masterClrMapping/>
  </p:clrMapOvr>
  <p:transition>
    <p:fad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2799" y="291916"/>
            <a:ext cx="7920001" cy="1139370"/>
          </a:xfrm>
          <a:prstGeom prst="rect">
            <a:avLst/>
          </a:prstGeom>
        </p:spPr>
        <p:txBody>
          <a:bodyPr anchor="b"/>
          <a:lstStyle>
            <a:lvl1pPr>
              <a:defRPr cap="all"/>
            </a:lvl1pPr>
          </a:lstStyle>
          <a:p>
            <a:r>
              <a:rPr lang="en-US" dirty="0"/>
              <a:t>Click to edit Master title style</a:t>
            </a:r>
            <a:endParaRPr lang="en-GB" dirty="0"/>
          </a:p>
        </p:txBody>
      </p:sp>
      <p:sp>
        <p:nvSpPr>
          <p:cNvPr id="4" name="Footer Placeholder 3"/>
          <p:cNvSpPr>
            <a:spLocks noGrp="1"/>
          </p:cNvSpPr>
          <p:nvPr>
            <p:ph type="ftr" sz="quarter" idx="11"/>
          </p:nvPr>
        </p:nvSpPr>
        <p:spPr>
          <a:xfrm>
            <a:off x="384182" y="7239000"/>
            <a:ext cx="6330678" cy="176938"/>
          </a:xfrm>
          <a:prstGeom prst="rect">
            <a:avLst/>
          </a:prstGeom>
        </p:spPr>
        <p:txBody>
          <a:bodyPr/>
          <a:lstStyle>
            <a:lvl1pPr>
              <a:defRPr>
                <a:solidFill>
                  <a:schemeClr val="tx1"/>
                </a:solidFill>
              </a:defRPr>
            </a:lvl1pPr>
          </a:lstStyle>
          <a:p>
            <a:endParaRPr lang="en-GB" dirty="0">
              <a:solidFill>
                <a:srgbClr val="6F736F"/>
              </a:solidFill>
            </a:endParaRPr>
          </a:p>
        </p:txBody>
      </p:sp>
      <p:sp>
        <p:nvSpPr>
          <p:cNvPr id="5" name="Slide Number Placeholder 4"/>
          <p:cNvSpPr>
            <a:spLocks noGrp="1"/>
          </p:cNvSpPr>
          <p:nvPr>
            <p:ph type="sldNum" sz="quarter" idx="12"/>
          </p:nvPr>
        </p:nvSpPr>
        <p:spPr/>
        <p:txBody>
          <a:bodyPr/>
          <a:lstStyle>
            <a:lvl1pPr>
              <a:defRPr>
                <a:solidFill>
                  <a:srgbClr val="33342E"/>
                </a:solidFill>
              </a:defRPr>
            </a:lvl1pPr>
          </a:lstStyle>
          <a:p>
            <a:fld id="{470AFF04-8486-43CC-829F-E43663B2D86C}" type="slidenum">
              <a:rPr lang="en-GB" smtClean="0"/>
              <a:pPr/>
              <a:t>‹#›</a:t>
            </a:fld>
            <a:endParaRPr lang="en-GB" dirty="0"/>
          </a:p>
        </p:txBody>
      </p:sp>
    </p:spTree>
    <p:extLst>
      <p:ext uri="{BB962C8B-B14F-4D97-AF65-F5344CB8AC3E}">
        <p14:creationId xmlns:p14="http://schemas.microsoft.com/office/powerpoint/2010/main" val="122842001"/>
      </p:ext>
    </p:extLst>
  </p:cSld>
  <p:clrMapOvr>
    <a:masterClrMapping/>
  </p:clrMapOvr>
  <p:transition>
    <p:fad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titleOnly">
  <p:cSld name="2_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2806" y="291603"/>
            <a:ext cx="7920001" cy="1139370"/>
          </a:xfrm>
          <a:prstGeom prst="rect">
            <a:avLst/>
          </a:prstGeom>
        </p:spPr>
        <p:txBody>
          <a:bodyPr lIns="104306" tIns="52153" rIns="104306" bIns="52153"/>
          <a:lstStyle/>
          <a:p>
            <a:r>
              <a:rPr lang="en-US"/>
              <a:t>Click to edit Master title style</a:t>
            </a:r>
          </a:p>
        </p:txBody>
      </p:sp>
      <p:sp>
        <p:nvSpPr>
          <p:cNvPr id="3" name="Rectangle 15"/>
          <p:cNvSpPr>
            <a:spLocks noGrp="1" noChangeArrowheads="1"/>
          </p:cNvSpPr>
          <p:nvPr>
            <p:ph type="sldNum" sz="quarter" idx="10"/>
          </p:nvPr>
        </p:nvSpPr>
        <p:spPr>
          <a:xfrm>
            <a:off x="8109164" y="7141193"/>
            <a:ext cx="2406015" cy="197784"/>
          </a:xfrm>
          <a:ln/>
        </p:spPr>
        <p:txBody>
          <a:bodyPr/>
          <a:lstStyle>
            <a:lvl1pPr>
              <a:defRPr/>
            </a:lvl1pPr>
          </a:lstStyle>
          <a:p>
            <a:pPr>
              <a:defRPr/>
            </a:pPr>
            <a:r>
              <a:rPr lang="en-US" dirty="0">
                <a:solidFill>
                  <a:srgbClr val="141313"/>
                </a:solidFill>
              </a:rPr>
              <a:t>Page </a:t>
            </a:r>
            <a:fld id="{779497F1-061D-4C46-BFF4-CED9418CEED1}" type="slidenum">
              <a:rPr lang="en-US">
                <a:solidFill>
                  <a:srgbClr val="141313"/>
                </a:solidFill>
              </a:rPr>
              <a:pPr>
                <a:defRPr/>
              </a:pPr>
              <a:t>‹#›</a:t>
            </a:fld>
            <a:endParaRPr lang="en-US" dirty="0">
              <a:solidFill>
                <a:srgbClr val="141313"/>
              </a:solidFill>
            </a:endParaRPr>
          </a:p>
        </p:txBody>
      </p:sp>
    </p:spTree>
    <p:extLst>
      <p:ext uri="{BB962C8B-B14F-4D97-AF65-F5344CB8AC3E}">
        <p14:creationId xmlns:p14="http://schemas.microsoft.com/office/powerpoint/2010/main" val="344143027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AndTwoObj">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501254" y="504084"/>
            <a:ext cx="7197624" cy="672112"/>
          </a:xfrm>
          <a:prstGeom prst="rect">
            <a:avLst/>
          </a:prstGeom>
        </p:spPr>
        <p:txBody>
          <a:bodyPr lIns="104306" tIns="52153" rIns="104306" bIns="52153"/>
          <a:lstStyle/>
          <a:p>
            <a:r>
              <a:rPr lang="en-US"/>
              <a:t>Click to edit Master title style</a:t>
            </a:r>
          </a:p>
        </p:txBody>
      </p:sp>
      <p:sp>
        <p:nvSpPr>
          <p:cNvPr id="3" name="Content Placeholder 2"/>
          <p:cNvSpPr>
            <a:spLocks noGrp="1"/>
          </p:cNvSpPr>
          <p:nvPr>
            <p:ph sz="half" idx="1"/>
          </p:nvPr>
        </p:nvSpPr>
        <p:spPr>
          <a:xfrm>
            <a:off x="527246" y="1680281"/>
            <a:ext cx="4682075" cy="525962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5387545" y="1680283"/>
            <a:ext cx="4682075" cy="25449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5387545" y="4393237"/>
            <a:ext cx="4682075" cy="25466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8"/>
          <p:cNvSpPr>
            <a:spLocks noGrp="1" noChangeArrowheads="1"/>
          </p:cNvSpPr>
          <p:nvPr>
            <p:ph type="sldNum" sz="quarter" idx="10"/>
          </p:nvPr>
        </p:nvSpPr>
        <p:spPr/>
        <p:txBody>
          <a:bodyPr/>
          <a:lstStyle>
            <a:lvl1pPr>
              <a:defRPr/>
            </a:lvl1pPr>
          </a:lstStyle>
          <a:p>
            <a:pPr>
              <a:defRPr/>
            </a:pPr>
            <a:fld id="{4377261E-0FFE-4290-A3B6-E167FB57CA06}" type="slidenum">
              <a:rPr lang="en-US">
                <a:solidFill>
                  <a:srgbClr val="B7D0BF"/>
                </a:solidFill>
              </a:rPr>
              <a:pPr>
                <a:defRPr/>
              </a:pPr>
              <a:t>‹#›</a:t>
            </a:fld>
            <a:endParaRPr lang="en-US">
              <a:solidFill>
                <a:srgbClr val="B7D0BF"/>
              </a:solidFill>
            </a:endParaRPr>
          </a:p>
        </p:txBody>
      </p:sp>
    </p:spTree>
    <p:extLst>
      <p:ext uri="{BB962C8B-B14F-4D97-AF65-F5344CB8AC3E}">
        <p14:creationId xmlns:p14="http://schemas.microsoft.com/office/powerpoint/2010/main" val="28513044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Obj" preserve="1">
  <p:cSld name="1_Title and 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32803" y="291601"/>
            <a:ext cx="7920001" cy="1139370"/>
          </a:xfrm>
          <a:prstGeom prst="rect">
            <a:avLst/>
          </a:prstGeom>
        </p:spPr>
        <p:txBody>
          <a:bodyPr/>
          <a:lstStyle>
            <a:lvl1pPr>
              <a:defRPr cap="all"/>
            </a:lvl1pPr>
          </a:lstStyle>
          <a:p>
            <a:r>
              <a:rPr lang="en-US" dirty="0"/>
              <a:t>Click to edit Master title style</a:t>
            </a:r>
            <a:endParaRPr lang="en-GB" dirty="0"/>
          </a:p>
        </p:txBody>
      </p:sp>
      <p:sp>
        <p:nvSpPr>
          <p:cNvPr id="3" name="Content Placeholder 2"/>
          <p:cNvSpPr>
            <a:spLocks noGrp="1"/>
          </p:cNvSpPr>
          <p:nvPr>
            <p:ph sz="half" idx="1"/>
          </p:nvPr>
        </p:nvSpPr>
        <p:spPr>
          <a:xfrm>
            <a:off x="379414" y="1699750"/>
            <a:ext cx="4722918" cy="4990084"/>
          </a:xfrm>
        </p:spPr>
        <p:txBody>
          <a:bodyPr>
            <a:normAutofit/>
          </a:bodyPr>
          <a:lstStyle>
            <a:lvl1pPr>
              <a:defRPr sz="1400"/>
            </a:lvl1pPr>
            <a:lvl2pPr>
              <a:defRPr sz="1100"/>
            </a:lvl2pPr>
            <a:lvl3pPr>
              <a:defRPr sz="1000"/>
            </a:lvl3pPr>
            <a:lvl4pPr>
              <a:defRPr sz="1000"/>
            </a:lvl4pPr>
            <a:lvl5pPr>
              <a:defRPr sz="1000"/>
            </a:lvl5pPr>
            <a:lvl6pPr>
              <a:defRPr sz="2100"/>
            </a:lvl6pPr>
            <a:lvl7pPr>
              <a:defRPr sz="2100"/>
            </a:lvl7pPr>
            <a:lvl8pPr>
              <a:defRPr sz="2100"/>
            </a:lvl8pPr>
            <a:lvl9pPr>
              <a:defRPr sz="21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5549625" y="1699750"/>
            <a:ext cx="4722918" cy="4990084"/>
          </a:xfrm>
        </p:spPr>
        <p:txBody>
          <a:bodyPr>
            <a:normAutofit/>
          </a:bodyPr>
          <a:lstStyle>
            <a:lvl1pPr>
              <a:defRPr sz="1400"/>
            </a:lvl1pPr>
            <a:lvl2pPr>
              <a:defRPr sz="1100"/>
            </a:lvl2pPr>
            <a:lvl3pPr>
              <a:defRPr sz="1000"/>
            </a:lvl3pPr>
            <a:lvl4pPr>
              <a:defRPr sz="1000"/>
            </a:lvl4pPr>
            <a:lvl5pPr>
              <a:defRPr sz="1000"/>
            </a:lvl5pPr>
            <a:lvl6pPr>
              <a:defRPr sz="2100"/>
            </a:lvl6pPr>
            <a:lvl7pPr>
              <a:defRPr sz="2100"/>
            </a:lvl7pPr>
            <a:lvl8pPr>
              <a:defRPr sz="2100"/>
            </a:lvl8pPr>
            <a:lvl9pPr>
              <a:defRPr sz="21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Footer Placeholder 5"/>
          <p:cNvSpPr>
            <a:spLocks noGrp="1"/>
          </p:cNvSpPr>
          <p:nvPr>
            <p:ph type="ftr" sz="quarter" idx="11"/>
          </p:nvPr>
        </p:nvSpPr>
        <p:spPr>
          <a:xfrm>
            <a:off x="384175" y="7239000"/>
            <a:ext cx="6330678" cy="176938"/>
          </a:xfrm>
          <a:prstGeom prst="rect">
            <a:avLst/>
          </a:prstGeom>
        </p:spPr>
        <p:txBody>
          <a:bodyPr/>
          <a:lstStyle>
            <a:lvl1pPr>
              <a:defRPr>
                <a:solidFill>
                  <a:schemeClr val="tx1"/>
                </a:solidFill>
              </a:defRPr>
            </a:lvl1pPr>
          </a:lstStyle>
          <a:p>
            <a:endParaRPr lang="en-GB" dirty="0">
              <a:solidFill>
                <a:srgbClr val="6F736F"/>
              </a:solidFill>
            </a:endParaRPr>
          </a:p>
        </p:txBody>
      </p:sp>
      <p:sp>
        <p:nvSpPr>
          <p:cNvPr id="7" name="Slide Number Placeholder 6"/>
          <p:cNvSpPr>
            <a:spLocks noGrp="1"/>
          </p:cNvSpPr>
          <p:nvPr>
            <p:ph type="sldNum" sz="quarter" idx="12"/>
          </p:nvPr>
        </p:nvSpPr>
        <p:spPr/>
        <p:txBody>
          <a:bodyPr/>
          <a:lstStyle/>
          <a:p>
            <a:fld id="{90A25D69-269E-4E04-BD5C-51543F970634}" type="slidenum">
              <a:rPr lang="en-GB" smtClean="0">
                <a:solidFill>
                  <a:srgbClr val="141313"/>
                </a:solidFill>
              </a:rPr>
              <a:pPr/>
              <a:t>‹#›</a:t>
            </a:fld>
            <a:endParaRPr lang="en-GB" dirty="0">
              <a:solidFill>
                <a:srgbClr val="141313"/>
              </a:solidFill>
            </a:endParaRPr>
          </a:p>
        </p:txBody>
      </p:sp>
    </p:spTree>
    <p:extLst>
      <p:ext uri="{BB962C8B-B14F-4D97-AF65-F5344CB8AC3E}">
        <p14:creationId xmlns:p14="http://schemas.microsoft.com/office/powerpoint/2010/main" val="1636168589"/>
      </p:ext>
    </p:extLst>
  </p:cSld>
  <p:clrMapOvr>
    <a:masterClrMapping/>
  </p:clrMapOvr>
  <p:transition>
    <p:fade/>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General">
    <p:spTree>
      <p:nvGrpSpPr>
        <p:cNvPr id="1" name=""/>
        <p:cNvGrpSpPr/>
        <p:nvPr/>
      </p:nvGrpSpPr>
      <p:grpSpPr>
        <a:xfrm>
          <a:off x="0" y="0"/>
          <a:ext cx="0" cy="0"/>
          <a:chOff x="0" y="0"/>
          <a:chExt cx="0" cy="0"/>
        </a:xfrm>
      </p:grpSpPr>
      <p:sp>
        <p:nvSpPr>
          <p:cNvPr id="2" name="Title 1"/>
          <p:cNvSpPr>
            <a:spLocks noGrp="1"/>
          </p:cNvSpPr>
          <p:nvPr>
            <p:ph type="title"/>
          </p:nvPr>
        </p:nvSpPr>
        <p:spPr>
          <a:xfrm>
            <a:off x="634922" y="554929"/>
            <a:ext cx="7340574" cy="220537"/>
          </a:xfrm>
          <a:prstGeom prst="rect">
            <a:avLst/>
          </a:prstGeom>
        </p:spPr>
        <p:txBody>
          <a:bodyPr lIns="0" tIns="0" rIns="0" bIns="0"/>
          <a:lstStyle>
            <a:lvl1pPr>
              <a:defRPr cap="all" baseline="0"/>
            </a:lvl1pPr>
          </a:lstStyle>
          <a:p>
            <a:r>
              <a:rPr lang="en-US" dirty="0"/>
              <a:t>Click to edit Master title style</a:t>
            </a:r>
          </a:p>
        </p:txBody>
      </p:sp>
      <p:sp>
        <p:nvSpPr>
          <p:cNvPr id="216" name="Text Placeholder 215"/>
          <p:cNvSpPr>
            <a:spLocks noGrp="1"/>
          </p:cNvSpPr>
          <p:nvPr>
            <p:ph type="body" sz="quarter" idx="11"/>
          </p:nvPr>
        </p:nvSpPr>
        <p:spPr>
          <a:xfrm>
            <a:off x="634922" y="798134"/>
            <a:ext cx="7340574" cy="399067"/>
          </a:xfrm>
        </p:spPr>
        <p:txBody>
          <a:bodyPr lIns="0" tIns="0" rIns="0" bIns="0"/>
          <a:lstStyle>
            <a:lvl1pPr marL="6910" indent="-6910">
              <a:buNone/>
              <a:defRPr sz="1500"/>
            </a:lvl1pPr>
          </a:lstStyle>
          <a:p>
            <a:pPr lvl="0"/>
            <a:r>
              <a:rPr lang="en-US" dirty="0"/>
              <a:t>Click to edit Master text styles</a:t>
            </a:r>
          </a:p>
        </p:txBody>
      </p:sp>
    </p:spTree>
    <p:extLst>
      <p:ext uri="{BB962C8B-B14F-4D97-AF65-F5344CB8AC3E}">
        <p14:creationId xmlns:p14="http://schemas.microsoft.com/office/powerpoint/2010/main" val="120521716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3_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2805" y="291916"/>
            <a:ext cx="7920001" cy="1139370"/>
          </a:xfrm>
          <a:prstGeom prst="rect">
            <a:avLst/>
          </a:prstGeom>
        </p:spPr>
        <p:txBody>
          <a:bodyPr anchor="ctr" anchorCtr="0"/>
          <a:lstStyle>
            <a:lvl1pPr>
              <a:defRPr cap="all"/>
            </a:lvl1pPr>
          </a:lstStyle>
          <a:p>
            <a:r>
              <a:rPr lang="en-US" dirty="0"/>
              <a:t>Click to edit Master title style</a:t>
            </a:r>
            <a:endParaRPr lang="en-GB" dirty="0"/>
          </a:p>
        </p:txBody>
      </p:sp>
      <p:sp>
        <p:nvSpPr>
          <p:cNvPr id="4" name="Footer Placeholder 3"/>
          <p:cNvSpPr>
            <a:spLocks noGrp="1"/>
          </p:cNvSpPr>
          <p:nvPr>
            <p:ph type="ftr" sz="quarter" idx="11"/>
          </p:nvPr>
        </p:nvSpPr>
        <p:spPr>
          <a:xfrm>
            <a:off x="384181" y="7239000"/>
            <a:ext cx="6330678" cy="176938"/>
          </a:xfrm>
          <a:prstGeom prst="rect">
            <a:avLst/>
          </a:prstGeom>
        </p:spPr>
        <p:txBody>
          <a:bodyPr lIns="91392" tIns="45696" rIns="91392" bIns="45696"/>
          <a:lstStyle>
            <a:lvl1pPr>
              <a:defRPr>
                <a:solidFill>
                  <a:schemeClr val="tx1"/>
                </a:solidFill>
              </a:defRPr>
            </a:lvl1pPr>
          </a:lstStyle>
          <a:p>
            <a:endParaRPr lang="en-GB" dirty="0">
              <a:solidFill>
                <a:srgbClr val="6F736F"/>
              </a:solidFill>
            </a:endParaRPr>
          </a:p>
        </p:txBody>
      </p:sp>
      <p:sp>
        <p:nvSpPr>
          <p:cNvPr id="5" name="Slide Number Placeholder 4"/>
          <p:cNvSpPr>
            <a:spLocks noGrp="1"/>
          </p:cNvSpPr>
          <p:nvPr>
            <p:ph type="sldNum" sz="quarter" idx="12"/>
          </p:nvPr>
        </p:nvSpPr>
        <p:spPr/>
        <p:txBody>
          <a:bodyPr/>
          <a:lstStyle>
            <a:lvl1pPr>
              <a:defRPr>
                <a:solidFill>
                  <a:srgbClr val="33342E"/>
                </a:solidFill>
              </a:defRPr>
            </a:lvl1pPr>
          </a:lstStyle>
          <a:p>
            <a:fld id="{470AFF04-8486-43CC-829F-E43663B2D86C}" type="slidenum">
              <a:rPr lang="en-GB" smtClean="0"/>
              <a:pPr/>
              <a:t>‹#›</a:t>
            </a:fld>
            <a:endParaRPr lang="en-GB" dirty="0"/>
          </a:p>
        </p:txBody>
      </p:sp>
    </p:spTree>
    <p:extLst>
      <p:ext uri="{BB962C8B-B14F-4D97-AF65-F5344CB8AC3E}">
        <p14:creationId xmlns:p14="http://schemas.microsoft.com/office/powerpoint/2010/main" val="1190319932"/>
      </p:ext>
    </p:extLst>
  </p:cSld>
  <p:clrMapOvr>
    <a:masterClrMapping/>
  </p:clrMapOvr>
  <p:transition>
    <p:fade/>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preserve="1" userDrawn="1">
  <p:cSld name="2_Title Slide (1)">
    <p:spTree>
      <p:nvGrpSpPr>
        <p:cNvPr id="1" name=""/>
        <p:cNvGrpSpPr/>
        <p:nvPr/>
      </p:nvGrpSpPr>
      <p:grpSpPr>
        <a:xfrm>
          <a:off x="0" y="0"/>
          <a:ext cx="0" cy="0"/>
          <a:chOff x="0" y="0"/>
          <a:chExt cx="0" cy="0"/>
        </a:xfrm>
      </p:grpSpPr>
      <p:sp>
        <p:nvSpPr>
          <p:cNvPr id="13" name="Rectangle 12"/>
          <p:cNvSpPr/>
          <p:nvPr userDrawn="1"/>
        </p:nvSpPr>
        <p:spPr>
          <a:xfrm>
            <a:off x="7866982" y="395291"/>
            <a:ext cx="2448596" cy="43301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85458" tIns="42729" rIns="85458" bIns="42729" rtlCol="0" anchor="ctr"/>
          <a:lstStyle/>
          <a:p>
            <a:pPr algn="ctr"/>
            <a:endParaRPr lang="en-GB" sz="1934" dirty="0">
              <a:solidFill>
                <a:prstClr val="white"/>
              </a:solidFill>
            </a:endParaRPr>
          </a:p>
        </p:txBody>
      </p:sp>
      <p:sp>
        <p:nvSpPr>
          <p:cNvPr id="14" name="Rectangle 13"/>
          <p:cNvSpPr/>
          <p:nvPr userDrawn="1"/>
        </p:nvSpPr>
        <p:spPr>
          <a:xfrm>
            <a:off x="7866979" y="2037146"/>
            <a:ext cx="2448597" cy="5143120"/>
          </a:xfrm>
          <a:prstGeom prst="rect">
            <a:avLst/>
          </a:prstGeom>
          <a:solidFill>
            <a:schemeClr val="accent5"/>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85458" tIns="42729" rIns="85458" bIns="42729" rtlCol="0" anchor="ctr"/>
          <a:lstStyle/>
          <a:p>
            <a:pPr marL="0" algn="ctr" defTabSz="974768" rtl="0" eaLnBrk="1" latinLnBrk="0" hangingPunct="1"/>
            <a:endParaRPr lang="en-GB" sz="1934" kern="1200" dirty="0">
              <a:solidFill>
                <a:prstClr val="white"/>
              </a:solidFill>
              <a:latin typeface="+mn-lt"/>
              <a:ea typeface="+mn-ea"/>
              <a:cs typeface="+mn-cs"/>
            </a:endParaRPr>
          </a:p>
        </p:txBody>
      </p:sp>
      <p:pic>
        <p:nvPicPr>
          <p:cNvPr id="6" name="Picture 5"/>
          <p:cNvPicPr>
            <a:picLocks noChangeAspect="1"/>
          </p:cNvPicPr>
          <p:nvPr userDrawn="1"/>
        </p:nvPicPr>
        <p:blipFill rotWithShape="1">
          <a:blip r:embed="rId2" cstate="print">
            <a:extLst>
              <a:ext uri="{28A0092B-C50C-407E-A947-70E740481C1C}">
                <a14:useLocalDpi xmlns:a14="http://schemas.microsoft.com/office/drawing/2010/main" val="0"/>
              </a:ext>
            </a:extLst>
          </a:blip>
          <a:srcRect t="1887" r="800" b="-103"/>
          <a:stretch/>
        </p:blipFill>
        <p:spPr>
          <a:xfrm>
            <a:off x="2" y="0"/>
            <a:ext cx="10693401" cy="7645278"/>
          </a:xfrm>
          <a:prstGeom prst="rect">
            <a:avLst/>
          </a:prstGeom>
        </p:spPr>
      </p:pic>
    </p:spTree>
    <p:extLst>
      <p:ext uri="{BB962C8B-B14F-4D97-AF65-F5344CB8AC3E}">
        <p14:creationId xmlns:p14="http://schemas.microsoft.com/office/powerpoint/2010/main" val="3067238835"/>
      </p:ext>
    </p:extLst>
  </p:cSld>
  <p:clrMapOvr>
    <a:masterClrMapping/>
  </p:clrMapOvr>
  <p:transition>
    <p:fade/>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type="title" preserve="1">
  <p:cSld name="Title Slide (1)">
    <p:spTree>
      <p:nvGrpSpPr>
        <p:cNvPr id="1" name=""/>
        <p:cNvGrpSpPr/>
        <p:nvPr/>
      </p:nvGrpSpPr>
      <p:grpSpPr>
        <a:xfrm>
          <a:off x="0" y="0"/>
          <a:ext cx="0" cy="0"/>
          <a:chOff x="0" y="0"/>
          <a:chExt cx="0" cy="0"/>
        </a:xfrm>
      </p:grpSpPr>
      <p:sp>
        <p:nvSpPr>
          <p:cNvPr id="2" name="Title 1"/>
          <p:cNvSpPr>
            <a:spLocks noGrp="1"/>
          </p:cNvSpPr>
          <p:nvPr>
            <p:ph type="ctrTitle"/>
          </p:nvPr>
        </p:nvSpPr>
        <p:spPr>
          <a:xfrm>
            <a:off x="397484" y="5173891"/>
            <a:ext cx="7311429" cy="1418316"/>
          </a:xfrm>
        </p:spPr>
        <p:txBody>
          <a:bodyPr tIns="0" bIns="0" anchor="b" anchorCtr="0">
            <a:normAutofit/>
          </a:bodyPr>
          <a:lstStyle>
            <a:lvl1pPr algn="l" defTabSz="974157" rtl="0" eaLnBrk="1" latinLnBrk="0" hangingPunct="1">
              <a:lnSpc>
                <a:spcPct val="100000"/>
              </a:lnSpc>
              <a:spcBef>
                <a:spcPts val="0"/>
              </a:spcBef>
              <a:spcAft>
                <a:spcPts val="0"/>
              </a:spcAft>
              <a:buNone/>
              <a:defRPr lang="en-GB" sz="2035" b="1" kern="1200" cap="all" spc="0" baseline="0" dirty="0">
                <a:solidFill>
                  <a:schemeClr val="tx1"/>
                </a:solidFill>
                <a:latin typeface="+mn-lt"/>
                <a:ea typeface="+mn-ea"/>
                <a:cs typeface="Arial" pitchFamily="34" charset="0"/>
              </a:defRPr>
            </a:lvl1pPr>
          </a:lstStyle>
          <a:p>
            <a:r>
              <a:rPr lang="en-US" dirty="0"/>
              <a:t>Click to edit Master title style</a:t>
            </a:r>
            <a:endParaRPr lang="en-GB" dirty="0"/>
          </a:p>
        </p:txBody>
      </p:sp>
      <p:sp>
        <p:nvSpPr>
          <p:cNvPr id="3" name="Subtitle 2"/>
          <p:cNvSpPr>
            <a:spLocks noGrp="1"/>
          </p:cNvSpPr>
          <p:nvPr>
            <p:ph type="subTitle" idx="1"/>
          </p:nvPr>
        </p:nvSpPr>
        <p:spPr>
          <a:xfrm>
            <a:off x="395762" y="6733192"/>
            <a:ext cx="7302226" cy="357907"/>
          </a:xfrm>
        </p:spPr>
        <p:txBody>
          <a:bodyPr anchor="ctr" anchorCtr="0">
            <a:normAutofit/>
          </a:bodyPr>
          <a:lstStyle>
            <a:lvl1pPr marL="0" indent="0" algn="l">
              <a:buNone/>
              <a:defRPr sz="1527" cap="all">
                <a:solidFill>
                  <a:srgbClr val="33342E"/>
                </a:solidFill>
              </a:defRPr>
            </a:lvl1pPr>
            <a:lvl2pPr marL="487080" indent="0" algn="ctr">
              <a:buNone/>
              <a:defRPr>
                <a:solidFill>
                  <a:schemeClr val="tx1">
                    <a:tint val="75000"/>
                  </a:schemeClr>
                </a:solidFill>
              </a:defRPr>
            </a:lvl2pPr>
            <a:lvl3pPr marL="974157" indent="0" algn="ctr">
              <a:buNone/>
              <a:defRPr>
                <a:solidFill>
                  <a:schemeClr val="tx1">
                    <a:tint val="75000"/>
                  </a:schemeClr>
                </a:solidFill>
              </a:defRPr>
            </a:lvl3pPr>
            <a:lvl4pPr marL="1461239" indent="0" algn="ctr">
              <a:buNone/>
              <a:defRPr>
                <a:solidFill>
                  <a:schemeClr val="tx1">
                    <a:tint val="75000"/>
                  </a:schemeClr>
                </a:solidFill>
              </a:defRPr>
            </a:lvl4pPr>
            <a:lvl5pPr marL="1948316" indent="0" algn="ctr">
              <a:buNone/>
              <a:defRPr>
                <a:solidFill>
                  <a:schemeClr val="tx1">
                    <a:tint val="75000"/>
                  </a:schemeClr>
                </a:solidFill>
              </a:defRPr>
            </a:lvl5pPr>
            <a:lvl6pPr marL="2435394" indent="0" algn="ctr">
              <a:buNone/>
              <a:defRPr>
                <a:solidFill>
                  <a:schemeClr val="tx1">
                    <a:tint val="75000"/>
                  </a:schemeClr>
                </a:solidFill>
              </a:defRPr>
            </a:lvl6pPr>
            <a:lvl7pPr marL="2922473" indent="0" algn="ctr">
              <a:buNone/>
              <a:defRPr>
                <a:solidFill>
                  <a:schemeClr val="tx1">
                    <a:tint val="75000"/>
                  </a:schemeClr>
                </a:solidFill>
              </a:defRPr>
            </a:lvl7pPr>
            <a:lvl8pPr marL="3409550" indent="0" algn="ctr">
              <a:buNone/>
              <a:defRPr>
                <a:solidFill>
                  <a:schemeClr val="tx1">
                    <a:tint val="75000"/>
                  </a:schemeClr>
                </a:solidFill>
              </a:defRPr>
            </a:lvl8pPr>
            <a:lvl9pPr marL="3896631" indent="0" algn="ctr">
              <a:buNone/>
              <a:defRPr>
                <a:solidFill>
                  <a:schemeClr val="tx1">
                    <a:tint val="75000"/>
                  </a:schemeClr>
                </a:solidFill>
              </a:defRPr>
            </a:lvl9pPr>
          </a:lstStyle>
          <a:p>
            <a:r>
              <a:rPr lang="en-US" dirty="0"/>
              <a:t>Click to edit Master subtitle style</a:t>
            </a:r>
            <a:endParaRPr lang="en-GB" dirty="0"/>
          </a:p>
        </p:txBody>
      </p:sp>
      <p:sp>
        <p:nvSpPr>
          <p:cNvPr id="8" name="Rectangle 7"/>
          <p:cNvSpPr/>
          <p:nvPr userDrawn="1"/>
        </p:nvSpPr>
        <p:spPr>
          <a:xfrm>
            <a:off x="246678" y="6295259"/>
            <a:ext cx="164441" cy="1266031"/>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lIns="92978" tIns="46487" rIns="92978" bIns="46487" rtlCol="0" anchor="ctr"/>
          <a:lstStyle/>
          <a:p>
            <a:pPr algn="ctr" defTabSz="974157"/>
            <a:endParaRPr lang="en-US" sz="1934" dirty="0">
              <a:solidFill>
                <a:prstClr val="white"/>
              </a:solidFill>
            </a:endParaRPr>
          </a:p>
        </p:txBody>
      </p:sp>
      <p:sp>
        <p:nvSpPr>
          <p:cNvPr id="7" name="Footer Placeholder 4"/>
          <p:cNvSpPr>
            <a:spLocks noGrp="1"/>
          </p:cNvSpPr>
          <p:nvPr>
            <p:ph type="ftr" sz="quarter" idx="3"/>
          </p:nvPr>
        </p:nvSpPr>
        <p:spPr>
          <a:xfrm>
            <a:off x="384181" y="7239022"/>
            <a:ext cx="6330678" cy="176938"/>
          </a:xfrm>
          <a:prstGeom prst="rect">
            <a:avLst/>
          </a:prstGeom>
        </p:spPr>
        <p:txBody>
          <a:bodyPr vert="horz" lIns="95720" tIns="47859" rIns="95720" bIns="47859" rtlCol="0" anchor="ctr"/>
          <a:lstStyle>
            <a:lvl1pPr algn="l">
              <a:defRPr sz="712">
                <a:solidFill>
                  <a:schemeClr val="tx1"/>
                </a:solidFill>
                <a:latin typeface="Arial" pitchFamily="34" charset="0"/>
                <a:cs typeface="Arial" pitchFamily="34" charset="0"/>
              </a:defRPr>
            </a:lvl1pPr>
          </a:lstStyle>
          <a:p>
            <a:endParaRPr lang="en-GB" dirty="0">
              <a:solidFill>
                <a:srgbClr val="6F736F"/>
              </a:solidFill>
            </a:endParaRPr>
          </a:p>
        </p:txBody>
      </p:sp>
      <p:sp>
        <p:nvSpPr>
          <p:cNvPr id="9" name="Slide Number Placeholder 8"/>
          <p:cNvSpPr>
            <a:spLocks noGrp="1"/>
          </p:cNvSpPr>
          <p:nvPr>
            <p:ph type="sldNum" sz="quarter" idx="10"/>
          </p:nvPr>
        </p:nvSpPr>
        <p:spPr/>
        <p:txBody>
          <a:bodyPr/>
          <a:lstStyle>
            <a:lvl1pPr>
              <a:defRPr>
                <a:solidFill>
                  <a:srgbClr val="FFFFFF"/>
                </a:solidFill>
              </a:defRPr>
            </a:lvl1pPr>
          </a:lstStyle>
          <a:p>
            <a:fld id="{470AFF04-8486-43CC-829F-E43663B2D86C}" type="slidenum">
              <a:rPr lang="en-GB" smtClean="0"/>
              <a:pPr/>
              <a:t>‹#›</a:t>
            </a:fld>
            <a:endParaRPr lang="en-GB" dirty="0"/>
          </a:p>
        </p:txBody>
      </p:sp>
      <p:sp>
        <p:nvSpPr>
          <p:cNvPr id="4" name="AutoShape 2" descr="data:image/jpeg;base64,/9j/4AAQSkZJRgABAQAAAQABAAD/2wCEAAkGBxQHEhUUEhQUFhUXFyEaGBcYGRwaGhccFxwXHhsXGxweHSogHholHBQXIjEhJiwrLi8xFx80ODMtNygtLisBCgoKDg0OGxAQGzQkICUsNCwsLDQ0LCwsNDQsLC0sLCwsNSwsLCwsLCwsLCwsLCwsLCwsLCwsLCwsLCwsLCwsLP/AABEIAIwBZwMBEQACEQEDEQH/xAAcAAEAAwADAQEAAAAAAAAAAAAABQYHAwQIAgH/xABEEAACAQIDBQQDDQUJAQEAAAABAgADEQQFEgYHITFhE0FRcSKBkRQyNDVSYnJzgpKhsbIXQqKz0hUjM0NTwcLR4ZNU/8QAGwEBAAMBAQEBAAAAAAAAAAAAAAMEBQIBBgf/xAAzEQACAgIABAMHAgYDAQAAAAAAAQIDBBESITFBBTIzExRRYXGB8CKRFVKhscHRBkLhI//aAAwDAQACEQMRAD8A3GAIAgCAIAgCAIAgCAIAgCAIAgCAIAgCAIAgCAIAgCAIAgCAIAgCAIAgCAIAgCAIB8u4QXJAA7zB6lvoQ+K2swWENnxVAHwDqT7ASZ4mm+FPmSyx7Yx43B6+jOAbb4Am3uhfuv8Anplv3K/+Uz/faP5iWy/NKOZC9GqlS3PSwNvMcxIJ1zh5lonhZCfleztzg7EAQBAEAQBAEAQBAEAQBAEAQBAEAQBAEAQBAEAQBAEAQBAEAQBAEAQBAEAQBAEAQCC2j2tw2zotVe72uKacXPq5AdTacTsUS/h+G35XkXL4vp/79jM873p4rGEjDqtBe421v7SNI9nrkDtk+nI+lx/+P0V87XxP9l/v+v2KTmeZ1szN61WpUPz2LW8geA9U4fPqakMeqparil9CKrLOkV7USmAqmogvz5ez/wAn1Xh9rsx4t9Vy/b/w/JvHMaNGbOMVyfP9+v8AXZJZZmD5XVWrSNnQ3HXxB8QeREt2QjZFxl0MyqyVclKJ6JwlcYpEdeTqGHkwBH5z5aUeFtM+ri+JJo5Z4eiAIAgCAIAgCAIAgCAIAgCAIAgCAIAgCAIAgCAIAgCAIAgCAIAgCAIAgCAIAgFG3mbXtkCrRoG1aoty3+mnEXHziQbeFj0kNs2uSN3wXwyOTJ2WeVdvi/8ARitWoapLMSzE3JJuSTzJJ5mVj7aMVFaXJHwZ6Gd3LckxGbm1CjUqdVU6R5tyHrM9W30KmRk00+pJL8/cseF3UY7FC7djS6O9z/AGH4yRVyMW/wAaxukdv7f70ROf7PNsrVFB6iudIe6ggDUSLcfo/jPovC0406fx/wBH5/49esjJU0tfpX92RwaaWzE0eiNlDfBYW/8AoU/0LPmsj1ZfV/3Pp8f0o/Rf2JWQkwgCAIAgCAIAgCAIAgCAIAgCAIAgCAIAgCAIAgCAIAgCAIAgCAIAgCAIAgCAIBk2+rLCtSjiB70r2TdCCzL7Qz/dla5c0z63/jd64Z0998X+H/j9zN8Ph2xBso/8kcYuT0jdy8yrFhx2v6fF/Q0bdzkWEquVxCCpV5pr4oR3jTyLd/G/qtLEaUub5nx+X47kXPVf6F8uv7/60ayiCmAAAAOQHACSmM229s+oPDz/ALzMd7qzKvY8E0oPsqt/4i03MNcNKMTN/Vays9pLeynwnpzK8P7ko0qfyKar91QP9p81OXFJs+lguGKR2pydCAIAgCAIAgCAIAgCAIAgCAIAgCAIAgCAIAgCAIAgCAIAgCAIAgCAIAgCAIAgEfn+UpnlCpQqcnHA96kcVYdQbTmUeJaLGLkyx7Y2x7fjRjNPJ3yljSqCzqfS69R4gi1ukVx4Y6JvEst5WQ59ui+n51JbB0zTIIJBBuCOYI75IUDR8gzn3eoV7CoPY3UdfETk9JHMMYuX0qlVzZKaF2PRQSfwE9S29I8b0eVsXmDY2o9R/fVHLt5uST+Jm7F6SSMacdtsltjcJ/a2Nw9LmGqgt9FPSb+FTPLrOGtv5CmrdiR6bmEbQgCAIAgCAIAgCAIAgCAIAgCAIAgCAIAgCAIAgCAIAgCAIAgCAIAgCAIAgCAIAgCAQe0uQjNlDLYVVHA/KHyT/t4QCmU8MaRIYEEGxB7p6eEhh002I5wDh2+OLzrANh8PpLsw13Okui8Si92osF5kC1x3ySmUYy2zmabWjAsdQqZY2ivTem3g4K+y/MdRNKM0+hTdTNW3B5McRVq4xgdCL2dMnkzMbuR9EKBf55lbKs5KJNRXwvbNslEsiAIAgCAIAgCAIAgCAIAgCAIAgCAIAgCAIAgCAIAgCAIAgCAIAgCAIAgCAIAgCAfDVVQgEgFuQJ4m3Hh48BPdDZ9zwEdmmUrj+PJxyPj0MAgGwjYY2YWP5+U9PDlRYBy9gK9lKhuhF/zgFhwtEYdQo7p4enLAEAQBAEA/GOnieUAhcTtdgcMbNiqF/AODb2Xkyx7X0iyJ3Vrq0cuD2mweONqeJoMTyGtbn1E3nkqbI9Ys9VsH0ZLSIkEAQBAEAQBAEAQBAEAQBAEAQBAEAQBAEAQBAEAQBAEAQBAEAzLe5tFicpqUqdCq1NXQltNgSQbe+tceoiaODTCabktlDNtnDSiyobtsQ+KzXDtUZnY67sxLE/3VTvPGW8tJUSS/OaKmLJyujt/mmb5MM2hAPirSFYWYAiAdB8qH7rW6HjAOxhMEMPx5nx/6gHagCAIAgCAcOMxS4Km9SodKIpZj4BRcn8J7GLk9I8bSW2eftsNsa+0zm5KUL+hSB4W7i/ym8+A7pu0Y0al8/iYt+RKx/IhcFltbH37GlVqW56EZreekG0mlOMfM9EMa5S6LZ8YvB1MEdNWm9M+DqVPsInsZRl0ezyUJR6rRq+5HF1K9PEIzsyoU0KSSFv2l9IPIcBwHhMvxCKTi0jTwJNxe2abM4viAIAgCAIAgCAIAgCAIAgCAIAgCAIAgCAcGNxIwdN6hBIRCxA5kKCSB14T2K20jxvS2ZNmu92tV4YaglMfKqEufYLAH2zUh4fFeZmbPPf8A1Roew+YVM1wNGrWbVUcMWNgL+mwHAC3ICUMiChY4roXqJOVabJ2QkogCAIAgGPb8PhGH+qb9U1fDvLIzPEOsSA3XfGeH+3/KqSxmejL87lfE9aP52Z6AmEbYgCAIAgCAIAgCAIBUN69U08trW72QHyLr/wBW9ctYS3citlv/AOTMDm4Yh6N2FejUwGH7C2kUwCB3OB6er52q958/kKXtZcRv0cPs1wkxjMJTxylKqK6nmrAMD6jIoycXtMkaTWmRmQbM0NnmqnDhlFUqShN1Urq97fjY6uVzJLbpWJcXYjrqjXvh7kzIiUq2f7f4LJGKM5qVBzSkNRHQkkKD0veWasSyxbS0ivZk1wemyEpb3cKxs1HEKPGyH2jXJn4fZ8URLPr+DLjke0GHz9dWHqq9uY4hl+kp4jz5GVLKp1vUkWa7YTW4sic629wmSVmo1u1Dra9kJBDAEEG/EcfzkteLZZHiicTyYQfDI59nds8LtFUanQZ9arqsy6bgEA29ZHtnNuNOpbke13wseolikBMRuf55S2fpdrXJC6gosLkk9wHkCfVJKqpWS4YnFlka1uRXaG83A12VFNYsxCqOzPEsbAc/Eyd4VqW2QrLrb0i2Y/HU8tQ1KzqiDmzGw8vPpK0YuT1FFiUlFbZSMbvZwdA2ppXqD5QUKD95g34S5HAsfXSKks6tPlzOxle9HBY4hXNSiT31FGn7yk28zYTmeDbHmuZ7DMrly6F1p1BVAZSCCLgg3BB5EHvEptaLZBbSbXYfZtkWuXBcErpXVwBsfzk9WPO1NxIbb4V+Y+NnttMLtC7JRZtSrrOpdPoggE+q49sW41la3IV5ELHqJFZxvQweXMUTXXI5mmBo+8SL+YuJLXg2SW3yIp5lcXrqSGye2+H2nZkprVR1XUVdeFrgXDKSOZHOxnF2NOpbfQkpyI28kcee7wsFkrFC7VHHArSGqx8CxIW/S9xFeJbNb1pfM8syq4ctkGN7+Gv/AIFe32P6pP8Aw+fxRD7/AA+DJvIt4WDzuotJGqJUc2VXQ8T4XW693eZDZiWVrb6E1eVXN6XUZ/thgnoYimMTT1mm66eN9WlhblzvwnlePZxJ8J7ZdXwtbMAE3TCNr2D2sweX4ChTq4imjqDqU3uLux8PAiY+TRZK1tI2Me6tVpNlqyvaTC5u5ShWSo4Gohb8gQCeXiR7ZVnTOC3JaLEbYSeos+M92pwuQ8K9ZVb5Auz/AHVuQOp4T2uiyzyo8suhDzMqlfe7hUNlo4hutkH/ACvLS8Ps7tFd51fwZy4Pezg6xs6V6fzioYD7rFvwnksCxdNM9jnVvryLtl2Pp5nTFSi6uh5MpuPLoehlOUJRepItRkpLaMn34fCMP9U36pp+HeWRneIdYkBuu+M8P9v+VUljM9GX53K+J60fzsz0BMI2xAEAQBAEAQBAEAQCN2jykZ5hqtBjbWtgfksOKt6mAPqklVjrmpfA4shxxcTzhmWX1MrqtSrKVdDYg/mPEHmD3z6CE1OPFHoYM4OEtM7mz+0eI2dfVh3tf3yHij/SXx6ix6zi2mFq1JHVV063uJrGy+87D5qQmIHYVDwuTemx6N+79rh1My7sKcOcea/qadOZCfJ8mX0G8pFwz3eztU2U01w1FitWqLuw5pT4jh4FiCL9wU+IMv4VCm+OXRFLMvcFwx6synZ7Iq20NYUaABNrkngqKP3mPhxHtmnbbGuPFIzaqpWy0i2ZzuqxOApGpTqJWKi7IAVaw56b31Hpw6eEq158JS01os2YMox2nspmU5nUyiqtaixV1PA9xHepHep7xLk4RnHhkVK7JVy2i/byEXaLB4bMqQtw7OqPk3JsD9GoGXrrEoYjdVkqn9vz6F7KSsrVqKdsfm/9h4yjWvZQ1n+g3ot7Ab+YEuX1+0rcSpj2cFiZ6SBvPnjeMd31Zv29alhlPCmut/pP70HqFF/tzW8Pr1Fz+Jl59m2oEdulygY7Fms9uzw66yTy1G4W/lZm+yJJnWcNfCurOMKvinxPsRO2+1D7TVy1yKKEikncB8sj5Tcz4cu6SY9Cqj8+5FkXuyXyJHZbd1iNoKQrF1o0294WBZn6hRay9SePhbjOLsyFcuHqySnDlYuJ8iL2s2Tr7Luoq2ZH95UXkbcwb8Q3EcPZfjJKMiNq5EV+PKp8+hY90+1LZfWXCVGJo1TZL/5bnkB0Y8LeJB7zeDNoUo8a6osYd7UuB9Gdrfh/jYb6tv1CceHeWR14h1iZvQdlJCFrsNJC3uwNvRsOYJtwmg0u5Qi32LLQ3eZhXTWMOR3hWdFY/ZLXHkbGV3mUp62TrEta3omlwlXYvKqjsGp4nFVRS8Gpouv2E6X4j5Y8JDxRvvS6qK2T8MqKW+7KFg8M2MdKaC7OwVRyuWIAHtMvSkoptlCKcnpF9/ZFi9N+2w+rwu9vbp/2lH+IV76Mve4T11PzZzYnGZHj8O9WlemKnGohDKOB4n94DqQItya7KpJPme1Y1ldqbXIgM32Vxi1K1Q4aro1u2rTw03Jv5W4yevIr0lxEFmPZxN6K5LBWJfB7M4vHIKlLD1XRuTBbg2NuHrBkUr64vTZNHHsktpGmbodnKuUmvVxFNqbNpRQwsbC5Y+RJX7szs66M9KL2aGHTKG3JEHtpsBiMVj3OFp6qdb+8LEgKjE+mCSfHjYdzcOUmx8uCq/W+a5EN+JKVn6ejPynuhxJX0q9AN4DUR7bD8ofiEOyYXh8u7KbtFkFbZ2r2VdQCRdWU3Vh4qf8AY2MuVXRtW4lS2mVb1IsW6fOmy7GrSuezr3Vl7gwBKt53Gn7XQSvm1KVfF3RPhWOM+HsyU34fCMP9U36pF4d5ZEviHWJAbrvjPD/b/lVJYzPRl+dyvietH87M9ATCNsQBAEAQBAEAQBAEAQCF2m2Xw+0qaa6+kPe1F4Ovke8dDcSam+dT3EitphYtSMg2o3c4nJLvTHb0h+8g9JR85OfrFx42mrTmQs5PkzMuw5w5rmimy2UzUd0W1b9oMFWYspBNEnmpUXNP6OkEjwtbvFs3Ox1r2kfuaWFe2/Zv7FU3k4o4vMsQSeCsEHQIqi3tufXLWJHVKK2XLdrGxu2DbKdroopUNTTcsSLBdXAWHzoyMdXa29aFGR7LfLqWX9sFb/8ANS++3/Urfw6P8xY/iD/lM6xlb3TUdwoUMxYKOS6iTpHQXtNCK0kihJ8UmzU91mGGdZdi8LU96XIHzdaCxHky6vOZmY+C6M0aWGuOpxZlmMwzYN3puLMjFWHgVNj+U04yUkmjNlFxbTN73fZ4Mxy6nUduNFSlQnu7Me+PmmlvXMPKq4bWl36fc2seziqTfYwzPcyOb4irXbnUctY9w/dX1KAPVNquHBBR+Bj2z45uRqGHy87NZBVYi1Ssmp/EduVQDpZGHDxvM1z9rlL4L/BoqPssZ/P/ACZDNUyjRsJvYqYREprhaQVFCgam4BQAO7wEz5eHpvbkaCz9LSiRW1m3z7T0OxegiWcMGDEkEXHeO8MRJaMRVS4kyO7L9rHhaKlh65wzK680YMPNTcfiJaa2tFWL000aNvtbXVwp8abH8Vmf4f0kX8/rEru7IXzPDeb/AMqpLGZ6MvzuV8T1keg5hG2VLedkT57giKQ1VKbioqjm1gwZR10sSB3kAS1iWquzn0fIrZVTsr0jA1Y0jcEqyngRwII/EEGbnJoxeaZfsj3q4nBWXEItdR+97x/aBpPs9co2YEJc48i7XnSXKS2adsxtZhtpVPYsQ4F2ptwdetuRHUXEzbsedXm/c0aroWL9J3dofguI+pf9DTirzr6nVnlf0PMgn0Z88ehN2nxZhvot+t5g5frSN3G9KJZ5XJykbVbycPkbtSpqa9VTZgp0op7wWseI8AD4G0uU4U7Ft8kVLsuFb0ubKZX3uYxz6FLDqOqux9usD8JcXh9fdsqvPn2SK3tPtVX2n7M1xTHZ306FI99pve5PyRLFNEat8Pcr3Xyt1vsfGxXw/C/XJ+YjI9KX0PMf1Y/UuG/D4Rh/qm/VKnh3lkW/EOsSA3XfGeH+3/KqSxmejL87lfE9aP52Z6AmEbYgCAIAgCAIAgCAIB1czx6ZZSetVNkRSzHy7h4k8gOs6hFykoo5lJRW2cOS51QzxO0w9RXXvtzU+DLzB857ZXKt6kjyFkZrcWSE4OzCN7WX0svx390AvaUw7qOQYlgTbuuFBt1v3zawZylXz7GPmxjGzkRGwwY5hhdPPtl9n738N5Nk69lLfwIsbftY6OzvJwhwmZYgEcGYOOodVN/bqHqnOJLdKOsuOrWdjdzkmF2grPRxJcPpDUtLBdVr6xxBubaTbwBnOXbZXFSh9zrFrrsbUvsaH+ynA+Nf74/plD3+35F73KofspwPjX++P6Y9/t+Q9yqLBszsxR2ZV1oa7OQTrN+IFuHASC6+VrTkTVUxrWomX748l9xYpcQo9GuPS6OgAPtXSfU00sC3ihwvsZ2dXqXEu5WMn2hfK8NisOt7YhVF/k2PpcPnISvsliylTnGXwIK7nCEo/E+9icl/t7GUqRF0vrqfQTiQfPgv2oyLPZ1tjHr47EjbN4WEOMy7EqO5Nf8A8yH/AOExsWXDbF/nM18iPFU0edpvmCa9s1sBl+eYalWVq3pKNQFQei4HpL73uN5lW5d1c3FmrXi0zipIk/2U4Hxr/fH9Mj9/t+RJ7lUfh3U4E99f74/pj3+35D3KorO+5dFXCjwpsPxWWPDukivn9Yld3Y/GeG83/lVJYzPRl+dyviesj0HMI2xAK3tDsRhM/JapT01D/mU/RY9T3MfMGWKsmyvkny+BBZj12dVzMs213f1Nmk7ZKgq0bgE20sl+AuORF7C47zymnj5atfC1pmdfiOtcSe0VbKcxfKK1OtTNmptqHXxU9CLg+cszgpxcX3K1c3CSkj0dnza8HXPjQc+1Gnz9fnX1N6fkf0PMwn0R88ehN2nxZhvot+t5g5frSN3G9KJ3NtcxbKsDiKqGzKllI7i5ChvUWv6pzjwU7FFnV8+Cts83z6AwDbNlN3WDXD0qlZO2qOgckswUagDZQCBYX5m5/KY92ZZxNRekbFOJWoptbZVt7mR4fJDhhh6S09YqarX46ezte57tR9ss4Ns58XE99P8AJWza4w4eFaKtsV8Pwv1yfmJZyPSl9Ctj+rH6lw34fCMP9U36pU8O8si34h1iQG674zw/2/5VSWMz0Zfncr4nrR/OzPQEwjbEAQBAEAQBAEAQBAM130Ymv2NOmlN+wJ1VagF1uPeobcgPfceF9NuRmhgKHE23z7Io5znw6S5dzJcFjKmAcPSd6bjkyMVPlcd3SasoqS01sy4zlF7TLEd4eYldPug+einf26ZX9zp3vX9yx75brqVrE4hsUxeozOzG7MxJJPUmWEklpFZycntmq7p9jnwre7MQpU2IoowsfS4GoRzHC4A6k+EzM3JTXs4/c08PHcf1y+xK70tkWz2mtegt61IWKjnUTnYfOU3IHfc99pFh5CrfDLoyTLo9ouKPVGKKzYdrgsrKeBFwykfiCDNnk0ZHOLLbg95eYYVdPaI9u90BPtFr+uVJYVTe9aLUc21L4kdnG2eNzgFatdtB5qlkUjwOm1x0N5JXjVQ5pEc8myfJs3DYnGvmGBoPVVlfRZtQIJ0+jr49zABr9ZjZEVGxpdDYpk5Vps4N4GS/27gqqAXdR2lPx1Jc2H0hqX7U6xrfZ2J9u55kV+0raPO83jBNk3MZL7moPiWHpVjpT6CE3Pra/wBwTJz7NyUF2NbBr4Y8T7mjMoYWPEHmJnl48+7d7JPs1WJVScO5vTfmBf8Ay2Pcw7r8wL+IG7jZCtj8+5i5OO65bXQiskz/ABGRMWw9VkvzHAq3mpuCevOS2UwsX6kRV3Tr8rLBW3n5hUFg9Neq0xf8bj8JAsGpE7zrWjl2B2hxOIzOk1R6tbXdH5tpVrcbDgqhgpPAAAGeZNMFS0lo9xrpytW+ZKb8P8bDfVt+oSLw7yyJPEOsSt7sfjPDeb/yqksZnoy/O5XxPWR6DmEbZlO+bPmpPRw1NmUr/fMykg34hLEeHpH1rNPAqTTm/oZ2da1qK+pXst3nY7AqFZqdUDvqLdvapW/mbyxPBqk99CCObYlz5nS2m25xW0idnV7NKd7lKakBiOWokkm3hyndOLXU9rqcW5U7FpkdsvkNTaLEJRQGxINRu5E72J8uXibTu61VR4mcU1OyWkeisywvumhUprw1U2QfaUgfnMCMtSTNyS3Fo8wuhpEqwIYGxB5gjgQet59Invmj55rT0ybybbDGZLT7KhWKpckAqraSeenUDbxtykNmPXY+KS5k1eRZBcMWWLYrMq+0xxeEr1KlT3RRJV2uwpunFSe5VPqF1AHOV8iEauGcVrTLGPZK3ihLntFFxWGfBu1OopV1NmU8wR3S7GSktopSi4vTLLke8DGZLSFJGR0XgoqLqKjwBBBt0N7SvZiVzlxMsV5dkFojc/z/ABO0hFSuxYJwFlsia+7h3nT3m509JJVVCrlHuR22zt5yPrYr4fhfrk/MTzI9KX0GP6sfqXDfh8Iw/wBU36pU8O8si34h1iQG674zw/2/5VSWMz0Zfncr4nrR/OzPQEwjbEAQBAEAQBAEAQBAPwi/OAVnNNgcBmRu1AIx76ZKfgvo39UsQy7Y9GQTxqpdURH7JcFf3+I8taf0Sb3+35EXuNXzJ3JticFkxDU6ClxydyXYHxGrgD5ASCzJtnybJoY9cOiLDICYQCCzvZDB54dVaipf5a3Rj5lSL+u8mryLK+UWRTorn5kQP7KMDe+qvbw1i36b/jJ/f7fkQe5VE3lGxeCyghqdBdQ5M93YHxBYmx8rSGeTbPk2TQorh0RYJATCAVCvu1wFdmY03BYkm1RgLk34C/AceUtLNtS1srPEqb3otGAwaZfTSlTFkRQqjwAFh5nrK8pOTbZYjFRWkc85PTjxFBcSpR1VlYWKsAQR4EHgRPU2ntHjSa0ypY/dngMWSRTemT/puQPUDcD1CWo5tse+yvLEql2OLC7rcBQN2WrU6NUIH8AWevOtfyPFh1LsWrLMqo5SumhSSmveFUC/UnmT1MrTnKb3J7LEYRjyitHRz7ZXC7QsrYmmXKAhbO62B4n3rDwndV86/KziymFnmR1sq2GwWUVVrUaRWol9J7SobXBU8CxHJjOp5Vs48Mny+x5DHrg9xRY5XJjqZlldHNV0V6SVF7gwBt1HgeonUJyg9xejmUIyWpLZVMXutwFc3VatPolQkfxhpajnWr5leWHU+xx4bdVgaJu3bv0ZwB/Cqn8Z68+1/BHiwqkW7K8qo5QmihTSmveFFrnxJ5k9TKs5ym9yeyzGEYrUVo7k4OisbQbB4PPnNSojJUPN6Z0lupFipPW15YqyrK1pPkQWY1dj20R2E3WYCgbsK1To72H8AWSSzrX05EccKpfMtuW5ZRypNFCmlNfBQBfqfE9TKs5ym9yeyzGEYrSRHbQbJ4XaHjXpAuBYOp0vbwuOY6G4klWRZX5WcWUws8yIChupwNM3JruPks4A/hUH8ZO8+1/AhWFUiyPszhXw5w3YoKJsSq3W5BBDagdWrgON7yurp8fHvmT+yhw8OuRHYHd/gMBUSrTpMHRgyntKhsRy4FrGSSy7ZJpv+xxHGri9pHdz/ZTC7QsrYimWKiy2dlsCb/ukTiq+da1FnVlMLPMjrZTsNgsnqrWo0mWol9JNRzbUCDwLW5EzqeVbOPDJ8jmGPXB8SXMskrk4gCAIAgCAIAgCAIAgCAIAgCAIAgCAIAgCAIAgCAIAgCAIAgCAIAgCAIAgCAIAgCAIAgCAIAgCAIAgCAIAgCAIAgCAIAgCAIAgCAIAgCAIAgCAIAgCAIAgCAIAgCAIAgCAIAgCAIAgCAIAgCAIAgCAIAgCAIAgCAIAgCAIAgCAIAgCAIAgCAIAgCAIAgCAIAgCAIAgCAIAgCAIAgCAIAgCAIAgCAIAgCAIAgCAIAgCAIAgCAf/2Q=="/>
          <p:cNvSpPr>
            <a:spLocks noChangeAspect="1" noChangeArrowheads="1"/>
          </p:cNvSpPr>
          <p:nvPr userDrawn="1"/>
        </p:nvSpPr>
        <p:spPr bwMode="auto">
          <a:xfrm>
            <a:off x="167942" y="-159276"/>
            <a:ext cx="329028" cy="336057"/>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3062" tIns="46531" rIns="93062" bIns="46531" numCol="1" anchor="t" anchorCtr="0" compatLnSpc="1">
            <a:prstTxWarp prst="textNoShape">
              <a:avLst/>
            </a:prstTxWarp>
          </a:bodyPr>
          <a:lstStyle/>
          <a:p>
            <a:endParaRPr lang="en-US" sz="1832" dirty="0"/>
          </a:p>
        </p:txBody>
      </p:sp>
      <p:sp>
        <p:nvSpPr>
          <p:cNvPr id="11" name="Rectangle 10"/>
          <p:cNvSpPr/>
          <p:nvPr userDrawn="1"/>
        </p:nvSpPr>
        <p:spPr>
          <a:xfrm>
            <a:off x="7866979" y="2037146"/>
            <a:ext cx="2448597" cy="5143120"/>
          </a:xfrm>
          <a:prstGeom prst="rect">
            <a:avLst/>
          </a:prstGeom>
          <a:solidFill>
            <a:schemeClr val="accent6"/>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84903" tIns="42457" rIns="84903" bIns="42457" rtlCol="0" anchor="ctr"/>
          <a:lstStyle/>
          <a:p>
            <a:pPr marL="0" algn="ctr" defTabSz="968548" rtl="0" eaLnBrk="1" latinLnBrk="0" hangingPunct="1"/>
            <a:endParaRPr lang="en-GB" sz="1934" kern="1200" dirty="0">
              <a:solidFill>
                <a:prstClr val="white"/>
              </a:solidFill>
              <a:latin typeface="+mn-lt"/>
              <a:ea typeface="+mn-ea"/>
              <a:cs typeface="+mn-cs"/>
            </a:endParaRPr>
          </a:p>
        </p:txBody>
      </p:sp>
    </p:spTree>
    <p:extLst>
      <p:ext uri="{BB962C8B-B14F-4D97-AF65-F5344CB8AC3E}">
        <p14:creationId xmlns:p14="http://schemas.microsoft.com/office/powerpoint/2010/main" val="608563412"/>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lvl1pPr>
              <a:defRPr>
                <a:solidFill>
                  <a:srgbClr val="33342E"/>
                </a:solidFill>
              </a:defRPr>
            </a:lvl1pPr>
          </a:lstStyle>
          <a:p>
            <a:fld id="{470AFF04-8486-43CC-829F-E43663B2D86C}" type="slidenum">
              <a:rPr lang="en-GB" smtClean="0"/>
              <a:pPr/>
              <a:t>‹#›</a:t>
            </a:fld>
            <a:endParaRPr lang="en-GB" dirty="0"/>
          </a:p>
        </p:txBody>
      </p:sp>
      <p:sp>
        <p:nvSpPr>
          <p:cNvPr id="7" name="Title Placeholder 1"/>
          <p:cNvSpPr>
            <a:spLocks noGrp="1"/>
          </p:cNvSpPr>
          <p:nvPr>
            <p:ph type="title"/>
          </p:nvPr>
        </p:nvSpPr>
        <p:spPr>
          <a:xfrm>
            <a:off x="532800" y="324001"/>
            <a:ext cx="5936927" cy="942031"/>
          </a:xfrm>
          <a:prstGeom prst="rect">
            <a:avLst/>
          </a:prstGeom>
        </p:spPr>
        <p:txBody>
          <a:bodyPr vert="horz" lIns="0" tIns="52153" rIns="72000" bIns="52153" rtlCol="0" anchor="t" anchorCtr="0">
            <a:noAutofit/>
          </a:bodyPr>
          <a:lstStyle/>
          <a:p>
            <a:r>
              <a:rPr lang="en-US" dirty="0"/>
              <a:t>Click to edit Master title style</a:t>
            </a:r>
            <a:endParaRPr lang="en-GB" dirty="0"/>
          </a:p>
        </p:txBody>
      </p:sp>
    </p:spTree>
  </p:cSld>
  <p:clrMapOvr>
    <a:masterClrMapping/>
  </p:clrMapOvr>
  <p:transition>
    <p:fade/>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lvl1pPr>
              <a:defRPr>
                <a:solidFill>
                  <a:srgbClr val="33342E"/>
                </a:solidFill>
              </a:defRPr>
            </a:lvl1pPr>
          </a:lstStyle>
          <a:p>
            <a:fld id="{470AFF04-8486-43CC-829F-E43663B2D86C}" type="slidenum">
              <a:rPr lang="en-GB" smtClean="0"/>
              <a:pPr/>
              <a:t>‹#›</a:t>
            </a:fld>
            <a:endParaRPr lang="en-GB" dirty="0"/>
          </a:p>
        </p:txBody>
      </p:sp>
      <p:sp>
        <p:nvSpPr>
          <p:cNvPr id="7" name="Title Placeholder 1"/>
          <p:cNvSpPr>
            <a:spLocks noGrp="1"/>
          </p:cNvSpPr>
          <p:nvPr>
            <p:ph type="title"/>
          </p:nvPr>
        </p:nvSpPr>
        <p:spPr>
          <a:xfrm>
            <a:off x="532803" y="324002"/>
            <a:ext cx="5936927" cy="942031"/>
          </a:xfrm>
          <a:prstGeom prst="rect">
            <a:avLst/>
          </a:prstGeom>
        </p:spPr>
        <p:txBody>
          <a:bodyPr vert="horz" lIns="0" tIns="45696" rIns="63086" bIns="45696" rtlCol="0" anchor="t" anchorCtr="0">
            <a:noAutofit/>
          </a:bodyPr>
          <a:lstStyle/>
          <a:p>
            <a:r>
              <a:rPr lang="en-US" dirty="0"/>
              <a:t>Click to edit Master title style</a:t>
            </a:r>
            <a:endParaRPr lang="en-GB" dirty="0"/>
          </a:p>
        </p:txBody>
      </p:sp>
    </p:spTree>
    <p:extLst>
      <p:ext uri="{BB962C8B-B14F-4D97-AF65-F5344CB8AC3E}">
        <p14:creationId xmlns:p14="http://schemas.microsoft.com/office/powerpoint/2010/main" val="3437618279"/>
      </p:ext>
    </p:extLst>
  </p:cSld>
  <p:clrMapOvr>
    <a:masterClrMapping/>
  </p:clrMapOvr>
  <p:transition>
    <p:fade/>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2803" y="291919"/>
            <a:ext cx="7920001" cy="1139370"/>
          </a:xfrm>
          <a:prstGeom prst="rect">
            <a:avLst/>
          </a:prstGeom>
        </p:spPr>
        <p:txBody>
          <a:bodyPr lIns="80119" tIns="40060" rIns="80119" bIns="40060" anchor="b"/>
          <a:lstStyle>
            <a:lvl1pPr>
              <a:defRPr cap="all"/>
            </a:lvl1pPr>
          </a:lstStyle>
          <a:p>
            <a:r>
              <a:rPr lang="en-US" dirty="0"/>
              <a:t>Click to edit Master title style</a:t>
            </a:r>
            <a:endParaRPr lang="en-GB" dirty="0"/>
          </a:p>
        </p:txBody>
      </p:sp>
      <p:sp>
        <p:nvSpPr>
          <p:cNvPr id="4" name="Footer Placeholder 3"/>
          <p:cNvSpPr>
            <a:spLocks noGrp="1"/>
          </p:cNvSpPr>
          <p:nvPr>
            <p:ph type="ftr" sz="quarter" idx="11"/>
          </p:nvPr>
        </p:nvSpPr>
        <p:spPr>
          <a:xfrm>
            <a:off x="384183" y="7239002"/>
            <a:ext cx="6330678" cy="176938"/>
          </a:xfrm>
          <a:prstGeom prst="rect">
            <a:avLst/>
          </a:prstGeom>
        </p:spPr>
        <p:txBody>
          <a:bodyPr lIns="80119" tIns="40060" rIns="80119" bIns="40060"/>
          <a:lstStyle>
            <a:lvl1pPr>
              <a:defRPr>
                <a:solidFill>
                  <a:schemeClr val="tx1"/>
                </a:solidFill>
              </a:defRPr>
            </a:lvl1pPr>
          </a:lstStyle>
          <a:p>
            <a:pPr defTabSz="930109"/>
            <a:r>
              <a:rPr lang="en-GB">
                <a:solidFill>
                  <a:srgbClr val="6F736F"/>
                </a:solidFill>
              </a:rPr>
              <a:t>The emerging markets investment firm</a:t>
            </a:r>
            <a:endParaRPr lang="en-GB" dirty="0">
              <a:solidFill>
                <a:srgbClr val="6F736F"/>
              </a:solidFill>
            </a:endParaRPr>
          </a:p>
        </p:txBody>
      </p:sp>
      <p:sp>
        <p:nvSpPr>
          <p:cNvPr id="5" name="Slide Number Placeholder 4"/>
          <p:cNvSpPr>
            <a:spLocks noGrp="1"/>
          </p:cNvSpPr>
          <p:nvPr>
            <p:ph type="sldNum" sz="quarter" idx="12"/>
          </p:nvPr>
        </p:nvSpPr>
        <p:spPr/>
        <p:txBody>
          <a:bodyPr/>
          <a:lstStyle>
            <a:lvl1pPr>
              <a:defRPr>
                <a:solidFill>
                  <a:srgbClr val="33342E"/>
                </a:solidFill>
              </a:defRPr>
            </a:lvl1pPr>
          </a:lstStyle>
          <a:p>
            <a:fld id="{470AFF04-8486-43CC-829F-E43663B2D86C}" type="slidenum">
              <a:rPr lang="en-GB" smtClean="0"/>
              <a:pPr/>
              <a:t>‹#›</a:t>
            </a:fld>
            <a:endParaRPr lang="en-GB" dirty="0"/>
          </a:p>
        </p:txBody>
      </p:sp>
    </p:spTree>
    <p:extLst>
      <p:ext uri="{BB962C8B-B14F-4D97-AF65-F5344CB8AC3E}">
        <p14:creationId xmlns:p14="http://schemas.microsoft.com/office/powerpoint/2010/main" val="2281888746"/>
      </p:ext>
    </p:extLst>
  </p:cSld>
  <p:clrMapOvr>
    <a:masterClrMapping/>
  </p:clrMapOvr>
  <p:transition>
    <p:fade/>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sz="quarter" idx="12"/>
          </p:nvPr>
        </p:nvSpPr>
        <p:spPr/>
        <p:txBody>
          <a:bodyPr/>
          <a:lstStyle>
            <a:lvl1pPr>
              <a:defRPr>
                <a:solidFill>
                  <a:srgbClr val="33342E"/>
                </a:solidFill>
              </a:defRPr>
            </a:lvl1pPr>
          </a:lstStyle>
          <a:p>
            <a:fld id="{470AFF04-8486-43CC-829F-E43663B2D86C}" type="slidenum">
              <a:rPr lang="en-GB" smtClean="0"/>
              <a:pPr/>
              <a:t>‹#›</a:t>
            </a:fld>
            <a:endParaRPr lang="en-GB" dirty="0"/>
          </a:p>
        </p:txBody>
      </p:sp>
      <p:sp>
        <p:nvSpPr>
          <p:cNvPr id="7" name="Title Placeholder 1"/>
          <p:cNvSpPr>
            <a:spLocks noGrp="1"/>
          </p:cNvSpPr>
          <p:nvPr>
            <p:ph type="title"/>
          </p:nvPr>
        </p:nvSpPr>
        <p:spPr>
          <a:xfrm>
            <a:off x="532803" y="324002"/>
            <a:ext cx="5936927" cy="942031"/>
          </a:xfrm>
          <a:prstGeom prst="rect">
            <a:avLst/>
          </a:prstGeom>
        </p:spPr>
        <p:txBody>
          <a:bodyPr vert="horz" lIns="0" tIns="45696" rIns="63086" bIns="45696" rtlCol="0" anchor="t" anchorCtr="0">
            <a:noAutofit/>
          </a:bodyPr>
          <a:lstStyle/>
          <a:p>
            <a:r>
              <a:rPr lang="en-US" dirty="0"/>
              <a:t>Click to edit Master title style</a:t>
            </a:r>
            <a:endParaRPr lang="en-GB" dirty="0"/>
          </a:p>
        </p:txBody>
      </p:sp>
    </p:spTree>
    <p:extLst>
      <p:ext uri="{BB962C8B-B14F-4D97-AF65-F5344CB8AC3E}">
        <p14:creationId xmlns:p14="http://schemas.microsoft.com/office/powerpoint/2010/main" val="824046802"/>
      </p:ext>
    </p:extLst>
  </p:cSld>
  <p:clrMapOvr>
    <a:masterClrMapping/>
  </p:clrMapOvr>
  <p:transition>
    <p:fade/>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userDrawn="1">
  <p:cSld name="1_for all slides">
    <p:spTree>
      <p:nvGrpSpPr>
        <p:cNvPr id="1" name=""/>
        <p:cNvGrpSpPr/>
        <p:nvPr/>
      </p:nvGrpSpPr>
      <p:grpSpPr>
        <a:xfrm>
          <a:off x="0" y="0"/>
          <a:ext cx="0" cy="0"/>
          <a:chOff x="0" y="0"/>
          <a:chExt cx="0" cy="0"/>
        </a:xfrm>
      </p:grpSpPr>
      <p:sp>
        <p:nvSpPr>
          <p:cNvPr id="3" name="Title 2"/>
          <p:cNvSpPr>
            <a:spLocks noGrp="1"/>
          </p:cNvSpPr>
          <p:nvPr>
            <p:ph type="title"/>
          </p:nvPr>
        </p:nvSpPr>
        <p:spPr>
          <a:xfrm>
            <a:off x="532801" y="106931"/>
            <a:ext cx="7785700" cy="1094431"/>
          </a:xfrm>
        </p:spPr>
        <p:txBody>
          <a:bodyPr anchor="ctr"/>
          <a:lstStyle>
            <a:lvl1pPr>
              <a:defRPr sz="2442"/>
            </a:lvl1pPr>
          </a:lstStyle>
          <a:p>
            <a:r>
              <a:rPr lang="en-US" dirty="0"/>
              <a:t>Click to edit Master title style</a:t>
            </a:r>
          </a:p>
        </p:txBody>
      </p:sp>
      <p:sp>
        <p:nvSpPr>
          <p:cNvPr id="4" name="Slide Number Placeholder 5"/>
          <p:cNvSpPr>
            <a:spLocks noGrp="1"/>
          </p:cNvSpPr>
          <p:nvPr>
            <p:ph type="sldNum" sz="quarter" idx="12"/>
          </p:nvPr>
        </p:nvSpPr>
        <p:spPr>
          <a:xfrm>
            <a:off x="9667186" y="7242309"/>
            <a:ext cx="640452" cy="173723"/>
          </a:xfrm>
          <a:prstGeom prst="rect">
            <a:avLst/>
          </a:prstGeom>
        </p:spPr>
        <p:txBody>
          <a:bodyPr/>
          <a:lstStyle>
            <a:lvl1pPr>
              <a:defRPr>
                <a:solidFill>
                  <a:srgbClr val="33342E"/>
                </a:solidFill>
              </a:defRPr>
            </a:lvl1pPr>
          </a:lstStyle>
          <a:p>
            <a:fld id="{470AFF04-8486-43CC-829F-E43663B2D86C}" type="slidenum">
              <a:rPr lang="en-GB" smtClean="0"/>
              <a:pPr/>
              <a:t>‹#›</a:t>
            </a:fld>
            <a:endParaRPr lang="en-GB" dirty="0"/>
          </a:p>
        </p:txBody>
      </p:sp>
    </p:spTree>
    <p:extLst>
      <p:ext uri="{BB962C8B-B14F-4D97-AF65-F5344CB8AC3E}">
        <p14:creationId xmlns:p14="http://schemas.microsoft.com/office/powerpoint/2010/main" val="707790784"/>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image placeholders">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lvl1pPr>
              <a:defRPr>
                <a:solidFill>
                  <a:srgbClr val="33342E"/>
                </a:solidFill>
              </a:defRPr>
            </a:lvl1pPr>
          </a:lstStyle>
          <a:p>
            <a:fld id="{470AFF04-8486-43CC-829F-E43663B2D86C}" type="slidenum">
              <a:rPr lang="en-GB" smtClean="0"/>
              <a:pPr/>
              <a:t>‹#›</a:t>
            </a:fld>
            <a:endParaRPr lang="en-GB" dirty="0"/>
          </a:p>
        </p:txBody>
      </p:sp>
      <p:sp>
        <p:nvSpPr>
          <p:cNvPr id="11" name="Picture Placeholder 9"/>
          <p:cNvSpPr>
            <a:spLocks noGrp="1"/>
          </p:cNvSpPr>
          <p:nvPr>
            <p:ph type="pic" sz="quarter" idx="14"/>
          </p:nvPr>
        </p:nvSpPr>
        <p:spPr>
          <a:xfrm>
            <a:off x="5565776" y="1955801"/>
            <a:ext cx="4749799" cy="5068887"/>
          </a:xfrm>
        </p:spPr>
        <p:txBody>
          <a:bodyPr/>
          <a:lstStyle/>
          <a:p>
            <a:endParaRPr lang="en-GB"/>
          </a:p>
        </p:txBody>
      </p:sp>
      <p:sp>
        <p:nvSpPr>
          <p:cNvPr id="12" name="Picture Placeholder 9"/>
          <p:cNvSpPr>
            <a:spLocks noGrp="1"/>
          </p:cNvSpPr>
          <p:nvPr>
            <p:ph type="pic" sz="quarter" idx="15"/>
          </p:nvPr>
        </p:nvSpPr>
        <p:spPr>
          <a:xfrm>
            <a:off x="384176" y="4572005"/>
            <a:ext cx="4749799" cy="2452687"/>
          </a:xfrm>
        </p:spPr>
        <p:txBody>
          <a:bodyPr/>
          <a:lstStyle/>
          <a:p>
            <a:endParaRPr lang="en-GB"/>
          </a:p>
        </p:txBody>
      </p:sp>
      <p:sp>
        <p:nvSpPr>
          <p:cNvPr id="7" name="Title Placeholder 1"/>
          <p:cNvSpPr>
            <a:spLocks noGrp="1"/>
          </p:cNvSpPr>
          <p:nvPr>
            <p:ph type="title"/>
          </p:nvPr>
        </p:nvSpPr>
        <p:spPr>
          <a:xfrm>
            <a:off x="532800" y="324001"/>
            <a:ext cx="5936927" cy="942031"/>
          </a:xfrm>
          <a:prstGeom prst="rect">
            <a:avLst/>
          </a:prstGeom>
        </p:spPr>
        <p:txBody>
          <a:bodyPr vert="horz" lIns="0" tIns="52153" rIns="72000" bIns="52153" rtlCol="0" anchor="t" anchorCtr="0">
            <a:noAutofit/>
          </a:bodyPr>
          <a:lstStyle/>
          <a:p>
            <a:r>
              <a:rPr lang="en-US" dirty="0"/>
              <a:t>Click to edit Master title style</a:t>
            </a:r>
            <a:endParaRPr lang="en-GB"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image placeholder">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lvl1pPr>
              <a:defRPr>
                <a:solidFill>
                  <a:srgbClr val="33342E"/>
                </a:solidFill>
              </a:defRPr>
            </a:lvl1pPr>
          </a:lstStyle>
          <a:p>
            <a:fld id="{470AFF04-8486-43CC-829F-E43663B2D86C}" type="slidenum">
              <a:rPr lang="en-GB" smtClean="0"/>
              <a:pPr/>
              <a:t>‹#›</a:t>
            </a:fld>
            <a:endParaRPr lang="en-GB" dirty="0"/>
          </a:p>
        </p:txBody>
      </p:sp>
      <p:sp>
        <p:nvSpPr>
          <p:cNvPr id="8" name="Picture Placeholder 9"/>
          <p:cNvSpPr>
            <a:spLocks noGrp="1"/>
          </p:cNvSpPr>
          <p:nvPr>
            <p:ph type="pic" sz="quarter" idx="15"/>
          </p:nvPr>
        </p:nvSpPr>
        <p:spPr>
          <a:xfrm>
            <a:off x="5565776" y="1915893"/>
            <a:ext cx="4749799" cy="2090053"/>
          </a:xfrm>
        </p:spPr>
        <p:txBody>
          <a:bodyPr/>
          <a:lstStyle/>
          <a:p>
            <a:endParaRPr lang="en-GB"/>
          </a:p>
        </p:txBody>
      </p:sp>
      <p:sp>
        <p:nvSpPr>
          <p:cNvPr id="6" name="Title Placeholder 1"/>
          <p:cNvSpPr>
            <a:spLocks noGrp="1"/>
          </p:cNvSpPr>
          <p:nvPr>
            <p:ph type="title"/>
          </p:nvPr>
        </p:nvSpPr>
        <p:spPr>
          <a:xfrm>
            <a:off x="532800" y="324001"/>
            <a:ext cx="5936927" cy="942031"/>
          </a:xfrm>
          <a:prstGeom prst="rect">
            <a:avLst/>
          </a:prstGeom>
        </p:spPr>
        <p:txBody>
          <a:bodyPr vert="horz" lIns="0" tIns="52153" rIns="72000" bIns="52153" rtlCol="0" anchor="t" anchorCtr="0">
            <a:noAutofit/>
          </a:bodyPr>
          <a:lstStyle/>
          <a:p>
            <a:r>
              <a:rPr lang="en-US" dirty="0"/>
              <a:t>Click to edit Master title style</a:t>
            </a:r>
            <a:endParaRPr lang="en-GB"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1_Title and 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32803" y="291601"/>
            <a:ext cx="7920001" cy="1139370"/>
          </a:xfrm>
          <a:prstGeom prst="rect">
            <a:avLst/>
          </a:prstGeom>
        </p:spPr>
        <p:txBody>
          <a:bodyPr/>
          <a:lstStyle>
            <a:lvl1pPr>
              <a:defRPr cap="all"/>
            </a:lvl1pPr>
          </a:lstStyle>
          <a:p>
            <a:r>
              <a:rPr lang="en-US" dirty="0"/>
              <a:t>Click to edit Master title style</a:t>
            </a:r>
            <a:endParaRPr lang="en-GB" dirty="0"/>
          </a:p>
        </p:txBody>
      </p:sp>
      <p:sp>
        <p:nvSpPr>
          <p:cNvPr id="3" name="Content Placeholder 2"/>
          <p:cNvSpPr>
            <a:spLocks noGrp="1"/>
          </p:cNvSpPr>
          <p:nvPr>
            <p:ph sz="half" idx="1"/>
          </p:nvPr>
        </p:nvSpPr>
        <p:spPr>
          <a:xfrm>
            <a:off x="379414" y="1699750"/>
            <a:ext cx="4722918" cy="4990084"/>
          </a:xfrm>
        </p:spPr>
        <p:txBody>
          <a:bodyPr>
            <a:normAutofit/>
          </a:bodyPr>
          <a:lstStyle>
            <a:lvl1pPr>
              <a:defRPr sz="1400"/>
            </a:lvl1pPr>
            <a:lvl2pPr>
              <a:defRPr sz="1100"/>
            </a:lvl2pPr>
            <a:lvl3pPr>
              <a:defRPr sz="1000"/>
            </a:lvl3pPr>
            <a:lvl4pPr>
              <a:defRPr sz="1000"/>
            </a:lvl4pPr>
            <a:lvl5pPr>
              <a:defRPr sz="1000"/>
            </a:lvl5pPr>
            <a:lvl6pPr>
              <a:defRPr sz="2100"/>
            </a:lvl6pPr>
            <a:lvl7pPr>
              <a:defRPr sz="2100"/>
            </a:lvl7pPr>
            <a:lvl8pPr>
              <a:defRPr sz="2100"/>
            </a:lvl8pPr>
            <a:lvl9pPr>
              <a:defRPr sz="21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5549625" y="1699750"/>
            <a:ext cx="4722918" cy="4990084"/>
          </a:xfrm>
        </p:spPr>
        <p:txBody>
          <a:bodyPr>
            <a:normAutofit/>
          </a:bodyPr>
          <a:lstStyle>
            <a:lvl1pPr>
              <a:defRPr sz="1400"/>
            </a:lvl1pPr>
            <a:lvl2pPr>
              <a:defRPr sz="1100"/>
            </a:lvl2pPr>
            <a:lvl3pPr>
              <a:defRPr sz="1000"/>
            </a:lvl3pPr>
            <a:lvl4pPr>
              <a:defRPr sz="1000"/>
            </a:lvl4pPr>
            <a:lvl5pPr>
              <a:defRPr sz="1000"/>
            </a:lvl5pPr>
            <a:lvl6pPr>
              <a:defRPr sz="2100"/>
            </a:lvl6pPr>
            <a:lvl7pPr>
              <a:defRPr sz="2100"/>
            </a:lvl7pPr>
            <a:lvl8pPr>
              <a:defRPr sz="2100"/>
            </a:lvl8pPr>
            <a:lvl9pPr>
              <a:defRPr sz="21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Footer Placeholder 5"/>
          <p:cNvSpPr>
            <a:spLocks noGrp="1"/>
          </p:cNvSpPr>
          <p:nvPr>
            <p:ph type="ftr" sz="quarter" idx="11"/>
          </p:nvPr>
        </p:nvSpPr>
        <p:spPr>
          <a:xfrm>
            <a:off x="384175" y="7239000"/>
            <a:ext cx="6330678" cy="176938"/>
          </a:xfrm>
          <a:prstGeom prst="rect">
            <a:avLst/>
          </a:prstGeom>
        </p:spPr>
        <p:txBody>
          <a:bodyPr/>
          <a:lstStyle>
            <a:lvl1pPr>
              <a:defRPr>
                <a:solidFill>
                  <a:schemeClr val="tx1"/>
                </a:solidFill>
              </a:defRPr>
            </a:lvl1pPr>
          </a:lstStyle>
          <a:p>
            <a:endParaRPr lang="en-GB" dirty="0">
              <a:solidFill>
                <a:srgbClr val="6F736F"/>
              </a:solidFill>
            </a:endParaRPr>
          </a:p>
        </p:txBody>
      </p:sp>
      <p:sp>
        <p:nvSpPr>
          <p:cNvPr id="7" name="Slide Number Placeholder 6"/>
          <p:cNvSpPr>
            <a:spLocks noGrp="1"/>
          </p:cNvSpPr>
          <p:nvPr>
            <p:ph type="sldNum" sz="quarter" idx="12"/>
          </p:nvPr>
        </p:nvSpPr>
        <p:spPr/>
        <p:txBody>
          <a:bodyPr/>
          <a:lstStyle/>
          <a:p>
            <a:fld id="{90A25D69-269E-4E04-BD5C-51543F970634}" type="slidenum">
              <a:rPr lang="en-GB" smtClean="0">
                <a:solidFill>
                  <a:srgbClr val="141313"/>
                </a:solidFill>
              </a:rPr>
              <a:pPr/>
              <a:t>‹#›</a:t>
            </a:fld>
            <a:endParaRPr lang="en-GB" dirty="0">
              <a:solidFill>
                <a:srgbClr val="141313"/>
              </a:solidFill>
            </a:endParaRPr>
          </a:p>
        </p:txBody>
      </p:sp>
    </p:spTree>
    <p:extLst>
      <p:ext uri="{BB962C8B-B14F-4D97-AF65-F5344CB8AC3E}">
        <p14:creationId xmlns:p14="http://schemas.microsoft.com/office/powerpoint/2010/main" val="3235783571"/>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cSld name="2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3522279620"/>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itle" preserve="1">
  <p:cSld name="Title Master 1">
    <p:spTree>
      <p:nvGrpSpPr>
        <p:cNvPr id="1" name=""/>
        <p:cNvGrpSpPr/>
        <p:nvPr/>
      </p:nvGrpSpPr>
      <p:grpSpPr>
        <a:xfrm>
          <a:off x="0" y="0"/>
          <a:ext cx="0" cy="0"/>
          <a:chOff x="0" y="0"/>
          <a:chExt cx="0" cy="0"/>
        </a:xfrm>
      </p:grpSpPr>
      <p:sp>
        <p:nvSpPr>
          <p:cNvPr id="15" name="Rectangle 14"/>
          <p:cNvSpPr/>
          <p:nvPr userDrawn="1"/>
        </p:nvSpPr>
        <p:spPr>
          <a:xfrm>
            <a:off x="7866984" y="2037144"/>
            <a:ext cx="2448596" cy="5143120"/>
          </a:xfrm>
          <a:prstGeom prst="rect">
            <a:avLst/>
          </a:prstGeom>
          <a:solidFill>
            <a:schemeClr val="accent3"/>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91296" tIns="45649" rIns="91296" bIns="45649" rtlCol="0" anchor="ctr"/>
          <a:lstStyle/>
          <a:p>
            <a:pPr algn="ctr" defTabSz="1041401"/>
            <a:endParaRPr lang="en-GB" dirty="0">
              <a:solidFill>
                <a:prstClr val="white"/>
              </a:solidFill>
            </a:endParaRPr>
          </a:p>
        </p:txBody>
      </p:sp>
      <p:sp>
        <p:nvSpPr>
          <p:cNvPr id="2" name="Title 1"/>
          <p:cNvSpPr>
            <a:spLocks noGrp="1"/>
          </p:cNvSpPr>
          <p:nvPr>
            <p:ph type="ctrTitle"/>
          </p:nvPr>
        </p:nvSpPr>
        <p:spPr>
          <a:xfrm>
            <a:off x="397472" y="5266481"/>
            <a:ext cx="7299693" cy="1418316"/>
          </a:xfrm>
        </p:spPr>
        <p:txBody>
          <a:bodyPr tIns="0" bIns="0" anchor="b" anchorCtr="0">
            <a:normAutofit/>
          </a:bodyPr>
          <a:lstStyle>
            <a:lvl1pPr>
              <a:defRPr sz="3200" cap="all" spc="-149">
                <a:solidFill>
                  <a:srgbClr val="33342E"/>
                </a:solidFill>
              </a:defRPr>
            </a:lvl1pPr>
          </a:lstStyle>
          <a:p>
            <a:r>
              <a:rPr lang="en-US" dirty="0"/>
              <a:t>Click to edit Master title style</a:t>
            </a:r>
            <a:endParaRPr lang="en-GB" dirty="0"/>
          </a:p>
        </p:txBody>
      </p:sp>
      <p:sp>
        <p:nvSpPr>
          <p:cNvPr id="3" name="Subtitle 2"/>
          <p:cNvSpPr>
            <a:spLocks noGrp="1"/>
          </p:cNvSpPr>
          <p:nvPr>
            <p:ph type="subTitle" idx="1"/>
          </p:nvPr>
        </p:nvSpPr>
        <p:spPr>
          <a:xfrm>
            <a:off x="395762" y="6733177"/>
            <a:ext cx="7302227" cy="357907"/>
          </a:xfrm>
        </p:spPr>
        <p:txBody>
          <a:bodyPr anchor="ctr" anchorCtr="0">
            <a:normAutofit/>
          </a:bodyPr>
          <a:lstStyle>
            <a:lvl1pPr marL="0" indent="0" algn="l">
              <a:buNone/>
              <a:defRPr sz="1600" cap="all">
                <a:solidFill>
                  <a:srgbClr val="33342E"/>
                </a:solidFill>
              </a:defRPr>
            </a:lvl1pPr>
            <a:lvl2pPr marL="520700" indent="0" algn="ctr">
              <a:buNone/>
              <a:defRPr>
                <a:solidFill>
                  <a:schemeClr val="tx1">
                    <a:tint val="75000"/>
                  </a:schemeClr>
                </a:solidFill>
              </a:defRPr>
            </a:lvl2pPr>
            <a:lvl3pPr marL="1041401" indent="0" algn="ctr">
              <a:buNone/>
              <a:defRPr>
                <a:solidFill>
                  <a:schemeClr val="tx1">
                    <a:tint val="75000"/>
                  </a:schemeClr>
                </a:solidFill>
              </a:defRPr>
            </a:lvl3pPr>
            <a:lvl4pPr marL="1562101" indent="0" algn="ctr">
              <a:buNone/>
              <a:defRPr>
                <a:solidFill>
                  <a:schemeClr val="tx1">
                    <a:tint val="75000"/>
                  </a:schemeClr>
                </a:solidFill>
              </a:defRPr>
            </a:lvl4pPr>
            <a:lvl5pPr marL="2082803" indent="0" algn="ctr">
              <a:buNone/>
              <a:defRPr>
                <a:solidFill>
                  <a:schemeClr val="tx1">
                    <a:tint val="75000"/>
                  </a:schemeClr>
                </a:solidFill>
              </a:defRPr>
            </a:lvl5pPr>
            <a:lvl6pPr marL="2603501" indent="0" algn="ctr">
              <a:buNone/>
              <a:defRPr>
                <a:solidFill>
                  <a:schemeClr val="tx1">
                    <a:tint val="75000"/>
                  </a:schemeClr>
                </a:solidFill>
              </a:defRPr>
            </a:lvl6pPr>
            <a:lvl7pPr marL="3124204" indent="0" algn="ctr">
              <a:buNone/>
              <a:defRPr>
                <a:solidFill>
                  <a:schemeClr val="tx1">
                    <a:tint val="75000"/>
                  </a:schemeClr>
                </a:solidFill>
              </a:defRPr>
            </a:lvl7pPr>
            <a:lvl8pPr marL="3644904" indent="0" algn="ctr">
              <a:buNone/>
              <a:defRPr>
                <a:solidFill>
                  <a:schemeClr val="tx1">
                    <a:tint val="75000"/>
                  </a:schemeClr>
                </a:solidFill>
              </a:defRPr>
            </a:lvl8pPr>
            <a:lvl9pPr marL="4165601" indent="0" algn="ctr">
              <a:buNone/>
              <a:defRPr>
                <a:solidFill>
                  <a:schemeClr val="tx1">
                    <a:tint val="75000"/>
                  </a:schemeClr>
                </a:solidFill>
              </a:defRPr>
            </a:lvl9pPr>
          </a:lstStyle>
          <a:p>
            <a:r>
              <a:rPr lang="en-US" dirty="0"/>
              <a:t>Click to edit Master subtitle style</a:t>
            </a:r>
            <a:endParaRPr lang="en-GB" dirty="0"/>
          </a:p>
        </p:txBody>
      </p:sp>
      <p:sp>
        <p:nvSpPr>
          <p:cNvPr id="9" name="Rectangle 8"/>
          <p:cNvSpPr/>
          <p:nvPr userDrawn="1"/>
        </p:nvSpPr>
        <p:spPr>
          <a:xfrm>
            <a:off x="246673" y="6295244"/>
            <a:ext cx="164441" cy="1266031"/>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lIns="99394" tIns="49696" rIns="99394" bIns="49696" rtlCol="0" anchor="ctr"/>
          <a:lstStyle/>
          <a:p>
            <a:pPr algn="ctr" defTabSz="1041401"/>
            <a:endParaRPr lang="en-US" dirty="0">
              <a:solidFill>
                <a:prstClr val="white"/>
              </a:solidFill>
            </a:endParaRPr>
          </a:p>
        </p:txBody>
      </p:sp>
      <p:sp>
        <p:nvSpPr>
          <p:cNvPr id="7" name="Footer Placeholder 4"/>
          <p:cNvSpPr>
            <a:spLocks noGrp="1"/>
          </p:cNvSpPr>
          <p:nvPr>
            <p:ph type="ftr" sz="quarter" idx="3"/>
          </p:nvPr>
        </p:nvSpPr>
        <p:spPr>
          <a:xfrm>
            <a:off x="384175" y="7239002"/>
            <a:ext cx="6330678" cy="176938"/>
          </a:xfrm>
          <a:prstGeom prst="rect">
            <a:avLst/>
          </a:prstGeom>
        </p:spPr>
        <p:txBody>
          <a:bodyPr vert="horz" lIns="104141" tIns="52071" rIns="104141" bIns="52071" rtlCol="0" anchor="ctr"/>
          <a:lstStyle>
            <a:lvl1pPr algn="l">
              <a:defRPr sz="800">
                <a:solidFill>
                  <a:schemeClr val="tx1"/>
                </a:solidFill>
                <a:latin typeface="Arial" pitchFamily="34" charset="0"/>
                <a:cs typeface="Arial" pitchFamily="34" charset="0"/>
              </a:defRPr>
            </a:lvl1pPr>
          </a:lstStyle>
          <a:p>
            <a:endParaRPr lang="en-GB" dirty="0">
              <a:solidFill>
                <a:srgbClr val="6F736F"/>
              </a:solidFill>
            </a:endParaRPr>
          </a:p>
        </p:txBody>
      </p:sp>
      <p:sp>
        <p:nvSpPr>
          <p:cNvPr id="10" name="Slide Number Placeholder 9"/>
          <p:cNvSpPr>
            <a:spLocks noGrp="1"/>
          </p:cNvSpPr>
          <p:nvPr>
            <p:ph type="sldNum" sz="quarter" idx="10"/>
          </p:nvPr>
        </p:nvSpPr>
        <p:spPr/>
        <p:txBody>
          <a:bodyPr/>
          <a:lstStyle>
            <a:lvl1pPr>
              <a:defRPr>
                <a:solidFill>
                  <a:srgbClr val="FFFFFF"/>
                </a:solidFill>
              </a:defRPr>
            </a:lvl1pPr>
          </a:lstStyle>
          <a:p>
            <a:fld id="{470AFF04-8486-43CC-829F-E43663B2D86C}" type="slidenum">
              <a:rPr lang="en-GB" smtClean="0"/>
              <a:pPr/>
              <a:t>‹#›</a:t>
            </a:fld>
            <a:endParaRPr lang="en-GB" dirty="0"/>
          </a:p>
        </p:txBody>
      </p:sp>
    </p:spTree>
    <p:extLst>
      <p:ext uri="{BB962C8B-B14F-4D97-AF65-F5344CB8AC3E}">
        <p14:creationId xmlns:p14="http://schemas.microsoft.com/office/powerpoint/2010/main" val="670483414"/>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13" Type="http://schemas.openxmlformats.org/officeDocument/2006/relationships/slideLayout" Target="../slideLayouts/slideLayout21.xml"/><Relationship Id="rId3" Type="http://schemas.openxmlformats.org/officeDocument/2006/relationships/slideLayout" Target="../slideLayouts/slideLayout11.xml"/><Relationship Id="rId7" Type="http://schemas.openxmlformats.org/officeDocument/2006/relationships/slideLayout" Target="../slideLayouts/slideLayout15.xml"/><Relationship Id="rId12" Type="http://schemas.openxmlformats.org/officeDocument/2006/relationships/slideLayout" Target="../slideLayouts/slideLayout20.xml"/><Relationship Id="rId17" Type="http://schemas.openxmlformats.org/officeDocument/2006/relationships/theme" Target="../theme/theme2.xml"/><Relationship Id="rId2" Type="http://schemas.openxmlformats.org/officeDocument/2006/relationships/slideLayout" Target="../slideLayouts/slideLayout10.xml"/><Relationship Id="rId16" Type="http://schemas.openxmlformats.org/officeDocument/2006/relationships/slideLayout" Target="../slideLayouts/slideLayout24.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slideLayout" Target="../slideLayouts/slideLayout19.xml"/><Relationship Id="rId5" Type="http://schemas.openxmlformats.org/officeDocument/2006/relationships/slideLayout" Target="../slideLayouts/slideLayout13.xml"/><Relationship Id="rId15" Type="http://schemas.openxmlformats.org/officeDocument/2006/relationships/slideLayout" Target="../slideLayouts/slideLayout23.xml"/><Relationship Id="rId10" Type="http://schemas.openxmlformats.org/officeDocument/2006/relationships/slideLayout" Target="../slideLayouts/slideLayout18.xml"/><Relationship Id="rId4" Type="http://schemas.openxmlformats.org/officeDocument/2006/relationships/slideLayout" Target="../slideLayouts/slideLayout12.xml"/><Relationship Id="rId9" Type="http://schemas.openxmlformats.org/officeDocument/2006/relationships/slideLayout" Target="../slideLayouts/slideLayout17.xml"/><Relationship Id="rId1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40.xml"/><Relationship Id="rId7" Type="http://schemas.openxmlformats.org/officeDocument/2006/relationships/theme" Target="../theme/theme4.xml"/><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slideLayout" Target="../slideLayouts/slideLayout43.xml"/><Relationship Id="rId5" Type="http://schemas.openxmlformats.org/officeDocument/2006/relationships/slideLayout" Target="../slideLayouts/slideLayout42.xml"/><Relationship Id="rId4" Type="http://schemas.openxmlformats.org/officeDocument/2006/relationships/slideLayout" Target="../slideLayouts/slideLayout4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78148" y="1692399"/>
            <a:ext cx="9865096" cy="5061980"/>
          </a:xfrm>
          <a:prstGeom prst="rect">
            <a:avLst/>
          </a:prstGeom>
        </p:spPr>
        <p:txBody>
          <a:bodyPr vert="horz" lIns="104306" tIns="52153" rIns="104306" bIns="52153"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sz="quarter" idx="4"/>
          </p:nvPr>
        </p:nvSpPr>
        <p:spPr>
          <a:xfrm>
            <a:off x="9667180" y="7242219"/>
            <a:ext cx="640452" cy="173723"/>
          </a:xfrm>
          <a:prstGeom prst="rect">
            <a:avLst/>
          </a:prstGeom>
        </p:spPr>
        <p:txBody>
          <a:bodyPr vert="horz" lIns="104306" tIns="52153" rIns="104306" bIns="52153" rtlCol="0" anchor="ctr"/>
          <a:lstStyle>
            <a:lvl1pPr algn="r">
              <a:defRPr sz="800">
                <a:solidFill>
                  <a:srgbClr val="33342E"/>
                </a:solidFill>
                <a:latin typeface="Arial" pitchFamily="34" charset="0"/>
                <a:cs typeface="Arial" pitchFamily="34" charset="0"/>
              </a:defRPr>
            </a:lvl1pPr>
          </a:lstStyle>
          <a:p>
            <a:fld id="{470AFF04-8486-43CC-829F-E43663B2D86C}" type="slidenum">
              <a:rPr lang="en-GB" smtClean="0"/>
              <a:pPr/>
              <a:t>‹#›</a:t>
            </a:fld>
            <a:endParaRPr lang="en-GB" dirty="0"/>
          </a:p>
        </p:txBody>
      </p:sp>
      <p:sp>
        <p:nvSpPr>
          <p:cNvPr id="15" name="Rectangle 14"/>
          <p:cNvSpPr/>
          <p:nvPr/>
        </p:nvSpPr>
        <p:spPr>
          <a:xfrm>
            <a:off x="246661" y="1"/>
            <a:ext cx="164441" cy="1266031"/>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lIns="99551" tIns="49775" rIns="99551" bIns="49775" rtlCol="0" anchor="ctr"/>
          <a:lstStyle/>
          <a:p>
            <a:pPr algn="ctr"/>
            <a:endParaRPr lang="en-US">
              <a:solidFill>
                <a:srgbClr val="FFFFFF"/>
              </a:solidFill>
            </a:endParaRPr>
          </a:p>
        </p:txBody>
      </p:sp>
    </p:spTree>
  </p:cSld>
  <p:clrMap bg1="lt1" tx1="dk1" bg2="lt2" tx2="dk2" accent1="accent1" accent2="accent2" accent3="accent3" accent4="accent4" accent5="accent5" accent6="accent6" hlink="hlink" folHlink="folHlink"/>
  <p:sldLayoutIdLst>
    <p:sldLayoutId id="2147483777" r:id="rId1"/>
    <p:sldLayoutId id="2147483778" r:id="rId2"/>
    <p:sldLayoutId id="2147483779" r:id="rId3"/>
    <p:sldLayoutId id="2147483780" r:id="rId4"/>
    <p:sldLayoutId id="2147483781" r:id="rId5"/>
    <p:sldLayoutId id="2147483782" r:id="rId6"/>
    <p:sldLayoutId id="2147483808" r:id="rId7"/>
    <p:sldLayoutId id="2147483896" r:id="rId8"/>
  </p:sldLayoutIdLst>
  <p:transition>
    <p:fade/>
  </p:transition>
  <p:hf hdr="0" ftr="0" dt="0"/>
  <p:txStyles>
    <p:titleStyle>
      <a:lvl1pPr algn="l" defTabSz="1043056" rtl="0" eaLnBrk="1" latinLnBrk="0" hangingPunct="1">
        <a:lnSpc>
          <a:spcPts val="3800"/>
        </a:lnSpc>
        <a:spcBef>
          <a:spcPct val="0"/>
        </a:spcBef>
        <a:buNone/>
        <a:defRPr sz="4000" b="1" kern="1200" cap="all" spc="-300">
          <a:solidFill>
            <a:srgbClr val="33342E"/>
          </a:solidFill>
          <a:latin typeface="Arial" pitchFamily="34" charset="0"/>
          <a:ea typeface="+mj-ea"/>
          <a:cs typeface="Arial" pitchFamily="34" charset="0"/>
        </a:defRPr>
      </a:lvl1pPr>
    </p:titleStyle>
    <p:bodyStyle>
      <a:lvl1pPr marL="0" indent="0" algn="l" defTabSz="1043056" rtl="0" eaLnBrk="1" latinLnBrk="0" hangingPunct="1">
        <a:spcBef>
          <a:spcPct val="20000"/>
        </a:spcBef>
        <a:buFont typeface="Arial" pitchFamily="34" charset="0"/>
        <a:buNone/>
        <a:defRPr sz="1400" kern="1200">
          <a:solidFill>
            <a:schemeClr val="tx1"/>
          </a:solidFill>
          <a:latin typeface="Arial" pitchFamily="34" charset="0"/>
          <a:ea typeface="+mn-ea"/>
          <a:cs typeface="Arial" pitchFamily="34" charset="0"/>
        </a:defRPr>
      </a:lvl1pPr>
      <a:lvl2pPr marL="271463" indent="-271463" algn="l" defTabSz="1043056" rtl="0" eaLnBrk="1" latinLnBrk="0" hangingPunct="1">
        <a:spcBef>
          <a:spcPct val="20000"/>
        </a:spcBef>
        <a:buClr>
          <a:schemeClr val="accent1"/>
        </a:buClr>
        <a:buFont typeface="Arial" pitchFamily="34" charset="0"/>
        <a:buChar char="•"/>
        <a:defRPr sz="1100" kern="1200">
          <a:solidFill>
            <a:schemeClr val="tx1"/>
          </a:solidFill>
          <a:latin typeface="Arial" pitchFamily="34" charset="0"/>
          <a:ea typeface="+mn-ea"/>
          <a:cs typeface="Arial" pitchFamily="34" charset="0"/>
        </a:defRPr>
      </a:lvl2pPr>
      <a:lvl3pPr marL="534988" indent="-263525" algn="l" defTabSz="1043056" rtl="0" eaLnBrk="1" latinLnBrk="0" hangingPunct="1">
        <a:spcBef>
          <a:spcPct val="20000"/>
        </a:spcBef>
        <a:buClr>
          <a:schemeClr val="accent1"/>
        </a:buClr>
        <a:buFont typeface="Arial" pitchFamily="34" charset="0"/>
        <a:buChar char="•"/>
        <a:tabLst/>
        <a:defRPr sz="1050" kern="1200">
          <a:solidFill>
            <a:schemeClr val="tx1"/>
          </a:solidFill>
          <a:latin typeface="Arial" pitchFamily="34" charset="0"/>
          <a:ea typeface="+mn-ea"/>
          <a:cs typeface="Arial" pitchFamily="34" charset="0"/>
        </a:defRPr>
      </a:lvl3pPr>
      <a:lvl4pPr marL="806450" indent="-271463" algn="l" defTabSz="1043056" rtl="0" eaLnBrk="1" latinLnBrk="0" hangingPunct="1">
        <a:spcBef>
          <a:spcPct val="20000"/>
        </a:spcBef>
        <a:buClr>
          <a:schemeClr val="accent1"/>
        </a:buClr>
        <a:buFont typeface="Arial" pitchFamily="34" charset="0"/>
        <a:buChar char="•"/>
        <a:defRPr sz="1000" kern="1200">
          <a:solidFill>
            <a:schemeClr val="tx1"/>
          </a:solidFill>
          <a:latin typeface="Arial" pitchFamily="34" charset="0"/>
          <a:ea typeface="+mn-ea"/>
          <a:cs typeface="Arial" pitchFamily="34" charset="0"/>
        </a:defRPr>
      </a:lvl4pPr>
      <a:lvl5pPr marL="1077913" indent="-271463" algn="l" defTabSz="1043056" rtl="0" eaLnBrk="1" latinLnBrk="0" hangingPunct="1">
        <a:spcBef>
          <a:spcPct val="20000"/>
        </a:spcBef>
        <a:buClr>
          <a:schemeClr val="accent1"/>
        </a:buClr>
        <a:buFont typeface="Arial" pitchFamily="34" charset="0"/>
        <a:buChar char="•"/>
        <a:defRPr sz="1000" kern="1200">
          <a:solidFill>
            <a:schemeClr val="tx1"/>
          </a:solidFill>
          <a:latin typeface="Arial" pitchFamily="34" charset="0"/>
          <a:ea typeface="+mn-ea"/>
          <a:cs typeface="Arial"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p:bodyStyle>
    <p:otherStyle>
      <a:defPPr>
        <a:defRPr lang="en-US"/>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78149" y="1692399"/>
            <a:ext cx="9865097" cy="5061980"/>
          </a:xfrm>
          <a:prstGeom prst="rect">
            <a:avLst/>
          </a:prstGeom>
        </p:spPr>
        <p:txBody>
          <a:bodyPr vert="horz" lIns="104141" tIns="52071" rIns="104141" bIns="52071"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Footer Placeholder 4"/>
          <p:cNvSpPr>
            <a:spLocks noGrp="1"/>
          </p:cNvSpPr>
          <p:nvPr>
            <p:ph type="ftr" sz="quarter" idx="3"/>
          </p:nvPr>
        </p:nvSpPr>
        <p:spPr>
          <a:xfrm>
            <a:off x="384175" y="7239002"/>
            <a:ext cx="6330678" cy="176938"/>
          </a:xfrm>
          <a:prstGeom prst="rect">
            <a:avLst/>
          </a:prstGeom>
        </p:spPr>
        <p:txBody>
          <a:bodyPr vert="horz" lIns="104141" tIns="52071" rIns="104141" bIns="52071" rtlCol="0" anchor="ctr"/>
          <a:lstStyle>
            <a:lvl1pPr algn="l" defTabSz="1041401">
              <a:defRPr sz="800">
                <a:solidFill>
                  <a:schemeClr val="tx1"/>
                </a:solidFill>
                <a:latin typeface="Arial" pitchFamily="34" charset="0"/>
                <a:cs typeface="Arial" pitchFamily="34" charset="0"/>
              </a:defRPr>
            </a:lvl1pPr>
          </a:lstStyle>
          <a:p>
            <a:endParaRPr lang="en-GB" dirty="0">
              <a:solidFill>
                <a:srgbClr val="6F736F"/>
              </a:solidFill>
            </a:endParaRPr>
          </a:p>
        </p:txBody>
      </p:sp>
      <p:sp>
        <p:nvSpPr>
          <p:cNvPr id="2" name="Title Placeholder 1"/>
          <p:cNvSpPr>
            <a:spLocks noGrp="1"/>
          </p:cNvSpPr>
          <p:nvPr>
            <p:ph type="title"/>
          </p:nvPr>
        </p:nvSpPr>
        <p:spPr>
          <a:xfrm>
            <a:off x="532809" y="291603"/>
            <a:ext cx="7920001" cy="1139370"/>
          </a:xfrm>
          <a:prstGeom prst="rect">
            <a:avLst/>
          </a:prstGeom>
          <a:noFill/>
        </p:spPr>
        <p:txBody>
          <a:bodyPr vert="horz" lIns="104141" tIns="52071" rIns="104141" bIns="52071" rtlCol="0" anchor="b" anchorCtr="0">
            <a:noAutofit/>
          </a:bodyPr>
          <a:lstStyle/>
          <a:p>
            <a:r>
              <a:rPr kumimoji="0" lang="en-US" sz="4000" b="1" i="0" u="none" strike="noStrike" kern="1200" cap="all" spc="-149" normalizeH="0" baseline="0" noProof="0" dirty="0">
                <a:ln>
                  <a:noFill/>
                </a:ln>
                <a:solidFill>
                  <a:srgbClr val="33342E"/>
                </a:solidFill>
                <a:effectLst/>
                <a:uLnTx/>
                <a:uFillTx/>
                <a:latin typeface="Arial" pitchFamily="34" charset="0"/>
                <a:ea typeface="+mj-ea"/>
                <a:cs typeface="Arial" pitchFamily="34" charset="0"/>
              </a:rPr>
              <a:t>Click to edit Master title style</a:t>
            </a:r>
            <a:endParaRPr lang="en-GB" dirty="0"/>
          </a:p>
        </p:txBody>
      </p:sp>
      <p:sp>
        <p:nvSpPr>
          <p:cNvPr id="6" name="Slide Number Placeholder 5"/>
          <p:cNvSpPr>
            <a:spLocks noGrp="1"/>
          </p:cNvSpPr>
          <p:nvPr>
            <p:ph type="sldNum" sz="quarter" idx="4"/>
          </p:nvPr>
        </p:nvSpPr>
        <p:spPr>
          <a:xfrm>
            <a:off x="9667185" y="7242227"/>
            <a:ext cx="640452" cy="173723"/>
          </a:xfrm>
          <a:prstGeom prst="rect">
            <a:avLst/>
          </a:prstGeom>
        </p:spPr>
        <p:txBody>
          <a:bodyPr vert="horz" lIns="104141" tIns="52071" rIns="104141" bIns="52071" rtlCol="0" anchor="ctr"/>
          <a:lstStyle>
            <a:lvl1pPr algn="r" defTabSz="1041401">
              <a:defRPr sz="800">
                <a:solidFill>
                  <a:schemeClr val="accent4"/>
                </a:solidFill>
                <a:latin typeface="Arial" pitchFamily="34" charset="0"/>
                <a:cs typeface="Arial" pitchFamily="34" charset="0"/>
              </a:defRPr>
            </a:lvl1pPr>
          </a:lstStyle>
          <a:p>
            <a:fld id="{470AFF04-8486-43CC-829F-E43663B2D86C}" type="slidenum">
              <a:rPr lang="en-GB" smtClean="0">
                <a:solidFill>
                  <a:srgbClr val="141313"/>
                </a:solidFill>
              </a:rPr>
              <a:pPr/>
              <a:t>‹#›</a:t>
            </a:fld>
            <a:endParaRPr lang="en-GB" dirty="0">
              <a:solidFill>
                <a:srgbClr val="141313"/>
              </a:solidFill>
            </a:endParaRPr>
          </a:p>
        </p:txBody>
      </p:sp>
      <p:sp>
        <p:nvSpPr>
          <p:cNvPr id="19" name="Rectangle 18"/>
          <p:cNvSpPr/>
          <p:nvPr/>
        </p:nvSpPr>
        <p:spPr>
          <a:xfrm>
            <a:off x="246673" y="13"/>
            <a:ext cx="164441" cy="1266031"/>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lIns="99394" tIns="49696" rIns="99394" bIns="49696" rtlCol="0" anchor="ctr"/>
          <a:lstStyle/>
          <a:p>
            <a:pPr algn="ctr" defTabSz="1041401"/>
            <a:endParaRPr lang="en-US" dirty="0">
              <a:solidFill>
                <a:prstClr val="white"/>
              </a:solidFill>
            </a:endParaRPr>
          </a:p>
        </p:txBody>
      </p:sp>
    </p:spTree>
    <p:extLst>
      <p:ext uri="{BB962C8B-B14F-4D97-AF65-F5344CB8AC3E}">
        <p14:creationId xmlns:p14="http://schemas.microsoft.com/office/powerpoint/2010/main" val="3165058492"/>
      </p:ext>
    </p:extLst>
  </p:cSld>
  <p:clrMap bg1="lt1" tx1="dk1" bg2="lt2" tx2="dk2" accent1="accent1" accent2="accent2" accent3="accent3" accent4="accent4" accent5="accent5" accent6="accent6" hlink="hlink" folHlink="folHlink"/>
  <p:sldLayoutIdLst>
    <p:sldLayoutId id="2147483812" r:id="rId1"/>
    <p:sldLayoutId id="2147483813" r:id="rId2"/>
    <p:sldLayoutId id="2147483814" r:id="rId3"/>
    <p:sldLayoutId id="2147483815" r:id="rId4"/>
    <p:sldLayoutId id="2147483816" r:id="rId5"/>
    <p:sldLayoutId id="2147483817" r:id="rId6"/>
    <p:sldLayoutId id="2147483818" r:id="rId7"/>
    <p:sldLayoutId id="2147483819" r:id="rId8"/>
    <p:sldLayoutId id="2147483820" r:id="rId9"/>
    <p:sldLayoutId id="2147483821" r:id="rId10"/>
    <p:sldLayoutId id="2147483822" r:id="rId11"/>
    <p:sldLayoutId id="2147483823" r:id="rId12"/>
    <p:sldLayoutId id="2147483824" r:id="rId13"/>
    <p:sldLayoutId id="2147483825" r:id="rId14"/>
    <p:sldLayoutId id="2147483826" r:id="rId15"/>
    <p:sldLayoutId id="2147483827" r:id="rId16"/>
  </p:sldLayoutIdLst>
  <p:transition>
    <p:fade/>
  </p:transition>
  <p:hf hdr="0" ftr="0" dt="0"/>
  <p:txStyles>
    <p:titleStyle>
      <a:lvl1pPr marL="0" marR="0" indent="0" algn="l" defTabSz="1041401" rtl="0" eaLnBrk="1" fontAlgn="auto" latinLnBrk="0" hangingPunct="1">
        <a:lnSpc>
          <a:spcPts val="3800"/>
        </a:lnSpc>
        <a:spcBef>
          <a:spcPct val="0"/>
        </a:spcBef>
        <a:spcAft>
          <a:spcPts val="4797"/>
        </a:spcAft>
        <a:buClrTx/>
        <a:buSzTx/>
        <a:buFontTx/>
        <a:buNone/>
        <a:tabLst/>
        <a:defRPr sz="4000" b="1" kern="100" spc="0" baseline="0">
          <a:solidFill>
            <a:srgbClr val="33342E"/>
          </a:solidFill>
          <a:latin typeface="Arial" pitchFamily="34" charset="0"/>
          <a:ea typeface="+mj-ea"/>
          <a:cs typeface="Arial" pitchFamily="34" charset="0"/>
        </a:defRPr>
      </a:lvl1pPr>
    </p:titleStyle>
    <p:bodyStyle>
      <a:lvl1pPr marL="0" indent="0" algn="l" defTabSz="1041401" rtl="0" eaLnBrk="1" latinLnBrk="0" hangingPunct="1">
        <a:spcBef>
          <a:spcPct val="20000"/>
        </a:spcBef>
        <a:buFont typeface="Arial" pitchFamily="34" charset="0"/>
        <a:buNone/>
        <a:defRPr sz="1400" kern="1200">
          <a:solidFill>
            <a:schemeClr val="tx1"/>
          </a:solidFill>
          <a:latin typeface="Arial" pitchFamily="34" charset="0"/>
          <a:ea typeface="+mn-ea"/>
          <a:cs typeface="Arial" pitchFamily="34" charset="0"/>
        </a:defRPr>
      </a:lvl1pPr>
      <a:lvl2pPr marL="271031" indent="-271031" algn="l" defTabSz="1041401" rtl="0" eaLnBrk="1" latinLnBrk="0" hangingPunct="1">
        <a:spcBef>
          <a:spcPct val="20000"/>
        </a:spcBef>
        <a:buClr>
          <a:schemeClr val="accent1"/>
        </a:buClr>
        <a:buFont typeface="Arial" pitchFamily="34" charset="0"/>
        <a:buChar char="•"/>
        <a:defRPr sz="1100" kern="1200">
          <a:solidFill>
            <a:schemeClr val="tx1"/>
          </a:solidFill>
          <a:latin typeface="Arial" pitchFamily="34" charset="0"/>
          <a:ea typeface="+mn-ea"/>
          <a:cs typeface="Arial" pitchFamily="34" charset="0"/>
        </a:defRPr>
      </a:lvl2pPr>
      <a:lvl3pPr marL="534140" indent="-263107" algn="l" defTabSz="1041401" rtl="0" eaLnBrk="1" latinLnBrk="0" hangingPunct="1">
        <a:spcBef>
          <a:spcPct val="20000"/>
        </a:spcBef>
        <a:buClr>
          <a:schemeClr val="accent1"/>
        </a:buClr>
        <a:buFont typeface="Arial" pitchFamily="34" charset="0"/>
        <a:buChar char="•"/>
        <a:tabLst/>
        <a:defRPr sz="1000" kern="1200">
          <a:solidFill>
            <a:schemeClr val="tx1"/>
          </a:solidFill>
          <a:latin typeface="Arial" pitchFamily="34" charset="0"/>
          <a:ea typeface="+mn-ea"/>
          <a:cs typeface="Arial" pitchFamily="34" charset="0"/>
        </a:defRPr>
      </a:lvl3pPr>
      <a:lvl4pPr marL="805171" indent="-271031" algn="l" defTabSz="1041401" rtl="0" eaLnBrk="1" latinLnBrk="0" hangingPunct="1">
        <a:spcBef>
          <a:spcPct val="20000"/>
        </a:spcBef>
        <a:buClr>
          <a:schemeClr val="accent1"/>
        </a:buClr>
        <a:buFont typeface="Arial" pitchFamily="34" charset="0"/>
        <a:buChar char="•"/>
        <a:defRPr sz="1000" kern="1200">
          <a:solidFill>
            <a:schemeClr val="tx1"/>
          </a:solidFill>
          <a:latin typeface="Arial" pitchFamily="34" charset="0"/>
          <a:ea typeface="+mn-ea"/>
          <a:cs typeface="Arial" pitchFamily="34" charset="0"/>
        </a:defRPr>
      </a:lvl4pPr>
      <a:lvl5pPr marL="1076204" indent="-271031" algn="l" defTabSz="1041401" rtl="0" eaLnBrk="1" latinLnBrk="0" hangingPunct="1">
        <a:spcBef>
          <a:spcPct val="20000"/>
        </a:spcBef>
        <a:buClr>
          <a:schemeClr val="accent1"/>
        </a:buClr>
        <a:buFont typeface="Arial" pitchFamily="34" charset="0"/>
        <a:buChar char="•"/>
        <a:defRPr sz="1000" kern="1200">
          <a:solidFill>
            <a:schemeClr val="tx1"/>
          </a:solidFill>
          <a:latin typeface="Arial" pitchFamily="34" charset="0"/>
          <a:ea typeface="+mn-ea"/>
          <a:cs typeface="Arial" pitchFamily="34" charset="0"/>
        </a:defRPr>
      </a:lvl5pPr>
      <a:lvl6pPr marL="2863852" indent="-260350" algn="l" defTabSz="1041401"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4552" indent="-260350" algn="l" defTabSz="1041401"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05255" indent="-260350" algn="l" defTabSz="1041401"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25954" indent="-260350" algn="l" defTabSz="1041401" rtl="0" eaLnBrk="1" latinLnBrk="0" hangingPunct="1">
        <a:spcBef>
          <a:spcPct val="20000"/>
        </a:spcBef>
        <a:buFont typeface="Arial" pitchFamily="34" charset="0"/>
        <a:buChar char="•"/>
        <a:defRPr sz="2300" kern="1200">
          <a:solidFill>
            <a:schemeClr val="tx1"/>
          </a:solidFill>
          <a:latin typeface="+mn-lt"/>
          <a:ea typeface="+mn-ea"/>
          <a:cs typeface="+mn-cs"/>
        </a:defRPr>
      </a:lvl9pPr>
    </p:bodyStyle>
    <p:otherStyle>
      <a:defPPr>
        <a:defRPr lang="en-US"/>
      </a:defPPr>
      <a:lvl1pPr marL="0" algn="l" defTabSz="1041401" rtl="0" eaLnBrk="1" latinLnBrk="0" hangingPunct="1">
        <a:defRPr sz="2100" kern="1200">
          <a:solidFill>
            <a:schemeClr val="tx1"/>
          </a:solidFill>
          <a:latin typeface="+mn-lt"/>
          <a:ea typeface="+mn-ea"/>
          <a:cs typeface="+mn-cs"/>
        </a:defRPr>
      </a:lvl1pPr>
      <a:lvl2pPr marL="520700" algn="l" defTabSz="1041401" rtl="0" eaLnBrk="1" latinLnBrk="0" hangingPunct="1">
        <a:defRPr sz="2100" kern="1200">
          <a:solidFill>
            <a:schemeClr val="tx1"/>
          </a:solidFill>
          <a:latin typeface="+mn-lt"/>
          <a:ea typeface="+mn-ea"/>
          <a:cs typeface="+mn-cs"/>
        </a:defRPr>
      </a:lvl2pPr>
      <a:lvl3pPr marL="1041401" algn="l" defTabSz="1041401" rtl="0" eaLnBrk="1" latinLnBrk="0" hangingPunct="1">
        <a:defRPr sz="2100" kern="1200">
          <a:solidFill>
            <a:schemeClr val="tx1"/>
          </a:solidFill>
          <a:latin typeface="+mn-lt"/>
          <a:ea typeface="+mn-ea"/>
          <a:cs typeface="+mn-cs"/>
        </a:defRPr>
      </a:lvl3pPr>
      <a:lvl4pPr marL="1562101" algn="l" defTabSz="1041401" rtl="0" eaLnBrk="1" latinLnBrk="0" hangingPunct="1">
        <a:defRPr sz="2100" kern="1200">
          <a:solidFill>
            <a:schemeClr val="tx1"/>
          </a:solidFill>
          <a:latin typeface="+mn-lt"/>
          <a:ea typeface="+mn-ea"/>
          <a:cs typeface="+mn-cs"/>
        </a:defRPr>
      </a:lvl4pPr>
      <a:lvl5pPr marL="2082803" algn="l" defTabSz="1041401" rtl="0" eaLnBrk="1" latinLnBrk="0" hangingPunct="1">
        <a:defRPr sz="2100" kern="1200">
          <a:solidFill>
            <a:schemeClr val="tx1"/>
          </a:solidFill>
          <a:latin typeface="+mn-lt"/>
          <a:ea typeface="+mn-ea"/>
          <a:cs typeface="+mn-cs"/>
        </a:defRPr>
      </a:lvl5pPr>
      <a:lvl6pPr marL="2603501" algn="l" defTabSz="1041401" rtl="0" eaLnBrk="1" latinLnBrk="0" hangingPunct="1">
        <a:defRPr sz="2100" kern="1200">
          <a:solidFill>
            <a:schemeClr val="tx1"/>
          </a:solidFill>
          <a:latin typeface="+mn-lt"/>
          <a:ea typeface="+mn-ea"/>
          <a:cs typeface="+mn-cs"/>
        </a:defRPr>
      </a:lvl6pPr>
      <a:lvl7pPr marL="3124204" algn="l" defTabSz="1041401" rtl="0" eaLnBrk="1" latinLnBrk="0" hangingPunct="1">
        <a:defRPr sz="2100" kern="1200">
          <a:solidFill>
            <a:schemeClr val="tx1"/>
          </a:solidFill>
          <a:latin typeface="+mn-lt"/>
          <a:ea typeface="+mn-ea"/>
          <a:cs typeface="+mn-cs"/>
        </a:defRPr>
      </a:lvl7pPr>
      <a:lvl8pPr marL="3644904" algn="l" defTabSz="1041401" rtl="0" eaLnBrk="1" latinLnBrk="0" hangingPunct="1">
        <a:defRPr sz="2100" kern="1200">
          <a:solidFill>
            <a:schemeClr val="tx1"/>
          </a:solidFill>
          <a:latin typeface="+mn-lt"/>
          <a:ea typeface="+mn-ea"/>
          <a:cs typeface="+mn-cs"/>
        </a:defRPr>
      </a:lvl8pPr>
      <a:lvl9pPr marL="4165601" algn="l" defTabSz="1041401" rtl="0" eaLnBrk="1" latinLnBrk="0" hangingPunct="1">
        <a:defRPr sz="21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78148" y="1692399"/>
            <a:ext cx="9865096" cy="5061980"/>
          </a:xfrm>
          <a:prstGeom prst="rect">
            <a:avLst/>
          </a:prstGeom>
        </p:spPr>
        <p:txBody>
          <a:bodyPr vert="horz" lIns="104306" tIns="52153" rIns="104306" bIns="52153"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sz="quarter" idx="4"/>
          </p:nvPr>
        </p:nvSpPr>
        <p:spPr>
          <a:xfrm>
            <a:off x="9667180" y="7242219"/>
            <a:ext cx="640452" cy="173723"/>
          </a:xfrm>
          <a:prstGeom prst="rect">
            <a:avLst/>
          </a:prstGeom>
        </p:spPr>
        <p:txBody>
          <a:bodyPr vert="horz" lIns="104306" tIns="52153" rIns="104306" bIns="52153" rtlCol="0" anchor="ctr"/>
          <a:lstStyle>
            <a:lvl1pPr algn="r">
              <a:defRPr sz="800">
                <a:solidFill>
                  <a:srgbClr val="33342E"/>
                </a:solidFill>
                <a:latin typeface="Arial" pitchFamily="34" charset="0"/>
                <a:cs typeface="Arial" pitchFamily="34" charset="0"/>
              </a:defRPr>
            </a:lvl1pPr>
          </a:lstStyle>
          <a:p>
            <a:fld id="{470AFF04-8486-43CC-829F-E43663B2D86C}" type="slidenum">
              <a:rPr lang="en-GB" smtClean="0"/>
              <a:pPr/>
              <a:t>‹#›</a:t>
            </a:fld>
            <a:endParaRPr lang="en-GB" dirty="0"/>
          </a:p>
        </p:txBody>
      </p:sp>
      <p:sp>
        <p:nvSpPr>
          <p:cNvPr id="15" name="Rectangle 14"/>
          <p:cNvSpPr/>
          <p:nvPr/>
        </p:nvSpPr>
        <p:spPr>
          <a:xfrm>
            <a:off x="246661" y="1"/>
            <a:ext cx="164441" cy="1266031"/>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lIns="99551" tIns="49775" rIns="99551" bIns="49775" rtlCol="0" anchor="ctr"/>
          <a:lstStyle/>
          <a:p>
            <a:pPr algn="ctr"/>
            <a:endParaRPr lang="en-US">
              <a:solidFill>
                <a:srgbClr val="FFFFFF"/>
              </a:solidFill>
            </a:endParaRPr>
          </a:p>
        </p:txBody>
      </p:sp>
    </p:spTree>
    <p:extLst>
      <p:ext uri="{BB962C8B-B14F-4D97-AF65-F5344CB8AC3E}">
        <p14:creationId xmlns:p14="http://schemas.microsoft.com/office/powerpoint/2010/main" val="3522629001"/>
      </p:ext>
    </p:extLst>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 id="2147483840" r:id="rId12"/>
    <p:sldLayoutId id="2147483841" r:id="rId13"/>
  </p:sldLayoutIdLst>
  <p:transition>
    <p:fade/>
  </p:transition>
  <p:hf hdr="0" ftr="0" dt="0"/>
  <p:txStyles>
    <p:titleStyle>
      <a:lvl1pPr algn="l" defTabSz="1043056" rtl="0" eaLnBrk="1" latinLnBrk="0" hangingPunct="1">
        <a:lnSpc>
          <a:spcPts val="3800"/>
        </a:lnSpc>
        <a:spcBef>
          <a:spcPct val="0"/>
        </a:spcBef>
        <a:buNone/>
        <a:defRPr sz="4000" b="1" kern="1200" cap="all" spc="-300">
          <a:solidFill>
            <a:srgbClr val="33342E"/>
          </a:solidFill>
          <a:latin typeface="Arial" pitchFamily="34" charset="0"/>
          <a:ea typeface="+mj-ea"/>
          <a:cs typeface="Arial" pitchFamily="34" charset="0"/>
        </a:defRPr>
      </a:lvl1pPr>
    </p:titleStyle>
    <p:bodyStyle>
      <a:lvl1pPr marL="0" indent="0" algn="l" defTabSz="1043056" rtl="0" eaLnBrk="1" latinLnBrk="0" hangingPunct="1">
        <a:spcBef>
          <a:spcPct val="20000"/>
        </a:spcBef>
        <a:buFont typeface="Arial" pitchFamily="34" charset="0"/>
        <a:buNone/>
        <a:defRPr sz="1400" kern="1200">
          <a:solidFill>
            <a:schemeClr val="tx1"/>
          </a:solidFill>
          <a:latin typeface="Arial" pitchFamily="34" charset="0"/>
          <a:ea typeface="+mn-ea"/>
          <a:cs typeface="Arial" pitchFamily="34" charset="0"/>
        </a:defRPr>
      </a:lvl1pPr>
      <a:lvl2pPr marL="271463" indent="-271463" algn="l" defTabSz="1043056" rtl="0" eaLnBrk="1" latinLnBrk="0" hangingPunct="1">
        <a:spcBef>
          <a:spcPct val="20000"/>
        </a:spcBef>
        <a:buClr>
          <a:schemeClr val="accent1"/>
        </a:buClr>
        <a:buFont typeface="Arial" pitchFamily="34" charset="0"/>
        <a:buChar char="•"/>
        <a:defRPr sz="1100" kern="1200">
          <a:solidFill>
            <a:schemeClr val="tx1"/>
          </a:solidFill>
          <a:latin typeface="Arial" pitchFamily="34" charset="0"/>
          <a:ea typeface="+mn-ea"/>
          <a:cs typeface="Arial" pitchFamily="34" charset="0"/>
        </a:defRPr>
      </a:lvl2pPr>
      <a:lvl3pPr marL="534988" indent="-263525" algn="l" defTabSz="1043056" rtl="0" eaLnBrk="1" latinLnBrk="0" hangingPunct="1">
        <a:spcBef>
          <a:spcPct val="20000"/>
        </a:spcBef>
        <a:buClr>
          <a:schemeClr val="accent1"/>
        </a:buClr>
        <a:buFont typeface="Arial" pitchFamily="34" charset="0"/>
        <a:buChar char="•"/>
        <a:tabLst/>
        <a:defRPr sz="1050" kern="1200">
          <a:solidFill>
            <a:schemeClr val="tx1"/>
          </a:solidFill>
          <a:latin typeface="Arial" pitchFamily="34" charset="0"/>
          <a:ea typeface="+mn-ea"/>
          <a:cs typeface="Arial" pitchFamily="34" charset="0"/>
        </a:defRPr>
      </a:lvl3pPr>
      <a:lvl4pPr marL="806450" indent="-271463" algn="l" defTabSz="1043056" rtl="0" eaLnBrk="1" latinLnBrk="0" hangingPunct="1">
        <a:spcBef>
          <a:spcPct val="20000"/>
        </a:spcBef>
        <a:buClr>
          <a:schemeClr val="accent1"/>
        </a:buClr>
        <a:buFont typeface="Arial" pitchFamily="34" charset="0"/>
        <a:buChar char="•"/>
        <a:defRPr sz="1000" kern="1200">
          <a:solidFill>
            <a:schemeClr val="tx1"/>
          </a:solidFill>
          <a:latin typeface="Arial" pitchFamily="34" charset="0"/>
          <a:ea typeface="+mn-ea"/>
          <a:cs typeface="Arial" pitchFamily="34" charset="0"/>
        </a:defRPr>
      </a:lvl4pPr>
      <a:lvl5pPr marL="1077913" indent="-271463" algn="l" defTabSz="1043056" rtl="0" eaLnBrk="1" latinLnBrk="0" hangingPunct="1">
        <a:spcBef>
          <a:spcPct val="20000"/>
        </a:spcBef>
        <a:buClr>
          <a:schemeClr val="accent1"/>
        </a:buClr>
        <a:buFont typeface="Arial" pitchFamily="34" charset="0"/>
        <a:buChar char="•"/>
        <a:defRPr sz="1000" kern="1200">
          <a:solidFill>
            <a:schemeClr val="tx1"/>
          </a:solidFill>
          <a:latin typeface="Arial" pitchFamily="34" charset="0"/>
          <a:ea typeface="+mn-ea"/>
          <a:cs typeface="Arial"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p:bodyStyle>
    <p:otherStyle>
      <a:defPPr>
        <a:defRPr lang="en-US"/>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78155" y="1692399"/>
            <a:ext cx="9865097" cy="5061980"/>
          </a:xfrm>
          <a:prstGeom prst="rect">
            <a:avLst/>
          </a:prstGeom>
        </p:spPr>
        <p:txBody>
          <a:bodyPr vert="horz" lIns="95720" tIns="47859" rIns="95720" bIns="47859"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Footer Placeholder 4"/>
          <p:cNvSpPr>
            <a:spLocks noGrp="1"/>
          </p:cNvSpPr>
          <p:nvPr>
            <p:ph type="ftr" sz="quarter" idx="3"/>
          </p:nvPr>
        </p:nvSpPr>
        <p:spPr>
          <a:xfrm>
            <a:off x="384181" y="7239022"/>
            <a:ext cx="6330678" cy="176938"/>
          </a:xfrm>
          <a:prstGeom prst="rect">
            <a:avLst/>
          </a:prstGeom>
        </p:spPr>
        <p:txBody>
          <a:bodyPr vert="horz" lIns="95720" tIns="47859" rIns="95720" bIns="47859" rtlCol="0" anchor="ctr"/>
          <a:lstStyle>
            <a:lvl1pPr algn="l" defTabSz="974157">
              <a:defRPr sz="712">
                <a:solidFill>
                  <a:schemeClr val="tx1"/>
                </a:solidFill>
                <a:latin typeface="Arial" pitchFamily="34" charset="0"/>
                <a:cs typeface="Arial" pitchFamily="34" charset="0"/>
              </a:defRPr>
            </a:lvl1pPr>
          </a:lstStyle>
          <a:p>
            <a:endParaRPr lang="en-GB" dirty="0">
              <a:solidFill>
                <a:srgbClr val="6F736F"/>
              </a:solidFill>
            </a:endParaRPr>
          </a:p>
        </p:txBody>
      </p:sp>
      <p:sp>
        <p:nvSpPr>
          <p:cNvPr id="2" name="Title Placeholder 1"/>
          <p:cNvSpPr>
            <a:spLocks noGrp="1"/>
          </p:cNvSpPr>
          <p:nvPr>
            <p:ph type="title"/>
          </p:nvPr>
        </p:nvSpPr>
        <p:spPr>
          <a:xfrm>
            <a:off x="532802" y="324000"/>
            <a:ext cx="7857404" cy="736170"/>
          </a:xfrm>
          <a:prstGeom prst="rect">
            <a:avLst/>
          </a:prstGeom>
        </p:spPr>
        <p:txBody>
          <a:bodyPr vert="horz" lIns="95720" tIns="47859" rIns="95720" bIns="47859" rtlCol="0" anchor="t" anchorCtr="0">
            <a:noAutofit/>
          </a:bodyPr>
          <a:lstStyle/>
          <a:p>
            <a:pPr marL="0" lvl="0">
              <a:spcBef>
                <a:spcPts val="611"/>
              </a:spcBef>
              <a:spcAft>
                <a:spcPts val="611"/>
              </a:spcAft>
            </a:pPr>
            <a:r>
              <a:rPr lang="en-US" dirty="0"/>
              <a:t>Click to edit Master title style</a:t>
            </a:r>
            <a:endParaRPr lang="en-GB" dirty="0"/>
          </a:p>
        </p:txBody>
      </p:sp>
      <p:sp>
        <p:nvSpPr>
          <p:cNvPr id="6" name="Slide Number Placeholder 5"/>
          <p:cNvSpPr>
            <a:spLocks noGrp="1"/>
          </p:cNvSpPr>
          <p:nvPr>
            <p:ph type="sldNum" sz="quarter" idx="4"/>
          </p:nvPr>
        </p:nvSpPr>
        <p:spPr>
          <a:xfrm>
            <a:off x="9667199" y="7242243"/>
            <a:ext cx="640452" cy="173723"/>
          </a:xfrm>
          <a:prstGeom prst="rect">
            <a:avLst/>
          </a:prstGeom>
        </p:spPr>
        <p:txBody>
          <a:bodyPr vert="horz" lIns="95720" tIns="47859" rIns="95720" bIns="47859" rtlCol="0" anchor="ctr"/>
          <a:lstStyle>
            <a:lvl1pPr algn="r" defTabSz="974157">
              <a:defRPr sz="712">
                <a:solidFill>
                  <a:schemeClr val="accent4"/>
                </a:solidFill>
                <a:latin typeface="Arial" pitchFamily="34" charset="0"/>
                <a:cs typeface="Arial" pitchFamily="34" charset="0"/>
              </a:defRPr>
            </a:lvl1pPr>
          </a:lstStyle>
          <a:p>
            <a:fld id="{470AFF04-8486-43CC-829F-E43663B2D86C}" type="slidenum">
              <a:rPr lang="en-GB" smtClean="0">
                <a:solidFill>
                  <a:srgbClr val="141313"/>
                </a:solidFill>
              </a:rPr>
              <a:pPr/>
              <a:t>‹#›</a:t>
            </a:fld>
            <a:endParaRPr lang="en-GB" dirty="0">
              <a:solidFill>
                <a:srgbClr val="141313"/>
              </a:solidFill>
            </a:endParaRPr>
          </a:p>
        </p:txBody>
      </p:sp>
      <p:sp>
        <p:nvSpPr>
          <p:cNvPr id="15" name="Rectangle 14"/>
          <p:cNvSpPr/>
          <p:nvPr/>
        </p:nvSpPr>
        <p:spPr>
          <a:xfrm>
            <a:off x="246678" y="11"/>
            <a:ext cx="164441" cy="1266031"/>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lIns="92978" tIns="46487" rIns="92978" bIns="46487" rtlCol="0" anchor="ctr"/>
          <a:lstStyle/>
          <a:p>
            <a:pPr algn="ctr" defTabSz="974157"/>
            <a:endParaRPr lang="en-US" sz="1934" dirty="0">
              <a:solidFill>
                <a:prstClr val="white"/>
              </a:solidFill>
            </a:endParaRPr>
          </a:p>
        </p:txBody>
      </p:sp>
    </p:spTree>
    <p:extLst>
      <p:ext uri="{BB962C8B-B14F-4D97-AF65-F5344CB8AC3E}">
        <p14:creationId xmlns:p14="http://schemas.microsoft.com/office/powerpoint/2010/main" val="2073155029"/>
      </p:ext>
    </p:extLst>
  </p:cSld>
  <p:clrMap bg1="lt1" tx1="dk1" bg2="lt2" tx2="dk2" accent1="accent1" accent2="accent2" accent3="accent3" accent4="accent4" accent5="accent5" accent6="accent6" hlink="hlink" folHlink="folHlink"/>
  <p:sldLayoutIdLst>
    <p:sldLayoutId id="2147483877" r:id="rId1"/>
    <p:sldLayoutId id="2147483878" r:id="rId2"/>
    <p:sldLayoutId id="2147483880" r:id="rId3"/>
    <p:sldLayoutId id="2147483881" r:id="rId4"/>
    <p:sldLayoutId id="2147483882" r:id="rId5"/>
    <p:sldLayoutId id="2147483897" r:id="rId6"/>
  </p:sldLayoutIdLst>
  <p:transition>
    <p:fade/>
  </p:transition>
  <p:hf hdr="0" ftr="0" dt="0"/>
  <p:txStyles>
    <p:titleStyle>
      <a:lvl1pPr algn="l" defTabSz="974157" rtl="0" eaLnBrk="1" latinLnBrk="0" hangingPunct="1">
        <a:lnSpc>
          <a:spcPct val="100000"/>
        </a:lnSpc>
        <a:spcBef>
          <a:spcPts val="0"/>
        </a:spcBef>
        <a:spcAft>
          <a:spcPts val="0"/>
        </a:spcAft>
        <a:buNone/>
        <a:defRPr lang="en-GB" sz="2239" b="1" kern="1200" cap="all" spc="0" baseline="0" dirty="0">
          <a:solidFill>
            <a:srgbClr val="33342E"/>
          </a:solidFill>
          <a:latin typeface="+mn-lt"/>
          <a:ea typeface="+mn-ea"/>
          <a:cs typeface="Arial" pitchFamily="34" charset="0"/>
        </a:defRPr>
      </a:lvl1pPr>
    </p:titleStyle>
    <p:bodyStyle>
      <a:lvl1pPr marL="0" indent="0" algn="l" defTabSz="974157" rtl="0" eaLnBrk="1" latinLnBrk="0" hangingPunct="1">
        <a:spcBef>
          <a:spcPct val="20000"/>
        </a:spcBef>
        <a:buFont typeface="Arial" pitchFamily="34" charset="0"/>
        <a:buNone/>
        <a:defRPr sz="1323" kern="1200">
          <a:solidFill>
            <a:schemeClr val="tx1"/>
          </a:solidFill>
          <a:latin typeface="Arial" pitchFamily="34" charset="0"/>
          <a:ea typeface="+mn-ea"/>
          <a:cs typeface="Arial" pitchFamily="34" charset="0"/>
        </a:defRPr>
      </a:lvl1pPr>
      <a:lvl2pPr marL="253531" indent="-253531" algn="l" defTabSz="974157" rtl="0" eaLnBrk="1" latinLnBrk="0" hangingPunct="1">
        <a:spcBef>
          <a:spcPct val="20000"/>
        </a:spcBef>
        <a:buClr>
          <a:schemeClr val="accent1"/>
        </a:buClr>
        <a:buFont typeface="Arial" pitchFamily="34" charset="0"/>
        <a:buChar char="•"/>
        <a:defRPr sz="1018" kern="1200">
          <a:solidFill>
            <a:schemeClr val="tx1"/>
          </a:solidFill>
          <a:latin typeface="Arial" pitchFamily="34" charset="0"/>
          <a:ea typeface="+mn-ea"/>
          <a:cs typeface="Arial" pitchFamily="34" charset="0"/>
        </a:defRPr>
      </a:lvl2pPr>
      <a:lvl3pPr marL="499650" indent="-246118" algn="l" defTabSz="974157" rtl="0" eaLnBrk="1" latinLnBrk="0" hangingPunct="1">
        <a:spcBef>
          <a:spcPct val="20000"/>
        </a:spcBef>
        <a:buClr>
          <a:schemeClr val="accent1"/>
        </a:buClr>
        <a:buFont typeface="Arial" pitchFamily="34" charset="0"/>
        <a:buChar char="•"/>
        <a:tabLst/>
        <a:defRPr sz="1018" kern="1200">
          <a:solidFill>
            <a:schemeClr val="tx1"/>
          </a:solidFill>
          <a:latin typeface="Arial" pitchFamily="34" charset="0"/>
          <a:ea typeface="+mn-ea"/>
          <a:cs typeface="Arial" pitchFamily="34" charset="0"/>
        </a:defRPr>
      </a:lvl3pPr>
      <a:lvl4pPr marL="753182" indent="-253531" algn="l" defTabSz="974157" rtl="0" eaLnBrk="1" latinLnBrk="0" hangingPunct="1">
        <a:spcBef>
          <a:spcPct val="20000"/>
        </a:spcBef>
        <a:buClr>
          <a:schemeClr val="accent1"/>
        </a:buClr>
        <a:buFont typeface="Arial" pitchFamily="34" charset="0"/>
        <a:buChar char="•"/>
        <a:defRPr sz="916" kern="1200">
          <a:solidFill>
            <a:schemeClr val="tx1"/>
          </a:solidFill>
          <a:latin typeface="Arial" pitchFamily="34" charset="0"/>
          <a:ea typeface="+mn-ea"/>
          <a:cs typeface="Arial" pitchFamily="34" charset="0"/>
        </a:defRPr>
      </a:lvl4pPr>
      <a:lvl5pPr marL="1006713" indent="-253531" algn="l" defTabSz="974157" rtl="0" eaLnBrk="1" latinLnBrk="0" hangingPunct="1">
        <a:spcBef>
          <a:spcPct val="20000"/>
        </a:spcBef>
        <a:buClr>
          <a:schemeClr val="accent1"/>
        </a:buClr>
        <a:buFont typeface="Arial" pitchFamily="34" charset="0"/>
        <a:buChar char="•"/>
        <a:defRPr sz="916" kern="1200">
          <a:solidFill>
            <a:schemeClr val="tx1"/>
          </a:solidFill>
          <a:latin typeface="Arial" pitchFamily="34" charset="0"/>
          <a:ea typeface="+mn-ea"/>
          <a:cs typeface="Arial" pitchFamily="34" charset="0"/>
        </a:defRPr>
      </a:lvl5pPr>
      <a:lvl6pPr marL="2678934" indent="-243541" algn="l" defTabSz="974157" rtl="0" eaLnBrk="1" latinLnBrk="0" hangingPunct="1">
        <a:spcBef>
          <a:spcPct val="20000"/>
        </a:spcBef>
        <a:buFont typeface="Arial" pitchFamily="34" charset="0"/>
        <a:buChar char="•"/>
        <a:defRPr sz="2138" kern="1200">
          <a:solidFill>
            <a:schemeClr val="tx1"/>
          </a:solidFill>
          <a:latin typeface="+mn-lt"/>
          <a:ea typeface="+mn-ea"/>
          <a:cs typeface="+mn-cs"/>
        </a:defRPr>
      </a:lvl6pPr>
      <a:lvl7pPr marL="3166014" indent="-243541" algn="l" defTabSz="974157" rtl="0" eaLnBrk="1" latinLnBrk="0" hangingPunct="1">
        <a:spcBef>
          <a:spcPct val="20000"/>
        </a:spcBef>
        <a:buFont typeface="Arial" pitchFamily="34" charset="0"/>
        <a:buChar char="•"/>
        <a:defRPr sz="2138" kern="1200">
          <a:solidFill>
            <a:schemeClr val="tx1"/>
          </a:solidFill>
          <a:latin typeface="+mn-lt"/>
          <a:ea typeface="+mn-ea"/>
          <a:cs typeface="+mn-cs"/>
        </a:defRPr>
      </a:lvl7pPr>
      <a:lvl8pPr marL="3653091" indent="-243541" algn="l" defTabSz="974157" rtl="0" eaLnBrk="1" latinLnBrk="0" hangingPunct="1">
        <a:spcBef>
          <a:spcPct val="20000"/>
        </a:spcBef>
        <a:buFont typeface="Arial" pitchFamily="34" charset="0"/>
        <a:buChar char="•"/>
        <a:defRPr sz="2138" kern="1200">
          <a:solidFill>
            <a:schemeClr val="tx1"/>
          </a:solidFill>
          <a:latin typeface="+mn-lt"/>
          <a:ea typeface="+mn-ea"/>
          <a:cs typeface="+mn-cs"/>
        </a:defRPr>
      </a:lvl8pPr>
      <a:lvl9pPr marL="4140170" indent="-243541" algn="l" defTabSz="974157" rtl="0" eaLnBrk="1" latinLnBrk="0" hangingPunct="1">
        <a:spcBef>
          <a:spcPct val="20000"/>
        </a:spcBef>
        <a:buFont typeface="Arial" pitchFamily="34" charset="0"/>
        <a:buChar char="•"/>
        <a:defRPr sz="2138" kern="1200">
          <a:solidFill>
            <a:schemeClr val="tx1"/>
          </a:solidFill>
          <a:latin typeface="+mn-lt"/>
          <a:ea typeface="+mn-ea"/>
          <a:cs typeface="+mn-cs"/>
        </a:defRPr>
      </a:lvl9pPr>
    </p:bodyStyle>
    <p:otherStyle>
      <a:defPPr>
        <a:defRPr lang="en-US"/>
      </a:defPPr>
      <a:lvl1pPr marL="0" algn="l" defTabSz="974157" rtl="0" eaLnBrk="1" latinLnBrk="0" hangingPunct="1">
        <a:defRPr sz="1934" kern="1200">
          <a:solidFill>
            <a:schemeClr val="tx1"/>
          </a:solidFill>
          <a:latin typeface="+mn-lt"/>
          <a:ea typeface="+mn-ea"/>
          <a:cs typeface="+mn-cs"/>
        </a:defRPr>
      </a:lvl1pPr>
      <a:lvl2pPr marL="487080" algn="l" defTabSz="974157" rtl="0" eaLnBrk="1" latinLnBrk="0" hangingPunct="1">
        <a:defRPr sz="1934" kern="1200">
          <a:solidFill>
            <a:schemeClr val="tx1"/>
          </a:solidFill>
          <a:latin typeface="+mn-lt"/>
          <a:ea typeface="+mn-ea"/>
          <a:cs typeface="+mn-cs"/>
        </a:defRPr>
      </a:lvl2pPr>
      <a:lvl3pPr marL="974157" algn="l" defTabSz="974157" rtl="0" eaLnBrk="1" latinLnBrk="0" hangingPunct="1">
        <a:defRPr sz="1934" kern="1200">
          <a:solidFill>
            <a:schemeClr val="tx1"/>
          </a:solidFill>
          <a:latin typeface="+mn-lt"/>
          <a:ea typeface="+mn-ea"/>
          <a:cs typeface="+mn-cs"/>
        </a:defRPr>
      </a:lvl3pPr>
      <a:lvl4pPr marL="1461239" algn="l" defTabSz="974157" rtl="0" eaLnBrk="1" latinLnBrk="0" hangingPunct="1">
        <a:defRPr sz="1934" kern="1200">
          <a:solidFill>
            <a:schemeClr val="tx1"/>
          </a:solidFill>
          <a:latin typeface="+mn-lt"/>
          <a:ea typeface="+mn-ea"/>
          <a:cs typeface="+mn-cs"/>
        </a:defRPr>
      </a:lvl4pPr>
      <a:lvl5pPr marL="1948316" algn="l" defTabSz="974157" rtl="0" eaLnBrk="1" latinLnBrk="0" hangingPunct="1">
        <a:defRPr sz="1934" kern="1200">
          <a:solidFill>
            <a:schemeClr val="tx1"/>
          </a:solidFill>
          <a:latin typeface="+mn-lt"/>
          <a:ea typeface="+mn-ea"/>
          <a:cs typeface="+mn-cs"/>
        </a:defRPr>
      </a:lvl5pPr>
      <a:lvl6pPr marL="2435394" algn="l" defTabSz="974157" rtl="0" eaLnBrk="1" latinLnBrk="0" hangingPunct="1">
        <a:defRPr sz="1934" kern="1200">
          <a:solidFill>
            <a:schemeClr val="tx1"/>
          </a:solidFill>
          <a:latin typeface="+mn-lt"/>
          <a:ea typeface="+mn-ea"/>
          <a:cs typeface="+mn-cs"/>
        </a:defRPr>
      </a:lvl6pPr>
      <a:lvl7pPr marL="2922473" algn="l" defTabSz="974157" rtl="0" eaLnBrk="1" latinLnBrk="0" hangingPunct="1">
        <a:defRPr sz="1934" kern="1200">
          <a:solidFill>
            <a:schemeClr val="tx1"/>
          </a:solidFill>
          <a:latin typeface="+mn-lt"/>
          <a:ea typeface="+mn-ea"/>
          <a:cs typeface="+mn-cs"/>
        </a:defRPr>
      </a:lvl7pPr>
      <a:lvl8pPr marL="3409550" algn="l" defTabSz="974157" rtl="0" eaLnBrk="1" latinLnBrk="0" hangingPunct="1">
        <a:defRPr sz="1934" kern="1200">
          <a:solidFill>
            <a:schemeClr val="tx1"/>
          </a:solidFill>
          <a:latin typeface="+mn-lt"/>
          <a:ea typeface="+mn-ea"/>
          <a:cs typeface="+mn-cs"/>
        </a:defRPr>
      </a:lvl8pPr>
      <a:lvl9pPr marL="3896631" algn="l" defTabSz="974157" rtl="0" eaLnBrk="1" latinLnBrk="0" hangingPunct="1">
        <a:defRPr sz="193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1.xml"/><Relationship Id="rId1" Type="http://schemas.openxmlformats.org/officeDocument/2006/relationships/slideLayout" Target="../slideLayouts/slideLayout4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ctrTitle"/>
          </p:nvPr>
        </p:nvSpPr>
        <p:spPr>
          <a:xfrm>
            <a:off x="680592" y="5175314"/>
            <a:ext cx="7170233" cy="1418316"/>
          </a:xfrm>
        </p:spPr>
        <p:txBody>
          <a:bodyPr>
            <a:normAutofit/>
          </a:bodyPr>
          <a:lstStyle/>
          <a:p>
            <a:r>
              <a:rPr lang="en-US" sz="2800" dirty="0"/>
              <a:t>TECHNICAL COMMITTEE ON MARKET LIQUIDITY ENHANCEMENT</a:t>
            </a:r>
            <a:endParaRPr lang="en-GB" sz="2800" dirty="0"/>
          </a:p>
        </p:txBody>
      </p:sp>
      <p:sp>
        <p:nvSpPr>
          <p:cNvPr id="6" name="Subtitle 3"/>
          <p:cNvSpPr>
            <a:spLocks noGrp="1"/>
          </p:cNvSpPr>
          <p:nvPr>
            <p:ph type="subTitle" idx="1"/>
          </p:nvPr>
        </p:nvSpPr>
        <p:spPr>
          <a:xfrm>
            <a:off x="678970" y="6597786"/>
            <a:ext cx="6884503" cy="463770"/>
          </a:xfrm>
        </p:spPr>
        <p:txBody>
          <a:bodyPr>
            <a:normAutofit/>
          </a:bodyPr>
          <a:lstStyle/>
          <a:p>
            <a:r>
              <a:rPr lang="en-US" sz="1985" dirty="0"/>
              <a:t>UPDATE</a:t>
            </a:r>
          </a:p>
        </p:txBody>
      </p:sp>
      <p:sp>
        <p:nvSpPr>
          <p:cNvPr id="7" name="Subtitle 3"/>
          <p:cNvSpPr txBox="1">
            <a:spLocks/>
          </p:cNvSpPr>
          <p:nvPr/>
        </p:nvSpPr>
        <p:spPr>
          <a:xfrm>
            <a:off x="692699" y="7016553"/>
            <a:ext cx="6884503" cy="337433"/>
          </a:xfrm>
          <a:prstGeom prst="rect">
            <a:avLst/>
          </a:prstGeom>
        </p:spPr>
        <p:txBody>
          <a:bodyPr vert="horz" lIns="98339" tIns="49169" rIns="98339" bIns="49169" rtlCol="0" anchor="ctr" anchorCtr="0">
            <a:normAutofit/>
          </a:bodyPr>
          <a:lstStyle/>
          <a:p>
            <a:pPr defTabSz="983338">
              <a:spcBef>
                <a:spcPct val="20000"/>
              </a:spcBef>
              <a:defRPr/>
            </a:pPr>
            <a:r>
              <a:rPr lang="en-US" sz="1320" cap="all" dirty="0">
                <a:solidFill>
                  <a:srgbClr val="33342E"/>
                </a:solidFill>
                <a:latin typeface="Arial" pitchFamily="34" charset="0"/>
                <a:cs typeface="Arial" pitchFamily="34" charset="0"/>
              </a:rPr>
              <a:t>NOVEMBER 2017</a:t>
            </a:r>
          </a:p>
        </p:txBody>
      </p:sp>
    </p:spTree>
    <p:extLst>
      <p:ext uri="{BB962C8B-B14F-4D97-AF65-F5344CB8AC3E}">
        <p14:creationId xmlns:p14="http://schemas.microsoft.com/office/powerpoint/2010/main" val="3898395535"/>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4294967295"/>
          </p:nvPr>
        </p:nvSpPr>
        <p:spPr>
          <a:xfrm>
            <a:off x="709613" y="1392238"/>
            <a:ext cx="9607550" cy="5325383"/>
          </a:xfrm>
          <a:solidFill>
            <a:schemeClr val="bg1">
              <a:lumMod val="95000"/>
            </a:schemeClr>
          </a:solidFill>
          <a:ln w="9525">
            <a:solidFill>
              <a:schemeClr val="bg1">
                <a:lumMod val="75000"/>
              </a:schemeClr>
            </a:solidFill>
          </a:ln>
        </p:spPr>
        <p:txBody>
          <a:bodyPr vert="horz" lIns="132923" tIns="66461" rIns="132923" bIns="66461" rtlCol="0" anchor="ctr">
            <a:noAutofit/>
          </a:bodyPr>
          <a:lstStyle/>
          <a:p>
            <a:pPr marL="169235" indent="-169235">
              <a:spcBef>
                <a:spcPts val="882"/>
              </a:spcBef>
              <a:spcAft>
                <a:spcPts val="882"/>
              </a:spcAft>
              <a:buClr>
                <a:schemeClr val="accent1"/>
              </a:buClr>
              <a:buFont typeface="Wingdings" panose="05000000000000000000" pitchFamily="2" charset="2"/>
              <a:buChar char="§"/>
            </a:pPr>
            <a:r>
              <a:rPr lang="en-US" sz="1400" dirty="0"/>
              <a:t>As part of the Securities and Exchange Commission’s (“SEC” or the “Commission”) ongoing efforts to implement the over 100 initiatives recommended in the Nigerian Capital Market Master Plan (CMMP) 2015 – 2025 and in furtherance to SEC’s vision of being Africa’s most modern, efficient and internationally competitive market, the Commission recently set up a technical committee on the enhancement of market liquidity</a:t>
            </a:r>
          </a:p>
          <a:p>
            <a:pPr marL="169235" indent="-169235">
              <a:spcBef>
                <a:spcPts val="882"/>
              </a:spcBef>
              <a:spcAft>
                <a:spcPts val="882"/>
              </a:spcAft>
              <a:buClr>
                <a:schemeClr val="accent1"/>
              </a:buClr>
              <a:buFont typeface="Wingdings" panose="05000000000000000000" pitchFamily="2" charset="2"/>
              <a:buChar char="§"/>
            </a:pPr>
            <a:r>
              <a:rPr lang="en-US" sz="1400" dirty="0"/>
              <a:t>The overall objective of the committee is to drive implementation of recommended initiatives in the Master Plan aimed at enhancing market liquidity, which is central to the consolidation of the gains from other ongoing initiatives in the Nigerian capital market</a:t>
            </a:r>
          </a:p>
          <a:p>
            <a:pPr marL="169235" indent="-169235">
              <a:spcBef>
                <a:spcPts val="882"/>
              </a:spcBef>
              <a:spcAft>
                <a:spcPts val="882"/>
              </a:spcAft>
              <a:buClr>
                <a:schemeClr val="accent1"/>
              </a:buClr>
              <a:buFont typeface="Wingdings" panose="05000000000000000000" pitchFamily="2" charset="2"/>
              <a:buChar char="§"/>
            </a:pPr>
            <a:r>
              <a:rPr lang="en-US" sz="1400" dirty="0"/>
              <a:t>In furtherance to this objective, the technical committee's activities are expected to be guided by the  broad terms of reference enumerated below:</a:t>
            </a:r>
          </a:p>
          <a:p>
            <a:pPr marL="451349" lvl="1" indent="-189024">
              <a:spcBef>
                <a:spcPts val="662"/>
              </a:spcBef>
              <a:spcAft>
                <a:spcPts val="662"/>
              </a:spcAft>
              <a:buFont typeface="Arial" panose="020B0604020202020204" pitchFamily="34" charset="0"/>
              <a:buChar char="−"/>
            </a:pPr>
            <a:r>
              <a:rPr lang="en-US" sz="1400" dirty="0"/>
              <a:t>Examine existing liquidity enhancement initiatives such as securities lending and market making to identify possible challenges and constraints;</a:t>
            </a:r>
          </a:p>
          <a:p>
            <a:pPr marL="451349" lvl="1" indent="-189024">
              <a:spcBef>
                <a:spcPts val="662"/>
              </a:spcBef>
              <a:spcAft>
                <a:spcPts val="662"/>
              </a:spcAft>
              <a:buFont typeface="Arial" panose="020B0604020202020204" pitchFamily="34" charset="0"/>
              <a:buChar char="−"/>
            </a:pPr>
            <a:r>
              <a:rPr lang="en-US" sz="1400" dirty="0"/>
              <a:t>Develop Roadmap for the enhancement of liquidity in the market; and </a:t>
            </a:r>
          </a:p>
          <a:p>
            <a:pPr marL="451349" lvl="1" indent="-189024">
              <a:spcBef>
                <a:spcPts val="662"/>
              </a:spcBef>
              <a:spcAft>
                <a:spcPts val="662"/>
              </a:spcAft>
              <a:buFont typeface="Arial" panose="020B0604020202020204" pitchFamily="34" charset="0"/>
              <a:buChar char="−"/>
            </a:pPr>
            <a:r>
              <a:rPr lang="en-US" sz="1400" dirty="0"/>
              <a:t>Undertake any other activity that may be relevant to the achievement of the mandate</a:t>
            </a:r>
          </a:p>
          <a:p>
            <a:pPr marL="169235" indent="-169235">
              <a:spcBef>
                <a:spcPts val="882"/>
              </a:spcBef>
              <a:spcAft>
                <a:spcPts val="882"/>
              </a:spcAft>
              <a:buClr>
                <a:schemeClr val="accent1"/>
              </a:buClr>
              <a:buFont typeface="Wingdings" panose="05000000000000000000" pitchFamily="2" charset="2"/>
              <a:buChar char="§"/>
            </a:pPr>
            <a:r>
              <a:rPr lang="en-US" sz="1400" dirty="0"/>
              <a:t> Furthermore, the technical committee consists of key stakeholders and subject matter experts who have been collaborating and will recommend actionable steps which the SEC can implement to deepen liquidity in the market </a:t>
            </a:r>
          </a:p>
        </p:txBody>
      </p:sp>
      <p:sp>
        <p:nvSpPr>
          <p:cNvPr id="7" name="Slide Number Placeholder 3"/>
          <p:cNvSpPr>
            <a:spLocks noGrp="1"/>
          </p:cNvSpPr>
          <p:nvPr>
            <p:ph type="sldNum" sz="quarter" idx="4294967295"/>
          </p:nvPr>
        </p:nvSpPr>
        <p:spPr>
          <a:xfrm>
            <a:off x="9644561" y="7331147"/>
            <a:ext cx="603815" cy="160360"/>
          </a:xfrm>
          <a:prstGeom prst="rect">
            <a:avLst/>
          </a:prstGeom>
        </p:spPr>
        <p:txBody>
          <a:bodyPr anchor="ctr"/>
          <a:lstStyle/>
          <a:p>
            <a:pPr algn="r"/>
            <a:fld id="{470AFF04-8486-43CC-829F-E43663B2D86C}" type="slidenum">
              <a:rPr lang="en-GB" sz="772"/>
              <a:pPr algn="r"/>
              <a:t>1</a:t>
            </a:fld>
            <a:endParaRPr lang="en-GB" sz="772" dirty="0"/>
          </a:p>
        </p:txBody>
      </p:sp>
      <p:sp>
        <p:nvSpPr>
          <p:cNvPr id="8" name="Title 1">
            <a:extLst>
              <a:ext uri="{FF2B5EF4-FFF2-40B4-BE49-F238E27FC236}">
                <a16:creationId xmlns:a16="http://schemas.microsoft.com/office/drawing/2014/main" xmlns="" id="{870D27CE-E633-4C6A-854D-BA5B8EC4583F}"/>
              </a:ext>
            </a:extLst>
          </p:cNvPr>
          <p:cNvSpPr>
            <a:spLocks noGrp="1"/>
          </p:cNvSpPr>
          <p:nvPr>
            <p:ph type="title"/>
          </p:nvPr>
        </p:nvSpPr>
        <p:spPr>
          <a:xfrm>
            <a:off x="589949" y="227083"/>
            <a:ext cx="7920000" cy="974240"/>
          </a:xfrm>
          <a:noFill/>
        </p:spPr>
        <p:txBody>
          <a:bodyPr vert="horz" lIns="104306" tIns="52153" rIns="104306" bIns="52153" rtlCol="0" anchor="ctr" anchorCtr="0">
            <a:noAutofit/>
          </a:bodyPr>
          <a:lstStyle/>
          <a:p>
            <a:pPr>
              <a:lnSpc>
                <a:spcPct val="100000"/>
              </a:lnSpc>
            </a:pPr>
            <a:r>
              <a:rPr lang="en-GB" sz="2600" spc="-150" dirty="0"/>
              <a:t>INTRODUCTION</a:t>
            </a:r>
            <a:br>
              <a:rPr lang="en-GB" sz="2600" spc="-150" dirty="0"/>
            </a:br>
            <a:endParaRPr lang="en-GB" sz="2600" b="0" i="1" spc="-150" dirty="0"/>
          </a:p>
        </p:txBody>
      </p:sp>
    </p:spTree>
    <p:extLst>
      <p:ext uri="{BB962C8B-B14F-4D97-AF65-F5344CB8AC3E}">
        <p14:creationId xmlns:p14="http://schemas.microsoft.com/office/powerpoint/2010/main" val="495272305"/>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4294967295"/>
          </p:nvPr>
        </p:nvSpPr>
        <p:spPr>
          <a:xfrm>
            <a:off x="709613" y="1392238"/>
            <a:ext cx="9607550" cy="5325383"/>
          </a:xfrm>
          <a:solidFill>
            <a:schemeClr val="bg1">
              <a:lumMod val="95000"/>
            </a:schemeClr>
          </a:solidFill>
          <a:ln w="9525">
            <a:solidFill>
              <a:schemeClr val="bg1">
                <a:lumMod val="75000"/>
              </a:schemeClr>
            </a:solidFill>
          </a:ln>
        </p:spPr>
        <p:txBody>
          <a:bodyPr vert="horz" lIns="132923" tIns="66461" rIns="132923" bIns="66461" rtlCol="0" anchor="ctr">
            <a:noAutofit/>
          </a:bodyPr>
          <a:lstStyle/>
          <a:p>
            <a:pPr marL="169235" indent="-169235">
              <a:spcBef>
                <a:spcPts val="882"/>
              </a:spcBef>
              <a:spcAft>
                <a:spcPts val="882"/>
              </a:spcAft>
              <a:buClr>
                <a:schemeClr val="accent1"/>
              </a:buClr>
            </a:pPr>
            <a:endParaRPr lang="en-US" sz="2400" dirty="0"/>
          </a:p>
          <a:p>
            <a:pPr marL="169235" indent="-169235">
              <a:spcBef>
                <a:spcPts val="882"/>
              </a:spcBef>
              <a:spcAft>
                <a:spcPts val="882"/>
              </a:spcAft>
              <a:buClr>
                <a:schemeClr val="accent1"/>
              </a:buClr>
            </a:pPr>
            <a:r>
              <a:rPr lang="en-US" sz="1500" dirty="0"/>
              <a:t>2 main sub-committees have been set up (equity and debt) and the assignment is being viewed primarily from both lenses. </a:t>
            </a:r>
          </a:p>
          <a:p>
            <a:pPr marL="169235" indent="-169235">
              <a:spcBef>
                <a:spcPts val="882"/>
              </a:spcBef>
              <a:spcAft>
                <a:spcPts val="882"/>
              </a:spcAft>
              <a:buClr>
                <a:schemeClr val="accent1"/>
              </a:buClr>
            </a:pPr>
            <a:r>
              <a:rPr lang="en-US" sz="1500" dirty="0"/>
              <a:t>Some focus areas of the committee so far include: </a:t>
            </a:r>
          </a:p>
          <a:p>
            <a:pPr marL="457200" indent="-457200">
              <a:spcBef>
                <a:spcPts val="882"/>
              </a:spcBef>
              <a:spcAft>
                <a:spcPts val="882"/>
              </a:spcAft>
              <a:buClr>
                <a:schemeClr val="accent1"/>
              </a:buClr>
            </a:pPr>
            <a:r>
              <a:rPr lang="en-US" sz="1500" dirty="0">
                <a:solidFill>
                  <a:schemeClr val="accent1"/>
                </a:solidFill>
              </a:rPr>
              <a:t>1.   Exploring some key pillars which would have significant impact on market liquidity. They include:  </a:t>
            </a:r>
          </a:p>
          <a:p>
            <a:pPr marL="457200" indent="-457200"/>
            <a:r>
              <a:rPr lang="en-GB" sz="1500" b="1" dirty="0">
                <a:solidFill>
                  <a:schemeClr val="accent1"/>
                </a:solidFill>
              </a:rPr>
              <a:t>a) Developing a Diverse Investor Base</a:t>
            </a:r>
            <a:r>
              <a:rPr lang="en-GB" sz="1500" dirty="0">
                <a:solidFill>
                  <a:schemeClr val="accent1"/>
                </a:solidFill>
              </a:rPr>
              <a:t> </a:t>
            </a:r>
            <a:r>
              <a:rPr lang="en-GB" sz="1500" dirty="0"/>
              <a:t>– Key levers for achieving this include:</a:t>
            </a:r>
            <a:endParaRPr lang="en-US" sz="1500" dirty="0"/>
          </a:p>
          <a:p>
            <a:pPr lvl="0"/>
            <a:r>
              <a:rPr lang="en-GB" sz="1500" dirty="0"/>
              <a:t>growing the retail investor base, attractive tax incentives especially because there is a lack of clarity as to what will happen post 2019 when tax exemption on Non-government bond instruments expires, simplified market access, incentivising local institutional investors and attracting international investors in the longer term, reduction in transaction costs. Also, a case study is being explored on how some jurisdictions attracted retail investors to their securities exchanges via a Bank-Broker programme.</a:t>
            </a:r>
          </a:p>
          <a:p>
            <a:pPr lvl="0"/>
            <a:endParaRPr lang="en-GB" sz="1500" dirty="0"/>
          </a:p>
          <a:p>
            <a:r>
              <a:rPr lang="en-GB" sz="1500" b="1" dirty="0">
                <a:solidFill>
                  <a:schemeClr val="accent1"/>
                </a:solidFill>
              </a:rPr>
              <a:t>b) Increasing pool of securities /products available in the market</a:t>
            </a:r>
            <a:r>
              <a:rPr lang="en-GB" sz="1500" dirty="0">
                <a:solidFill>
                  <a:schemeClr val="accent1"/>
                </a:solidFill>
              </a:rPr>
              <a:t> </a:t>
            </a:r>
            <a:r>
              <a:rPr lang="en-GB" sz="1500" dirty="0"/>
              <a:t>– Possible levers for achieving this include:</a:t>
            </a:r>
            <a:endParaRPr lang="en-US" sz="1500" dirty="0"/>
          </a:p>
          <a:p>
            <a:pPr lvl="0">
              <a:buFont typeface="Arial" pitchFamily="34" charset="0"/>
              <a:buChar char="•"/>
            </a:pPr>
            <a:r>
              <a:rPr lang="en-GB" sz="1500" dirty="0"/>
              <a:t> Optimising market admission requirements such that while the requirements continue to protect investors they also do not limit introduction of innovative products that could deepen liquidity of the market;</a:t>
            </a:r>
            <a:endParaRPr lang="en-US" sz="1500" dirty="0"/>
          </a:p>
          <a:p>
            <a:pPr lvl="0">
              <a:buFont typeface="Arial" pitchFamily="34" charset="0"/>
              <a:buChar char="•"/>
            </a:pPr>
            <a:r>
              <a:rPr lang="en-GB" sz="1500" dirty="0"/>
              <a:t> Launch of a diverse product pool – Collective investment schemes, ETFs, and derivatives which can serve as alternative investment outlets for optimizing returns and risk management;</a:t>
            </a:r>
          </a:p>
          <a:p>
            <a:pPr lvl="0">
              <a:buFont typeface="Arial" pitchFamily="34" charset="0"/>
              <a:buChar char="•"/>
            </a:pPr>
            <a:r>
              <a:rPr lang="en-GB" sz="1500" dirty="0"/>
              <a:t> Increase the supply of issuances.</a:t>
            </a:r>
            <a:endParaRPr lang="en-GB" sz="2400" dirty="0"/>
          </a:p>
          <a:p>
            <a:pPr marL="422766" lvl="1" indent="-169235">
              <a:spcBef>
                <a:spcPts val="882"/>
              </a:spcBef>
              <a:spcAft>
                <a:spcPts val="882"/>
              </a:spcAft>
              <a:buFont typeface="Wingdings" panose="05000000000000000000" pitchFamily="2" charset="2"/>
              <a:buChar char="§"/>
            </a:pPr>
            <a:endParaRPr lang="en-US" sz="2400" dirty="0"/>
          </a:p>
        </p:txBody>
      </p:sp>
      <p:sp>
        <p:nvSpPr>
          <p:cNvPr id="7" name="Slide Number Placeholder 3"/>
          <p:cNvSpPr>
            <a:spLocks noGrp="1"/>
          </p:cNvSpPr>
          <p:nvPr>
            <p:ph type="sldNum" sz="quarter" idx="4294967295"/>
          </p:nvPr>
        </p:nvSpPr>
        <p:spPr>
          <a:xfrm>
            <a:off x="9644561" y="7331147"/>
            <a:ext cx="603815" cy="160360"/>
          </a:xfrm>
          <a:prstGeom prst="rect">
            <a:avLst/>
          </a:prstGeom>
        </p:spPr>
        <p:txBody>
          <a:bodyPr anchor="ctr"/>
          <a:lstStyle/>
          <a:p>
            <a:pPr algn="r"/>
            <a:fld id="{470AFF04-8486-43CC-829F-E43663B2D86C}" type="slidenum">
              <a:rPr lang="en-GB" sz="772"/>
              <a:pPr algn="r"/>
              <a:t>2</a:t>
            </a:fld>
            <a:endParaRPr lang="en-GB" sz="772" dirty="0"/>
          </a:p>
        </p:txBody>
      </p:sp>
      <p:sp>
        <p:nvSpPr>
          <p:cNvPr id="8" name="Title 1">
            <a:extLst>
              <a:ext uri="{FF2B5EF4-FFF2-40B4-BE49-F238E27FC236}">
                <a16:creationId xmlns:a16="http://schemas.microsoft.com/office/drawing/2014/main" xmlns="" id="{870D27CE-E633-4C6A-854D-BA5B8EC4583F}"/>
              </a:ext>
            </a:extLst>
          </p:cNvPr>
          <p:cNvSpPr>
            <a:spLocks noGrp="1"/>
          </p:cNvSpPr>
          <p:nvPr>
            <p:ph type="title"/>
          </p:nvPr>
        </p:nvSpPr>
        <p:spPr>
          <a:xfrm>
            <a:off x="589949" y="227083"/>
            <a:ext cx="7920000" cy="974240"/>
          </a:xfrm>
          <a:noFill/>
        </p:spPr>
        <p:txBody>
          <a:bodyPr vert="horz" lIns="104306" tIns="52153" rIns="104306" bIns="52153" rtlCol="0" anchor="ctr" anchorCtr="0">
            <a:noAutofit/>
          </a:bodyPr>
          <a:lstStyle/>
          <a:p>
            <a:pPr>
              <a:lnSpc>
                <a:spcPct val="100000"/>
              </a:lnSpc>
            </a:pPr>
            <a:r>
              <a:rPr lang="en-GB" sz="2600" spc="-150" dirty="0"/>
              <a:t>UPDATEs </a:t>
            </a:r>
            <a:br>
              <a:rPr lang="en-GB" sz="2600" spc="-150" dirty="0"/>
            </a:br>
            <a:endParaRPr lang="en-GB" sz="2600" b="0" i="1" spc="-150" dirty="0"/>
          </a:p>
        </p:txBody>
      </p:sp>
    </p:spTree>
    <p:extLst>
      <p:ext uri="{BB962C8B-B14F-4D97-AF65-F5344CB8AC3E}">
        <p14:creationId xmlns:p14="http://schemas.microsoft.com/office/powerpoint/2010/main" val="2468854007"/>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4294967295"/>
          </p:nvPr>
        </p:nvSpPr>
        <p:spPr>
          <a:xfrm>
            <a:off x="709613" y="1201323"/>
            <a:ext cx="9607550" cy="5738357"/>
          </a:xfrm>
          <a:solidFill>
            <a:schemeClr val="bg1">
              <a:lumMod val="95000"/>
            </a:schemeClr>
          </a:solidFill>
          <a:ln w="9525">
            <a:solidFill>
              <a:schemeClr val="bg1">
                <a:lumMod val="75000"/>
              </a:schemeClr>
            </a:solidFill>
          </a:ln>
        </p:spPr>
        <p:txBody>
          <a:bodyPr vert="horz" lIns="132923" tIns="66461" rIns="132923" bIns="66461" rtlCol="0" anchor="ctr">
            <a:noAutofit/>
          </a:bodyPr>
          <a:lstStyle/>
          <a:p>
            <a:endParaRPr lang="en-GB" sz="2000" b="1" dirty="0"/>
          </a:p>
          <a:p>
            <a:endParaRPr lang="en-GB" sz="1600" b="1" dirty="0"/>
          </a:p>
          <a:p>
            <a:endParaRPr lang="en-GB" sz="1600" b="1" dirty="0"/>
          </a:p>
          <a:p>
            <a:r>
              <a:rPr lang="en-US" sz="1600" b="1" dirty="0">
                <a:solidFill>
                  <a:schemeClr val="accent1"/>
                </a:solidFill>
              </a:rPr>
              <a:t>c)</a:t>
            </a:r>
            <a:r>
              <a:rPr lang="en-US" sz="1600" dirty="0">
                <a:solidFill>
                  <a:schemeClr val="accent1"/>
                </a:solidFill>
              </a:rPr>
              <a:t> </a:t>
            </a:r>
            <a:r>
              <a:rPr lang="en-GB" sz="1600" b="1" dirty="0">
                <a:solidFill>
                  <a:schemeClr val="accent1"/>
                </a:solidFill>
              </a:rPr>
              <a:t>Creating an enabling environment</a:t>
            </a:r>
            <a:r>
              <a:rPr lang="en-GB" sz="1600" dirty="0">
                <a:solidFill>
                  <a:schemeClr val="accent1"/>
                </a:solidFill>
              </a:rPr>
              <a:t> </a:t>
            </a:r>
            <a:r>
              <a:rPr lang="en-GB" sz="1600" dirty="0"/>
              <a:t>– possible levers for achieving this includes:</a:t>
            </a:r>
            <a:endParaRPr lang="en-US" sz="1600" dirty="0"/>
          </a:p>
          <a:p>
            <a:pPr lvl="0">
              <a:buFont typeface="Arial" pitchFamily="34" charset="0"/>
              <a:buChar char="•"/>
            </a:pPr>
            <a:r>
              <a:rPr lang="en-GB" sz="1600" dirty="0"/>
              <a:t> Improving market trading technology;</a:t>
            </a:r>
            <a:endParaRPr lang="en-US" sz="1600" dirty="0"/>
          </a:p>
          <a:p>
            <a:pPr lvl="0">
              <a:buFont typeface="Arial" pitchFamily="34" charset="0"/>
              <a:buChar char="•"/>
            </a:pPr>
            <a:r>
              <a:rPr lang="en-GB" sz="1600" dirty="0"/>
              <a:t> Enhancing market and reference data;</a:t>
            </a:r>
            <a:endParaRPr lang="en-US" sz="1600" dirty="0"/>
          </a:p>
          <a:p>
            <a:pPr lvl="0">
              <a:buFont typeface="Arial" pitchFamily="34" charset="0"/>
              <a:buChar char="•"/>
            </a:pPr>
            <a:r>
              <a:rPr lang="en-GB" sz="1600" dirty="0"/>
              <a:t> Improving free float; </a:t>
            </a:r>
            <a:endParaRPr lang="en-US" sz="1600" dirty="0">
              <a:solidFill>
                <a:srgbClr val="FF0000"/>
              </a:solidFill>
            </a:endParaRPr>
          </a:p>
          <a:p>
            <a:pPr>
              <a:buFont typeface="Arial" pitchFamily="34" charset="0"/>
              <a:buChar char="•"/>
            </a:pPr>
            <a:r>
              <a:rPr lang="en-GB" sz="1600" dirty="0"/>
              <a:t> Leveraging technology to improve access to products and historical trading data is key to deepening market liquidity. Also, funding for key market participants will positively impact market liquidity.</a:t>
            </a:r>
          </a:p>
          <a:p>
            <a:endParaRPr lang="en-US" sz="1600" dirty="0"/>
          </a:p>
          <a:p>
            <a:r>
              <a:rPr lang="en-GB" sz="1600" b="1" dirty="0">
                <a:solidFill>
                  <a:schemeClr val="accent1"/>
                </a:solidFill>
              </a:rPr>
              <a:t>2.</a:t>
            </a:r>
            <a:r>
              <a:rPr lang="en-GB" sz="1600" b="1" dirty="0"/>
              <a:t> </a:t>
            </a:r>
            <a:r>
              <a:rPr lang="en-GB" sz="1600" dirty="0">
                <a:solidFill>
                  <a:schemeClr val="accent1"/>
                </a:solidFill>
              </a:rPr>
              <a:t>Examining constraints of existing liquidity initiatives with a view to recommending the way forward</a:t>
            </a:r>
          </a:p>
          <a:p>
            <a:pPr marL="457200" lvl="0" indent="-457200"/>
            <a:endParaRPr lang="en-GB" sz="1600" dirty="0"/>
          </a:p>
          <a:p>
            <a:pPr marL="457200" lvl="0" indent="-457200">
              <a:buAutoNum type="alphaLcParenR"/>
            </a:pPr>
            <a:r>
              <a:rPr lang="en-GB" sz="1600" dirty="0"/>
              <a:t>Market making – challenges include Inadequate incentives, Limited access to capital, including cash and securities, major activities limited liquid securities.</a:t>
            </a:r>
          </a:p>
          <a:p>
            <a:pPr marL="457200" lvl="0" indent="-457200"/>
            <a:endParaRPr lang="en-GB" sz="1600" dirty="0"/>
          </a:p>
          <a:p>
            <a:pPr marL="457200" lvl="0" indent="-457200">
              <a:buAutoNum type="alphaLcParenR"/>
            </a:pPr>
            <a:r>
              <a:rPr lang="en-GB" sz="1600" dirty="0"/>
              <a:t>Securities Lending and Short Selling – challenges include slow on-boarding process by SLAs with stringent requirements, lack of adequate market knowledge on Securities Lending, absence of robust regulation guiding Securities Lending activities</a:t>
            </a:r>
          </a:p>
          <a:p>
            <a:endParaRPr lang="en-US" sz="2000" dirty="0"/>
          </a:p>
          <a:p>
            <a:pPr marL="422766" lvl="1" indent="-169235">
              <a:spcBef>
                <a:spcPts val="882"/>
              </a:spcBef>
              <a:spcAft>
                <a:spcPts val="882"/>
              </a:spcAft>
              <a:buNone/>
            </a:pPr>
            <a:r>
              <a:rPr lang="en-GB" sz="2400" dirty="0"/>
              <a:t> </a:t>
            </a:r>
          </a:p>
          <a:p>
            <a:pPr marL="422766" lvl="1" indent="-169235">
              <a:spcBef>
                <a:spcPts val="882"/>
              </a:spcBef>
              <a:spcAft>
                <a:spcPts val="882"/>
              </a:spcAft>
              <a:buFont typeface="Wingdings" panose="05000000000000000000" pitchFamily="2" charset="2"/>
              <a:buChar char="§"/>
            </a:pPr>
            <a:endParaRPr lang="en-US" sz="2400" dirty="0"/>
          </a:p>
        </p:txBody>
      </p:sp>
      <p:sp>
        <p:nvSpPr>
          <p:cNvPr id="7" name="Slide Number Placeholder 3"/>
          <p:cNvSpPr>
            <a:spLocks noGrp="1"/>
          </p:cNvSpPr>
          <p:nvPr>
            <p:ph type="sldNum" sz="quarter" idx="4294967295"/>
          </p:nvPr>
        </p:nvSpPr>
        <p:spPr>
          <a:xfrm>
            <a:off x="9644561" y="7331147"/>
            <a:ext cx="603815" cy="160360"/>
          </a:xfrm>
          <a:prstGeom prst="rect">
            <a:avLst/>
          </a:prstGeom>
        </p:spPr>
        <p:txBody>
          <a:bodyPr anchor="ctr"/>
          <a:lstStyle/>
          <a:p>
            <a:pPr algn="r"/>
            <a:fld id="{470AFF04-8486-43CC-829F-E43663B2D86C}" type="slidenum">
              <a:rPr lang="en-GB" sz="772"/>
              <a:pPr algn="r"/>
              <a:t>3</a:t>
            </a:fld>
            <a:endParaRPr lang="en-GB" sz="772" dirty="0"/>
          </a:p>
        </p:txBody>
      </p:sp>
      <p:sp>
        <p:nvSpPr>
          <p:cNvPr id="8" name="Title 1">
            <a:extLst>
              <a:ext uri="{FF2B5EF4-FFF2-40B4-BE49-F238E27FC236}">
                <a16:creationId xmlns:a16="http://schemas.microsoft.com/office/drawing/2014/main" xmlns="" id="{870D27CE-E633-4C6A-854D-BA5B8EC4583F}"/>
              </a:ext>
            </a:extLst>
          </p:cNvPr>
          <p:cNvSpPr>
            <a:spLocks noGrp="1"/>
          </p:cNvSpPr>
          <p:nvPr>
            <p:ph type="title"/>
          </p:nvPr>
        </p:nvSpPr>
        <p:spPr>
          <a:xfrm>
            <a:off x="589949" y="227083"/>
            <a:ext cx="7920000" cy="974240"/>
          </a:xfrm>
          <a:noFill/>
        </p:spPr>
        <p:txBody>
          <a:bodyPr vert="horz" lIns="104306" tIns="52153" rIns="104306" bIns="52153" rtlCol="0" anchor="ctr" anchorCtr="0">
            <a:noAutofit/>
          </a:bodyPr>
          <a:lstStyle/>
          <a:p>
            <a:pPr>
              <a:lnSpc>
                <a:spcPct val="100000"/>
              </a:lnSpc>
            </a:pPr>
            <a:r>
              <a:rPr lang="en-GB" sz="2600" spc="-150" dirty="0"/>
              <a:t>UPDATEs </a:t>
            </a:r>
            <a:br>
              <a:rPr lang="en-GB" sz="2600" spc="-150" dirty="0"/>
            </a:br>
            <a:endParaRPr lang="en-GB" sz="2600" b="0" i="1" spc="-150" dirty="0"/>
          </a:p>
        </p:txBody>
      </p:sp>
    </p:spTree>
    <p:extLst>
      <p:ext uri="{BB962C8B-B14F-4D97-AF65-F5344CB8AC3E}">
        <p14:creationId xmlns:p14="http://schemas.microsoft.com/office/powerpoint/2010/main" val="2468854007"/>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Rectangle 72"/>
          <p:cNvSpPr/>
          <p:nvPr/>
        </p:nvSpPr>
        <p:spPr>
          <a:xfrm>
            <a:off x="709613" y="1401106"/>
            <a:ext cx="9607550" cy="5841118"/>
          </a:xfrm>
          <a:prstGeom prst="rect">
            <a:avLst/>
          </a:prstGeom>
          <a:solidFill>
            <a:schemeClr val="bg1">
              <a:lumMod val="95000"/>
            </a:schemeClr>
          </a:solidFill>
          <a:ln w="952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69235" indent="-169235">
              <a:spcBef>
                <a:spcPts val="600"/>
              </a:spcBef>
              <a:spcAft>
                <a:spcPts val="600"/>
              </a:spcAft>
              <a:buClr>
                <a:schemeClr val="accent1"/>
              </a:buClr>
              <a:buFont typeface="Wingdings" panose="05000000000000000000" pitchFamily="2" charset="2"/>
              <a:buChar char="§"/>
            </a:pPr>
            <a:r>
              <a:rPr lang="en-US" sz="2800" dirty="0">
                <a:solidFill>
                  <a:schemeClr val="tx1"/>
                </a:solidFill>
              </a:rPr>
              <a:t>Invite external stakeholders to socialize ideas - Banks, Securities lending agents, market participants.</a:t>
            </a:r>
          </a:p>
          <a:p>
            <a:pPr marL="169235" indent="-169235">
              <a:spcBef>
                <a:spcPts val="600"/>
              </a:spcBef>
              <a:spcAft>
                <a:spcPts val="600"/>
              </a:spcAft>
              <a:buClr>
                <a:schemeClr val="accent1"/>
              </a:buClr>
              <a:buFont typeface="Wingdings" panose="05000000000000000000" pitchFamily="2" charset="2"/>
              <a:buChar char="§"/>
            </a:pPr>
            <a:endParaRPr lang="en-US" sz="2800" dirty="0">
              <a:solidFill>
                <a:schemeClr val="tx1"/>
              </a:solidFill>
            </a:endParaRPr>
          </a:p>
          <a:p>
            <a:pPr marL="169235" indent="-169235">
              <a:spcBef>
                <a:spcPts val="600"/>
              </a:spcBef>
              <a:spcAft>
                <a:spcPts val="600"/>
              </a:spcAft>
              <a:buClr>
                <a:schemeClr val="accent1"/>
              </a:buClr>
              <a:buFont typeface="Wingdings" panose="05000000000000000000" pitchFamily="2" charset="2"/>
              <a:buChar char="§"/>
            </a:pPr>
            <a:r>
              <a:rPr lang="en-US" sz="2800" dirty="0">
                <a:solidFill>
                  <a:schemeClr val="tx1"/>
                </a:solidFill>
              </a:rPr>
              <a:t>Propose 3-5 implementable, low hanging fruit solutions – Funding, Improving Market Architecture, Collective Investment Schemes, etc. </a:t>
            </a:r>
          </a:p>
          <a:p>
            <a:pPr marL="169235" indent="-169235">
              <a:spcBef>
                <a:spcPts val="600"/>
              </a:spcBef>
              <a:spcAft>
                <a:spcPts val="600"/>
              </a:spcAft>
              <a:buClr>
                <a:schemeClr val="accent1"/>
              </a:buClr>
            </a:pPr>
            <a:endParaRPr lang="en-US" sz="2800" dirty="0">
              <a:solidFill>
                <a:schemeClr val="tx1"/>
              </a:solidFill>
            </a:endParaRPr>
          </a:p>
          <a:p>
            <a:pPr marL="169235" indent="-169235">
              <a:spcBef>
                <a:spcPts val="600"/>
              </a:spcBef>
              <a:spcAft>
                <a:spcPts val="600"/>
              </a:spcAft>
              <a:buClr>
                <a:schemeClr val="accent1"/>
              </a:buClr>
              <a:buFont typeface="Wingdings" panose="05000000000000000000" pitchFamily="2" charset="2"/>
              <a:buChar char="§"/>
            </a:pPr>
            <a:r>
              <a:rPr lang="en-US" sz="2800" dirty="0">
                <a:solidFill>
                  <a:schemeClr val="tx1"/>
                </a:solidFill>
              </a:rPr>
              <a:t>Extension of timeline to December 2017</a:t>
            </a:r>
          </a:p>
        </p:txBody>
      </p:sp>
      <p:sp>
        <p:nvSpPr>
          <p:cNvPr id="75" name="Title 74"/>
          <p:cNvSpPr>
            <a:spLocks noGrp="1"/>
          </p:cNvSpPr>
          <p:nvPr>
            <p:ph type="title"/>
          </p:nvPr>
        </p:nvSpPr>
        <p:spPr/>
        <p:txBody>
          <a:bodyPr/>
          <a:lstStyle/>
          <a:p>
            <a:r>
              <a:rPr lang="en-GB" sz="1200" dirty="0">
                <a:solidFill>
                  <a:schemeClr val="bg1"/>
                </a:solidFill>
              </a:rPr>
              <a:t>4</a:t>
            </a:r>
          </a:p>
        </p:txBody>
      </p:sp>
      <p:sp>
        <p:nvSpPr>
          <p:cNvPr id="76" name="Title 1"/>
          <p:cNvSpPr txBox="1">
            <a:spLocks/>
          </p:cNvSpPr>
          <p:nvPr/>
        </p:nvSpPr>
        <p:spPr>
          <a:xfrm>
            <a:off x="589949" y="207419"/>
            <a:ext cx="8570726" cy="622134"/>
          </a:xfrm>
          <a:prstGeom prst="rect">
            <a:avLst/>
          </a:prstGeom>
          <a:noFill/>
        </p:spPr>
        <p:txBody>
          <a:bodyPr vert="horz" lIns="104306" tIns="52153" rIns="104306" bIns="52153" rtlCol="0" anchor="ctr" anchorCtr="0">
            <a:noAutofit/>
          </a:bodyPr>
          <a:lstStyle>
            <a:lvl1pPr algn="l" defTabSz="1043056" rtl="0" eaLnBrk="1" latinLnBrk="0" hangingPunct="1">
              <a:lnSpc>
                <a:spcPts val="3800"/>
              </a:lnSpc>
              <a:spcBef>
                <a:spcPct val="0"/>
              </a:spcBef>
              <a:buNone/>
              <a:defRPr sz="4000" b="1" kern="1200" cap="all" spc="-300">
                <a:solidFill>
                  <a:srgbClr val="33342E"/>
                </a:solidFill>
                <a:latin typeface="Arial" pitchFamily="34" charset="0"/>
                <a:ea typeface="+mj-ea"/>
                <a:cs typeface="Arial" pitchFamily="34" charset="0"/>
              </a:defRPr>
            </a:lvl1pPr>
          </a:lstStyle>
          <a:p>
            <a:pPr>
              <a:lnSpc>
                <a:spcPct val="100000"/>
              </a:lnSpc>
            </a:pPr>
            <a:r>
              <a:rPr lang="en-GB" sz="2600" spc="-150" dirty="0"/>
              <a:t>Next steps</a:t>
            </a:r>
            <a:endParaRPr lang="en-GB" sz="2400" b="0" i="1" spc="-150" dirty="0"/>
          </a:p>
        </p:txBody>
      </p:sp>
      <p:sp>
        <p:nvSpPr>
          <p:cNvPr id="77" name="Slide Number Placeholder 2"/>
          <p:cNvSpPr txBox="1">
            <a:spLocks/>
          </p:cNvSpPr>
          <p:nvPr/>
        </p:nvSpPr>
        <p:spPr>
          <a:xfrm>
            <a:off x="9905235" y="7242224"/>
            <a:ext cx="603815" cy="173723"/>
          </a:xfrm>
          <a:prstGeom prst="rect">
            <a:avLst/>
          </a:prstGeom>
        </p:spPr>
        <p:txBody>
          <a:bodyPr lIns="88291" tIns="44145" rIns="88291" bIns="44145"/>
          <a:lstStyle/>
          <a:p>
            <a:pPr algn="r"/>
            <a:fld id="{470AFF04-8486-43CC-829F-E43663B2D86C}" type="slidenum">
              <a:rPr lang="en-GB" sz="772">
                <a:solidFill>
                  <a:srgbClr val="33342E"/>
                </a:solidFill>
                <a:latin typeface="Arial" pitchFamily="34" charset="0"/>
                <a:cs typeface="Arial" pitchFamily="34" charset="0"/>
              </a:rPr>
              <a:pPr algn="r"/>
              <a:t>4</a:t>
            </a:fld>
            <a:endParaRPr lang="en-GB" sz="772" dirty="0">
              <a:solidFill>
                <a:srgbClr val="33342E"/>
              </a:solidFill>
              <a:latin typeface="Arial" pitchFamily="34" charset="0"/>
              <a:cs typeface="Arial" pitchFamily="34" charset="0"/>
            </a:endParaRPr>
          </a:p>
        </p:txBody>
      </p:sp>
    </p:spTree>
    <p:extLst>
      <p:ext uri="{BB962C8B-B14F-4D97-AF65-F5344CB8AC3E}">
        <p14:creationId xmlns:p14="http://schemas.microsoft.com/office/powerpoint/2010/main" val="721414571"/>
      </p:ext>
    </p:extLst>
  </p:cSld>
  <p:clrMapOvr>
    <a:masterClrMapping/>
  </p:clrMapOvr>
  <p:transition>
    <p:fade/>
  </p:transition>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 val="3435a03534496d17f36824143c1b7643bf6019a3"/>
</p:tagLst>
</file>

<file path=ppt/theme/theme1.xml><?xml version="1.0" encoding="utf-8"?>
<a:theme xmlns:a="http://schemas.openxmlformats.org/drawingml/2006/main" name="1_CAPITAL">
  <a:themeElements>
    <a:clrScheme name="Renaissance Capital Research">
      <a:dk1>
        <a:srgbClr val="000000"/>
      </a:dk1>
      <a:lt1>
        <a:srgbClr val="FFFFFF"/>
      </a:lt1>
      <a:dk2>
        <a:srgbClr val="A5A5A5"/>
      </a:dk2>
      <a:lt2>
        <a:srgbClr val="FFFFFF"/>
      </a:lt2>
      <a:accent1>
        <a:srgbClr val="D00062"/>
      </a:accent1>
      <a:accent2>
        <a:srgbClr val="6F6F6F"/>
      </a:accent2>
      <a:accent3>
        <a:srgbClr val="000000"/>
      </a:accent3>
      <a:accent4>
        <a:srgbClr val="FF499F"/>
      </a:accent4>
      <a:accent5>
        <a:srgbClr val="C5C5C5"/>
      </a:accent5>
      <a:accent6>
        <a:srgbClr val="595959"/>
      </a:accent6>
      <a:hlink>
        <a:srgbClr val="6F6F6F"/>
      </a:hlink>
      <a:folHlink>
        <a:srgbClr val="FFFFFF"/>
      </a:folHlink>
    </a:clrScheme>
    <a:fontScheme name="Arial 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CAPITAL">
  <a:themeElements>
    <a:clrScheme name="Renaissance Capital Research">
      <a:dk1>
        <a:srgbClr val="000000"/>
      </a:dk1>
      <a:lt1>
        <a:srgbClr val="FFFFFF"/>
      </a:lt1>
      <a:dk2>
        <a:srgbClr val="A5A5A5"/>
      </a:dk2>
      <a:lt2>
        <a:srgbClr val="FFFFFF"/>
      </a:lt2>
      <a:accent1>
        <a:srgbClr val="D00062"/>
      </a:accent1>
      <a:accent2>
        <a:srgbClr val="6F6F6F"/>
      </a:accent2>
      <a:accent3>
        <a:srgbClr val="000000"/>
      </a:accent3>
      <a:accent4>
        <a:srgbClr val="FF499F"/>
      </a:accent4>
      <a:accent5>
        <a:srgbClr val="C5C5C5"/>
      </a:accent5>
      <a:accent6>
        <a:srgbClr val="595959"/>
      </a:accent6>
      <a:hlink>
        <a:srgbClr val="6F6F6F"/>
      </a:hlink>
      <a:folHlink>
        <a:srgbClr val="FFFFFF"/>
      </a:folHlink>
    </a:clrScheme>
    <a:fontScheme name="Arial 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3_CAPITAL">
  <a:themeElements>
    <a:clrScheme name="Renaissance Capital Research">
      <a:dk1>
        <a:srgbClr val="000000"/>
      </a:dk1>
      <a:lt1>
        <a:srgbClr val="FFFFFF"/>
      </a:lt1>
      <a:dk2>
        <a:srgbClr val="A5A5A5"/>
      </a:dk2>
      <a:lt2>
        <a:srgbClr val="FFFFFF"/>
      </a:lt2>
      <a:accent1>
        <a:srgbClr val="D00062"/>
      </a:accent1>
      <a:accent2>
        <a:srgbClr val="6F6F6F"/>
      </a:accent2>
      <a:accent3>
        <a:srgbClr val="000000"/>
      </a:accent3>
      <a:accent4>
        <a:srgbClr val="FF499F"/>
      </a:accent4>
      <a:accent5>
        <a:srgbClr val="C5C5C5"/>
      </a:accent5>
      <a:accent6>
        <a:srgbClr val="595959"/>
      </a:accent6>
      <a:hlink>
        <a:srgbClr val="6F6F6F"/>
      </a:hlink>
      <a:folHlink>
        <a:srgbClr val="FFFFFF"/>
      </a:folHlink>
    </a:clrScheme>
    <a:fontScheme name="Arial 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7_CAPITAL">
  <a:themeElements>
    <a:clrScheme name="Renaissance Capital Research">
      <a:dk1>
        <a:srgbClr val="000000"/>
      </a:dk1>
      <a:lt1>
        <a:srgbClr val="FFFFFF"/>
      </a:lt1>
      <a:dk2>
        <a:srgbClr val="A5A5A5"/>
      </a:dk2>
      <a:lt2>
        <a:srgbClr val="FFFFFF"/>
      </a:lt2>
      <a:accent1>
        <a:srgbClr val="D00062"/>
      </a:accent1>
      <a:accent2>
        <a:srgbClr val="6F6F6F"/>
      </a:accent2>
      <a:accent3>
        <a:srgbClr val="000000"/>
      </a:accent3>
      <a:accent4>
        <a:srgbClr val="FF499F"/>
      </a:accent4>
      <a:accent5>
        <a:srgbClr val="C5C5C5"/>
      </a:accent5>
      <a:accent6>
        <a:srgbClr val="595959"/>
      </a:accent6>
      <a:hlink>
        <a:srgbClr val="6F6F6F"/>
      </a:hlink>
      <a:folHlink>
        <a:srgbClr val="FFFFFF"/>
      </a:folHlink>
    </a:clrScheme>
    <a:fontScheme name="Arial 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Renaissance Capital Boilerplates- Eng</Template>
  <TotalTime>46251</TotalTime>
  <Words>652</Words>
  <Application>Microsoft Office PowerPoint</Application>
  <PresentationFormat>Custom</PresentationFormat>
  <Paragraphs>55</Paragraphs>
  <Slides>5</Slides>
  <Notes>4</Notes>
  <HiddenSlides>0</HiddenSlides>
  <MMClips>0</MMClips>
  <ScaleCrop>false</ScaleCrop>
  <HeadingPairs>
    <vt:vector size="6" baseType="variant">
      <vt:variant>
        <vt:lpstr>Fonts Used</vt:lpstr>
      </vt:variant>
      <vt:variant>
        <vt:i4>5</vt:i4>
      </vt:variant>
      <vt:variant>
        <vt:lpstr>Theme</vt:lpstr>
      </vt:variant>
      <vt:variant>
        <vt:i4>4</vt:i4>
      </vt:variant>
      <vt:variant>
        <vt:lpstr>Slide Titles</vt:lpstr>
      </vt:variant>
      <vt:variant>
        <vt:i4>5</vt:i4>
      </vt:variant>
    </vt:vector>
  </HeadingPairs>
  <TitlesOfParts>
    <vt:vector size="14" baseType="lpstr">
      <vt:lpstr>ＭＳ Ｐゴシック</vt:lpstr>
      <vt:lpstr>Arial</vt:lpstr>
      <vt:lpstr>Calibri</vt:lpstr>
      <vt:lpstr>Times New Roman</vt:lpstr>
      <vt:lpstr>Wingdings</vt:lpstr>
      <vt:lpstr>1_CAPITAL</vt:lpstr>
      <vt:lpstr>2_CAPITAL</vt:lpstr>
      <vt:lpstr>3_CAPITAL</vt:lpstr>
      <vt:lpstr>7_CAPITAL</vt:lpstr>
      <vt:lpstr>TECHNICAL COMMITTEE ON MARKET LIQUIDITY ENHANCEMENT</vt:lpstr>
      <vt:lpstr>INTRODUCTION </vt:lpstr>
      <vt:lpstr>UPDATEs  </vt:lpstr>
      <vt:lpstr>UPDATEs  </vt:lpstr>
      <vt:lpstr>4</vt:lpstr>
    </vt:vector>
  </TitlesOfParts>
  <Company>Renaissance Capital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Metals &amp; mining</dc:title>
  <dc:creator>Kehinde Ilesanmi</dc:creator>
  <cp:lastModifiedBy>secadmin</cp:lastModifiedBy>
  <cp:revision>8759</cp:revision>
  <cp:lastPrinted>2014-01-29T22:01:14Z</cp:lastPrinted>
  <dcterms:created xsi:type="dcterms:W3CDTF">2011-12-09T06:29:42Z</dcterms:created>
  <dcterms:modified xsi:type="dcterms:W3CDTF">2017-11-09T08:45:03Z</dcterms:modified>
</cp:coreProperties>
</file>