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76" r:id="rId1"/>
    <p:sldMasterId id="2147483811" r:id="rId2"/>
    <p:sldMasterId id="2147483828" r:id="rId3"/>
    <p:sldMasterId id="2147483876" r:id="rId4"/>
  </p:sldMasterIdLst>
  <p:notesMasterIdLst>
    <p:notesMasterId r:id="rId9"/>
  </p:notesMasterIdLst>
  <p:handoutMasterIdLst>
    <p:handoutMasterId r:id="rId10"/>
  </p:handoutMasterIdLst>
  <p:sldIdLst>
    <p:sldId id="1248" r:id="rId5"/>
    <p:sldId id="1246" r:id="rId6"/>
    <p:sldId id="1066" r:id="rId7"/>
    <p:sldId id="1245" r:id="rId8"/>
  </p:sldIdLst>
  <p:sldSz cx="10693400" cy="7561263"/>
  <p:notesSz cx="6797675" cy="9928225"/>
  <p:custDataLst>
    <p:tags r:id="rId11"/>
  </p:custDataLst>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47" userDrawn="1">
          <p15:clr>
            <a:srgbClr val="A4A3A4"/>
          </p15:clr>
        </p15:guide>
        <p15:guide id="2" orient="horz" pos="877" userDrawn="1">
          <p15:clr>
            <a:srgbClr val="A4A3A4"/>
          </p15:clr>
        </p15:guide>
        <p15:guide id="3" orient="horz" pos="4153" userDrawn="1">
          <p15:clr>
            <a:srgbClr val="A4A3A4"/>
          </p15:clr>
        </p15:guide>
        <p15:guide id="4" pos="447" userDrawn="1">
          <p15:clr>
            <a:srgbClr val="A4A3A4"/>
          </p15:clr>
        </p15:guide>
        <p15:guide id="5" pos="1910" userDrawn="1">
          <p15:clr>
            <a:srgbClr val="A4A3A4"/>
          </p15:clr>
        </p15:guide>
        <p15:guide id="6" pos="6499" userDrawn="1">
          <p15:clr>
            <a:srgbClr val="A4A3A4"/>
          </p15:clr>
        </p15:guide>
        <p15:guide id="8" pos="3499" userDrawn="1">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6666"/>
    <a:srgbClr val="DBEEF4"/>
    <a:srgbClr val="FFE5F1"/>
    <a:srgbClr val="FF0000"/>
    <a:srgbClr val="000066"/>
    <a:srgbClr val="C1D6FF"/>
    <a:srgbClr val="CCFFCC"/>
    <a:srgbClr val="B7DEE8"/>
    <a:srgbClr val="93CDDD"/>
    <a:srgbClr val="FF4A9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279" autoAdjust="0"/>
    <p:restoredTop sz="97872" autoAdjust="0"/>
  </p:normalViewPr>
  <p:slideViewPr>
    <p:cSldViewPr snapToObjects="1" showGuides="1">
      <p:cViewPr varScale="1">
        <p:scale>
          <a:sx n="83" d="100"/>
          <a:sy n="83" d="100"/>
        </p:scale>
        <p:origin x="-1626" y="-162"/>
      </p:cViewPr>
      <p:guideLst>
        <p:guide orient="horz" pos="247"/>
        <p:guide orient="horz" pos="877"/>
        <p:guide orient="horz" pos="4153"/>
        <p:guide pos="447"/>
        <p:guide pos="1910"/>
        <p:guide pos="6499"/>
        <p:guide pos="3499"/>
      </p:guideLst>
    </p:cSldViewPr>
  </p:slideViewPr>
  <p:notesTextViewPr>
    <p:cViewPr>
      <p:scale>
        <a:sx n="100" d="100"/>
        <a:sy n="100" d="100"/>
      </p:scale>
      <p:origin x="0" y="0"/>
    </p:cViewPr>
  </p:notesTextViewPr>
  <p:sorterViewPr>
    <p:cViewPr>
      <p:scale>
        <a:sx n="66" d="100"/>
        <a:sy n="66" d="100"/>
      </p:scale>
      <p:origin x="0" y="162"/>
    </p:cViewPr>
  </p:sorterViewPr>
  <p:notesViewPr>
    <p:cSldViewPr snapToObjects="1" showGuides="1">
      <p:cViewPr varScale="1">
        <p:scale>
          <a:sx n="73" d="100"/>
          <a:sy n="73" d="100"/>
        </p:scale>
        <p:origin x="-2196" y="-96"/>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4DE6C5D3-92F3-41DF-9700-09B57D7C421B}" type="datetimeFigureOut">
              <a:rPr lang="en-GB" smtClean="0"/>
              <a:pPr/>
              <a:t>08/08/2017</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7F6A630-4341-49DA-A5CE-EDEBD261C65C}" type="slidenum">
              <a:rPr lang="en-GB" smtClean="0"/>
              <a:pPr/>
              <a:t>‹#›</a:t>
            </a:fld>
            <a:endParaRPr lang="en-GB"/>
          </a:p>
        </p:txBody>
      </p:sp>
    </p:spTree>
    <p:extLst>
      <p:ext uri="{BB962C8B-B14F-4D97-AF65-F5344CB8AC3E}">
        <p14:creationId xmlns:p14="http://schemas.microsoft.com/office/powerpoint/2010/main" xmlns="" val="1984427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1118A1D-0F22-4C53-8986-7C158881FC43}" type="datetimeFigureOut">
              <a:rPr lang="en-GB" smtClean="0"/>
              <a:pPr/>
              <a:t>08/08/2017</a:t>
            </a:fld>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D11E67C2-88B7-4694-9D7A-E58A4EF5461D}" type="slidenum">
              <a:rPr lang="en-GB" smtClean="0"/>
              <a:pPr/>
              <a:t>‹#›</a:t>
            </a:fld>
            <a:endParaRPr lang="en-GB"/>
          </a:p>
        </p:txBody>
      </p:sp>
    </p:spTree>
    <p:extLst>
      <p:ext uri="{BB962C8B-B14F-4D97-AF65-F5344CB8AC3E}">
        <p14:creationId xmlns:p14="http://schemas.microsoft.com/office/powerpoint/2010/main" xmlns="" val="3399213736"/>
      </p:ext>
    </p:extLst>
  </p:cSld>
  <p:clrMap bg1="lt1" tx1="dk1" bg2="lt2" tx2="dk2" accent1="accent1" accent2="accent2" accent3="accent3" accent4="accent4" accent5="accent5" accent6="accent6" hlink="hlink" folHlink="folHlink"/>
  <p:hf hdr="0" ftr="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11E67C2-88B7-4694-9D7A-E58A4EF5461D}" type="slidenum">
              <a:rPr lang="en-GB" smtClean="0"/>
              <a:pPr/>
              <a:t>1</a:t>
            </a:fld>
            <a:endParaRPr lang="en-GB" dirty="0"/>
          </a:p>
        </p:txBody>
      </p:sp>
    </p:spTree>
    <p:extLst>
      <p:ext uri="{BB962C8B-B14F-4D97-AF65-F5344CB8AC3E}">
        <p14:creationId xmlns:p14="http://schemas.microsoft.com/office/powerpoint/2010/main" xmlns="" val="343811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6763" y="744538"/>
            <a:ext cx="526415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1E67C2-88B7-4694-9D7A-E58A4EF5461D}" type="slidenum">
              <a:rPr lang="en-GB" smtClean="0"/>
              <a:pPr/>
              <a:t>3</a:t>
            </a:fld>
            <a:endParaRPr lang="en-GB" dirty="0"/>
          </a:p>
        </p:txBody>
      </p:sp>
    </p:spTree>
    <p:extLst>
      <p:ext uri="{BB962C8B-B14F-4D97-AF65-F5344CB8AC3E}">
        <p14:creationId xmlns:p14="http://schemas.microsoft.com/office/powerpoint/2010/main" xmlns="" val="2091082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Master 1">
    <p:spTree>
      <p:nvGrpSpPr>
        <p:cNvPr id="1" name=""/>
        <p:cNvGrpSpPr/>
        <p:nvPr/>
      </p:nvGrpSpPr>
      <p:grpSpPr>
        <a:xfrm>
          <a:off x="0" y="0"/>
          <a:ext cx="0" cy="0"/>
          <a:chOff x="0" y="0"/>
          <a:chExt cx="0" cy="0"/>
        </a:xfrm>
      </p:grpSpPr>
      <p:sp>
        <p:nvSpPr>
          <p:cNvPr id="15" name="Rectangle 14"/>
          <p:cNvSpPr/>
          <p:nvPr userDrawn="1"/>
        </p:nvSpPr>
        <p:spPr>
          <a:xfrm>
            <a:off x="7866984" y="2037144"/>
            <a:ext cx="2448596" cy="5143120"/>
          </a:xfrm>
          <a:prstGeom prst="rect">
            <a:avLst/>
          </a:pr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296" tIns="45649" rIns="91296" bIns="45649" rtlCol="0" anchor="ctr"/>
          <a:lstStyle/>
          <a:p>
            <a:pPr algn="ctr" defTabSz="1041401"/>
            <a:endParaRPr lang="en-GB" dirty="0">
              <a:solidFill>
                <a:prstClr val="white"/>
              </a:solidFill>
            </a:endParaRPr>
          </a:p>
        </p:txBody>
      </p:sp>
      <p:sp>
        <p:nvSpPr>
          <p:cNvPr id="2" name="Title 1"/>
          <p:cNvSpPr>
            <a:spLocks noGrp="1"/>
          </p:cNvSpPr>
          <p:nvPr>
            <p:ph type="ctrTitle"/>
          </p:nvPr>
        </p:nvSpPr>
        <p:spPr>
          <a:xfrm>
            <a:off x="397472" y="5266481"/>
            <a:ext cx="7299693" cy="1418316"/>
          </a:xfrm>
        </p:spPr>
        <p:txBody>
          <a:bodyPr tIns="0" bIns="0" anchor="b" anchorCtr="0">
            <a:normAutofit/>
          </a:bodyPr>
          <a:lstStyle>
            <a:lvl1pPr>
              <a:defRPr sz="3200" cap="all" spc="-149">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395762" y="6733177"/>
            <a:ext cx="7302227" cy="357907"/>
          </a:xfrm>
        </p:spPr>
        <p:txBody>
          <a:bodyPr anchor="ctr" anchorCtr="0">
            <a:normAutofit/>
          </a:bodyPr>
          <a:lstStyle>
            <a:lvl1pPr marL="0" indent="0" algn="l">
              <a:buNone/>
              <a:defRPr sz="1600" cap="all">
                <a:solidFill>
                  <a:srgbClr val="33342E"/>
                </a:solidFill>
              </a:defRPr>
            </a:lvl1pPr>
            <a:lvl2pPr marL="520700" indent="0" algn="ctr">
              <a:buNone/>
              <a:defRPr>
                <a:solidFill>
                  <a:schemeClr val="tx1">
                    <a:tint val="75000"/>
                  </a:schemeClr>
                </a:solidFill>
              </a:defRPr>
            </a:lvl2pPr>
            <a:lvl3pPr marL="1041401" indent="0" algn="ctr">
              <a:buNone/>
              <a:defRPr>
                <a:solidFill>
                  <a:schemeClr val="tx1">
                    <a:tint val="75000"/>
                  </a:schemeClr>
                </a:solidFill>
              </a:defRPr>
            </a:lvl3pPr>
            <a:lvl4pPr marL="1562101" indent="0" algn="ctr">
              <a:buNone/>
              <a:defRPr>
                <a:solidFill>
                  <a:schemeClr val="tx1">
                    <a:tint val="75000"/>
                  </a:schemeClr>
                </a:solidFill>
              </a:defRPr>
            </a:lvl4pPr>
            <a:lvl5pPr marL="2082803" indent="0" algn="ctr">
              <a:buNone/>
              <a:defRPr>
                <a:solidFill>
                  <a:schemeClr val="tx1">
                    <a:tint val="75000"/>
                  </a:schemeClr>
                </a:solidFill>
              </a:defRPr>
            </a:lvl5pPr>
            <a:lvl6pPr marL="2603501" indent="0" algn="ctr">
              <a:buNone/>
              <a:defRPr>
                <a:solidFill>
                  <a:schemeClr val="tx1">
                    <a:tint val="75000"/>
                  </a:schemeClr>
                </a:solidFill>
              </a:defRPr>
            </a:lvl6pPr>
            <a:lvl7pPr marL="3124204" indent="0" algn="ctr">
              <a:buNone/>
              <a:defRPr>
                <a:solidFill>
                  <a:schemeClr val="tx1">
                    <a:tint val="75000"/>
                  </a:schemeClr>
                </a:solidFill>
              </a:defRPr>
            </a:lvl7pPr>
            <a:lvl8pPr marL="3644904" indent="0" algn="ctr">
              <a:buNone/>
              <a:defRPr>
                <a:solidFill>
                  <a:schemeClr val="tx1">
                    <a:tint val="75000"/>
                  </a:schemeClr>
                </a:solidFill>
              </a:defRPr>
            </a:lvl8pPr>
            <a:lvl9pPr marL="4165601" indent="0" algn="ctr">
              <a:buNone/>
              <a:defRPr>
                <a:solidFill>
                  <a:schemeClr val="tx1">
                    <a:tint val="75000"/>
                  </a:schemeClr>
                </a:solidFill>
              </a:defRPr>
            </a:lvl9pPr>
          </a:lstStyle>
          <a:p>
            <a:r>
              <a:rPr lang="en-US" dirty="0"/>
              <a:t>Click to edit Master subtitle style</a:t>
            </a:r>
            <a:endParaRPr lang="en-GB" dirty="0"/>
          </a:p>
        </p:txBody>
      </p:sp>
      <p:sp>
        <p:nvSpPr>
          <p:cNvPr id="7"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pic>
        <p:nvPicPr>
          <p:cNvPr id="12" name="Picture 2" descr="G:\Publishing Production\RG broshure\RC.emf"/>
          <p:cNvPicPr>
            <a:picLocks noChangeAspect="1" noChangeArrowheads="1"/>
          </p:cNvPicPr>
          <p:nvPr userDrawn="1"/>
        </p:nvPicPr>
        <p:blipFill>
          <a:blip r:embed="rId2" cstate="print"/>
          <a:srcRect/>
          <a:stretch>
            <a:fillRect/>
          </a:stretch>
        </p:blipFill>
        <p:spPr bwMode="auto">
          <a:xfrm>
            <a:off x="7862062" y="541934"/>
            <a:ext cx="1393200" cy="498592"/>
          </a:xfrm>
          <a:prstGeom prst="rect">
            <a:avLst/>
          </a:prstGeom>
          <a:noFill/>
          <a:ln w="9525">
            <a:noFill/>
            <a:miter lim="800000"/>
            <a:headEnd/>
            <a:tailEnd/>
          </a:ln>
        </p:spPr>
      </p:pic>
    </p:spTree>
    <p:extLst>
      <p:ext uri="{BB962C8B-B14F-4D97-AF65-F5344CB8AC3E}">
        <p14:creationId xmlns:p14="http://schemas.microsoft.com/office/powerpoint/2010/main" xmlns="" val="67048341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Master 2">
    <p:spTree>
      <p:nvGrpSpPr>
        <p:cNvPr id="1" name=""/>
        <p:cNvGrpSpPr/>
        <p:nvPr/>
      </p:nvGrpSpPr>
      <p:grpSpPr>
        <a:xfrm>
          <a:off x="0" y="0"/>
          <a:ext cx="0" cy="0"/>
          <a:chOff x="0" y="0"/>
          <a:chExt cx="0" cy="0"/>
        </a:xfrm>
      </p:grpSpPr>
      <p:sp>
        <p:nvSpPr>
          <p:cNvPr id="2" name="Title 1"/>
          <p:cNvSpPr>
            <a:spLocks noGrp="1"/>
          </p:cNvSpPr>
          <p:nvPr>
            <p:ph type="ctrTitle"/>
          </p:nvPr>
        </p:nvSpPr>
        <p:spPr>
          <a:xfrm>
            <a:off x="532809" y="296159"/>
            <a:ext cx="7920001" cy="1141201"/>
          </a:xfrm>
        </p:spPr>
        <p:txBody>
          <a:bodyPr tIns="53914" bIns="53914" anchor="b" anchorCtr="0">
            <a:normAutofit/>
          </a:bodyPr>
          <a:lstStyle>
            <a:lvl1pPr>
              <a:defRPr sz="4000" cap="all" spc="0" baseline="0">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532809" y="2527202"/>
            <a:ext cx="7920001" cy="810000"/>
          </a:xfrm>
        </p:spPr>
        <p:txBody>
          <a:bodyPr anchor="b" anchorCtr="0">
            <a:noAutofit/>
          </a:bodyPr>
          <a:lstStyle>
            <a:lvl1pPr marL="0" indent="0" algn="l">
              <a:buNone/>
              <a:defRPr sz="2100" i="1" cap="none" baseline="0">
                <a:solidFill>
                  <a:srgbClr val="33342E"/>
                </a:solidFill>
              </a:defRPr>
            </a:lvl1pPr>
            <a:lvl2pPr marL="520700" indent="0" algn="ctr">
              <a:buNone/>
              <a:defRPr>
                <a:solidFill>
                  <a:schemeClr val="tx1">
                    <a:tint val="75000"/>
                  </a:schemeClr>
                </a:solidFill>
              </a:defRPr>
            </a:lvl2pPr>
            <a:lvl3pPr marL="1041401" indent="0" algn="ctr">
              <a:buNone/>
              <a:defRPr>
                <a:solidFill>
                  <a:schemeClr val="tx1">
                    <a:tint val="75000"/>
                  </a:schemeClr>
                </a:solidFill>
              </a:defRPr>
            </a:lvl3pPr>
            <a:lvl4pPr marL="1562101" indent="0" algn="ctr">
              <a:buNone/>
              <a:defRPr>
                <a:solidFill>
                  <a:schemeClr val="tx1">
                    <a:tint val="75000"/>
                  </a:schemeClr>
                </a:solidFill>
              </a:defRPr>
            </a:lvl4pPr>
            <a:lvl5pPr marL="2082803" indent="0" algn="ctr">
              <a:buNone/>
              <a:defRPr>
                <a:solidFill>
                  <a:schemeClr val="tx1">
                    <a:tint val="75000"/>
                  </a:schemeClr>
                </a:solidFill>
              </a:defRPr>
            </a:lvl5pPr>
            <a:lvl6pPr marL="2603501" indent="0" algn="ctr">
              <a:buNone/>
              <a:defRPr>
                <a:solidFill>
                  <a:schemeClr val="tx1">
                    <a:tint val="75000"/>
                  </a:schemeClr>
                </a:solidFill>
              </a:defRPr>
            </a:lvl6pPr>
            <a:lvl7pPr marL="3124204" indent="0" algn="ctr">
              <a:buNone/>
              <a:defRPr>
                <a:solidFill>
                  <a:schemeClr val="tx1">
                    <a:tint val="75000"/>
                  </a:schemeClr>
                </a:solidFill>
              </a:defRPr>
            </a:lvl7pPr>
            <a:lvl8pPr marL="3644904" indent="0" algn="ctr">
              <a:buNone/>
              <a:defRPr>
                <a:solidFill>
                  <a:schemeClr val="tx1">
                    <a:tint val="75000"/>
                  </a:schemeClr>
                </a:solidFill>
              </a:defRPr>
            </a:lvl8pPr>
            <a:lvl9pPr marL="4165601" indent="0" algn="ctr">
              <a:buNone/>
              <a:defRPr>
                <a:solidFill>
                  <a:schemeClr val="tx1">
                    <a:tint val="75000"/>
                  </a:schemeClr>
                </a:solidFill>
              </a:defRPr>
            </a:lvl9pPr>
          </a:lstStyle>
          <a:p>
            <a:r>
              <a:rPr lang="en-US" dirty="0"/>
              <a:t>Click to edit Master subtitle style</a:t>
            </a:r>
            <a:endParaRPr lang="en-GB" dirty="0"/>
          </a:p>
        </p:txBody>
      </p:sp>
      <p:sp>
        <p:nvSpPr>
          <p:cNvPr id="7"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
        <p:nvSpPr>
          <p:cNvPr id="11" name="Rectangle 10"/>
          <p:cNvSpPr/>
          <p:nvPr userDrawn="1"/>
        </p:nvSpPr>
        <p:spPr>
          <a:xfrm>
            <a:off x="246673" y="13"/>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394" tIns="49696" rIns="99394" bIns="49696" rtlCol="0" anchor="ctr"/>
          <a:lstStyle/>
          <a:p>
            <a:pPr algn="ctr" defTabSz="1041401"/>
            <a:endParaRPr lang="en-US" dirty="0">
              <a:solidFill>
                <a:prstClr val="white"/>
              </a:solidFill>
            </a:endParaRPr>
          </a:p>
        </p:txBody>
      </p:sp>
      <p:grpSp>
        <p:nvGrpSpPr>
          <p:cNvPr id="4" name="Group 16"/>
          <p:cNvGrpSpPr/>
          <p:nvPr userDrawn="1"/>
        </p:nvGrpSpPr>
        <p:grpSpPr>
          <a:xfrm>
            <a:off x="254012" y="2238332"/>
            <a:ext cx="9966325" cy="1460269"/>
            <a:chOff x="254000" y="2238320"/>
            <a:chExt cx="9357367" cy="1460269"/>
          </a:xfrm>
        </p:grpSpPr>
        <p:cxnSp>
          <p:nvCxnSpPr>
            <p:cNvPr id="13" name="Straight Connector 12"/>
            <p:cNvCxnSpPr/>
            <p:nvPr userDrawn="1"/>
          </p:nvCxnSpPr>
          <p:spPr>
            <a:xfrm>
              <a:off x="254000" y="2238320"/>
              <a:ext cx="9357367"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254000" y="3697001"/>
              <a:ext cx="9357367"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5" name="Rectangle 14"/>
          <p:cNvSpPr/>
          <p:nvPr userDrawn="1"/>
        </p:nvSpPr>
        <p:spPr>
          <a:xfrm>
            <a:off x="518274" y="4370595"/>
            <a:ext cx="1227418" cy="307633"/>
          </a:xfrm>
          <a:prstGeom prst="rect">
            <a:avLst/>
          </a:prstGeom>
        </p:spPr>
        <p:txBody>
          <a:bodyPr wrap="none" lIns="91296" tIns="45649" rIns="91296" bIns="45649">
            <a:spAutoFit/>
          </a:bodyPr>
          <a:lstStyle/>
          <a:p>
            <a:pPr defTabSz="1041401"/>
            <a:r>
              <a:rPr lang="en-US" sz="1400" b="1" cap="all" dirty="0">
                <a:solidFill>
                  <a:srgbClr val="D00062"/>
                </a:solidFill>
              </a:rPr>
              <a:t>Contacts:</a:t>
            </a:r>
            <a:endParaRPr lang="en-GB" sz="1400" dirty="0">
              <a:solidFill>
                <a:srgbClr val="D00062"/>
              </a:solidFill>
            </a:endParaRPr>
          </a:p>
        </p:txBody>
      </p:sp>
      <p:sp>
        <p:nvSpPr>
          <p:cNvPr id="16" name="TextBox 15"/>
          <p:cNvSpPr txBox="1"/>
          <p:nvPr userDrawn="1"/>
        </p:nvSpPr>
        <p:spPr>
          <a:xfrm>
            <a:off x="528648" y="4652871"/>
            <a:ext cx="2345783" cy="1107852"/>
          </a:xfrm>
          <a:prstGeom prst="rect">
            <a:avLst/>
          </a:prstGeom>
          <a:noFill/>
          <a:ln w="25400" cap="flat" cmpd="sng" algn="ctr">
            <a:noFill/>
            <a:prstDash val="solid"/>
          </a:ln>
          <a:effectLst/>
        </p:spPr>
        <p:txBody>
          <a:bodyPr wrap="square" lIns="91296" tIns="45649" rIns="91296" bIns="45649" rtlCol="0">
            <a:spAutoFit/>
          </a:bodyPr>
          <a:lstStyle/>
          <a:p>
            <a:pPr defTabSz="912944" fontAlgn="base">
              <a:spcBef>
                <a:spcPct val="0"/>
              </a:spcBef>
              <a:spcAft>
                <a:spcPct val="0"/>
              </a:spcAft>
              <a:defRPr/>
            </a:pPr>
            <a:r>
              <a:rPr lang="en-GB" sz="1100" b="1" kern="0" cap="all" dirty="0">
                <a:solidFill>
                  <a:srgbClr val="33342E"/>
                </a:solidFill>
              </a:rPr>
              <a:t>Edmund higenbottam</a:t>
            </a:r>
            <a:endParaRPr lang="en-US" sz="1100" b="1" kern="0" cap="all" dirty="0">
              <a:solidFill>
                <a:srgbClr val="33342E"/>
              </a:solidFill>
            </a:endParaRPr>
          </a:p>
          <a:p>
            <a:pPr defTabSz="912944" fontAlgn="base">
              <a:spcBef>
                <a:spcPct val="0"/>
              </a:spcBef>
              <a:spcAft>
                <a:spcPct val="0"/>
              </a:spcAft>
              <a:defRPr/>
            </a:pPr>
            <a:r>
              <a:rPr lang="en-GB" sz="1100" b="1" kern="0" dirty="0">
                <a:solidFill>
                  <a:sysClr val="window" lastClr="FFFFFF">
                    <a:lumMod val="50000"/>
                  </a:sysClr>
                </a:solidFill>
              </a:rPr>
              <a:t>Investment Banking</a:t>
            </a:r>
            <a:endParaRPr lang="en-US" sz="1100" b="1" kern="0" dirty="0">
              <a:solidFill>
                <a:sysClr val="window" lastClr="FFFFFF">
                  <a:lumMod val="50000"/>
                </a:sysClr>
              </a:solidFill>
            </a:endParaRPr>
          </a:p>
          <a:p>
            <a:pPr defTabSz="912944" fontAlgn="base">
              <a:spcBef>
                <a:spcPct val="0"/>
              </a:spcBef>
              <a:spcAft>
                <a:spcPct val="0"/>
              </a:spcAft>
              <a:defRPr/>
            </a:pPr>
            <a:r>
              <a:rPr lang="en-US" sz="1100" b="1" kern="0" dirty="0">
                <a:solidFill>
                  <a:sysClr val="window" lastClr="FFFFFF">
                    <a:lumMod val="50000"/>
                  </a:sysClr>
                </a:solidFill>
              </a:rPr>
              <a:t>T: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E: name@rencap.com</a:t>
            </a:r>
            <a:endParaRPr lang="en-ZA" sz="1100" b="1" kern="0" dirty="0">
              <a:solidFill>
                <a:sysClr val="window" lastClr="FFFFFF">
                  <a:lumMod val="50000"/>
                </a:sysClr>
              </a:solidFill>
            </a:endParaRPr>
          </a:p>
        </p:txBody>
      </p:sp>
      <p:cxnSp>
        <p:nvCxnSpPr>
          <p:cNvPr id="17" name="Straight Connector 16"/>
          <p:cNvCxnSpPr/>
          <p:nvPr userDrawn="1"/>
        </p:nvCxnSpPr>
        <p:spPr bwMode="auto">
          <a:xfrm rot="5400000" flipH="1" flipV="1">
            <a:off x="2512140" y="5169140"/>
            <a:ext cx="1107996" cy="1588"/>
          </a:xfrm>
          <a:prstGeom prst="line">
            <a:avLst/>
          </a:prstGeom>
          <a:solidFill>
            <a:srgbClr val="D00062"/>
          </a:solidFill>
          <a:ln w="9525" cap="flat" cmpd="sng" algn="ctr">
            <a:solidFill>
              <a:srgbClr val="D00062"/>
            </a:solidFill>
            <a:prstDash val="solid"/>
            <a:round/>
            <a:headEnd type="none" w="med" len="med"/>
            <a:tailEnd type="none" w="med" len="med"/>
          </a:ln>
          <a:effectLst/>
        </p:spPr>
      </p:cxnSp>
      <p:sp>
        <p:nvSpPr>
          <p:cNvPr id="19" name="TextBox 18"/>
          <p:cNvSpPr txBox="1"/>
          <p:nvPr userDrawn="1"/>
        </p:nvSpPr>
        <p:spPr>
          <a:xfrm>
            <a:off x="3224820" y="4652871"/>
            <a:ext cx="2345783" cy="1107852"/>
          </a:xfrm>
          <a:prstGeom prst="rect">
            <a:avLst/>
          </a:prstGeom>
          <a:noFill/>
          <a:ln w="25400" cap="flat" cmpd="sng" algn="ctr">
            <a:noFill/>
            <a:prstDash val="solid"/>
          </a:ln>
          <a:effectLst/>
        </p:spPr>
        <p:txBody>
          <a:bodyPr wrap="square" lIns="91296" tIns="45649" rIns="91296" bIns="45649" rtlCol="0">
            <a:spAutoFit/>
          </a:bodyPr>
          <a:lstStyle/>
          <a:p>
            <a:pPr defTabSz="912944" fontAlgn="base">
              <a:spcBef>
                <a:spcPct val="0"/>
              </a:spcBef>
              <a:spcAft>
                <a:spcPct val="0"/>
              </a:spcAft>
              <a:defRPr/>
            </a:pPr>
            <a:r>
              <a:rPr lang="en-US" sz="1100" b="1" kern="0" cap="all" dirty="0">
                <a:solidFill>
                  <a:srgbClr val="33342E"/>
                </a:solidFill>
              </a:rPr>
              <a:t>Piyush sanghai</a:t>
            </a:r>
          </a:p>
          <a:p>
            <a:pPr defTabSz="912944" fontAlgn="base">
              <a:spcBef>
                <a:spcPct val="0"/>
              </a:spcBef>
              <a:spcAft>
                <a:spcPct val="0"/>
              </a:spcAft>
              <a:defRPr/>
            </a:pPr>
            <a:r>
              <a:rPr lang="en-GB" sz="1100" b="1" kern="0" dirty="0">
                <a:solidFill>
                  <a:sysClr val="window" lastClr="FFFFFF">
                    <a:lumMod val="50000"/>
                  </a:sysClr>
                </a:solidFill>
              </a:rPr>
              <a:t>Investment Banking</a:t>
            </a:r>
            <a:endParaRPr lang="en-US" sz="1100" b="1" kern="0" dirty="0">
              <a:solidFill>
                <a:sysClr val="window" lastClr="FFFFFF">
                  <a:lumMod val="50000"/>
                </a:sysClr>
              </a:solidFill>
            </a:endParaRPr>
          </a:p>
          <a:p>
            <a:pPr defTabSz="912944" fontAlgn="base">
              <a:spcBef>
                <a:spcPct val="0"/>
              </a:spcBef>
              <a:spcAft>
                <a:spcPct val="0"/>
              </a:spcAft>
              <a:defRPr/>
            </a:pPr>
            <a:r>
              <a:rPr lang="en-US" sz="1100" b="1" kern="0" dirty="0">
                <a:solidFill>
                  <a:sysClr val="window" lastClr="FFFFFF">
                    <a:lumMod val="50000"/>
                  </a:sysClr>
                </a:solidFill>
              </a:rPr>
              <a:t>T: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E: name@rencap.com</a:t>
            </a:r>
            <a:endParaRPr lang="en-ZA" sz="1100" b="1" kern="0" dirty="0">
              <a:solidFill>
                <a:sysClr val="window" lastClr="FFFFFF">
                  <a:lumMod val="50000"/>
                </a:sysClr>
              </a:solidFill>
            </a:endParaRPr>
          </a:p>
        </p:txBody>
      </p:sp>
      <p:pic>
        <p:nvPicPr>
          <p:cNvPr id="21" name="Picture 2" descr="G:\Publishing Production\RG broshure\RC.emf"/>
          <p:cNvPicPr>
            <a:picLocks noChangeAspect="1" noChangeArrowheads="1"/>
          </p:cNvPicPr>
          <p:nvPr userDrawn="1"/>
        </p:nvPicPr>
        <p:blipFill>
          <a:blip r:embed="rId2" cstate="print"/>
          <a:srcRect/>
          <a:stretch>
            <a:fillRect/>
          </a:stretch>
        </p:blipFill>
        <p:spPr bwMode="auto">
          <a:xfrm>
            <a:off x="8856664" y="541934"/>
            <a:ext cx="1393200" cy="498592"/>
          </a:xfrm>
          <a:prstGeom prst="rect">
            <a:avLst/>
          </a:prstGeom>
          <a:noFill/>
          <a:ln w="9525">
            <a:noFill/>
            <a:miter lim="800000"/>
            <a:headEnd/>
            <a:tailEnd/>
          </a:ln>
        </p:spPr>
      </p:pic>
    </p:spTree>
    <p:extLst>
      <p:ext uri="{BB962C8B-B14F-4D97-AF65-F5344CB8AC3E}">
        <p14:creationId xmlns:p14="http://schemas.microsoft.com/office/powerpoint/2010/main" xmlns="" val="250775866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ln>
            <a:noFill/>
          </a:ln>
        </p:spPr>
        <p:txBody>
          <a:bodyPr/>
          <a:lstStyle>
            <a:lvl1pPr>
              <a:defRPr>
                <a:solidFill>
                  <a:schemeClr val="tx1"/>
                </a:solidFill>
              </a:defRPr>
            </a:lvl1pPr>
          </a:lstStyle>
          <a:p>
            <a:endParaRPr lang="en-GB" dirty="0">
              <a:solidFill>
                <a:srgbClr val="6F736F"/>
              </a:solidFill>
            </a:endParaRPr>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xmlns="" val="104103452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2"/>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2"/>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xmlns="" val="1063563965"/>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9" y="291922"/>
            <a:ext cx="7920001" cy="1139370"/>
          </a:xfr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ext Placeholder 6"/>
          <p:cNvSpPr>
            <a:spLocks noGrp="1"/>
          </p:cNvSpPr>
          <p:nvPr>
            <p:ph type="body" sz="quarter" idx="13"/>
          </p:nvPr>
        </p:nvSpPr>
        <p:spPr>
          <a:xfrm>
            <a:off x="378001" y="1692010"/>
            <a:ext cx="9829800" cy="54102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xmlns="" val="27022892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9" y="291922"/>
            <a:ext cx="7920001" cy="1139370"/>
          </a:xfr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xmlns="" val="306445648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8" y="1955811"/>
            <a:ext cx="4749799" cy="5068887"/>
          </a:xfrm>
        </p:spPr>
        <p:txBody>
          <a:bodyPr/>
          <a:lstStyle/>
          <a:p>
            <a:endParaRPr lang="en-GB" dirty="0"/>
          </a:p>
        </p:txBody>
      </p:sp>
      <p:sp>
        <p:nvSpPr>
          <p:cNvPr id="12" name="Picture Placeholder 9"/>
          <p:cNvSpPr>
            <a:spLocks noGrp="1"/>
          </p:cNvSpPr>
          <p:nvPr>
            <p:ph type="pic" sz="quarter" idx="15"/>
          </p:nvPr>
        </p:nvSpPr>
        <p:spPr>
          <a:xfrm>
            <a:off x="485778" y="4572003"/>
            <a:ext cx="4749799" cy="2452687"/>
          </a:xfrm>
        </p:spPr>
        <p:txBody>
          <a:bodyPr/>
          <a:lstStyle/>
          <a:p>
            <a:endParaRPr lang="en-GB" dirty="0"/>
          </a:p>
        </p:txBody>
      </p:sp>
    </p:spTree>
    <p:extLst>
      <p:ext uri="{BB962C8B-B14F-4D97-AF65-F5344CB8AC3E}">
        <p14:creationId xmlns:p14="http://schemas.microsoft.com/office/powerpoint/2010/main" xmlns="" val="420472405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8" y="1915890"/>
            <a:ext cx="4749799" cy="2090053"/>
          </a:xfrm>
        </p:spPr>
        <p:txBody>
          <a:bodyPr/>
          <a:lstStyle/>
          <a:p>
            <a:endParaRPr lang="en-GB" dirty="0"/>
          </a:p>
        </p:txBody>
      </p:sp>
    </p:spTree>
    <p:extLst>
      <p:ext uri="{BB962C8B-B14F-4D97-AF65-F5344CB8AC3E}">
        <p14:creationId xmlns:p14="http://schemas.microsoft.com/office/powerpoint/2010/main" xmlns="" val="2327405638"/>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p:cNvSpPr>
            <a:spLocks noGrp="1"/>
          </p:cNvSpPr>
          <p:nvPr>
            <p:ph type="title"/>
          </p:nvPr>
        </p:nvSpPr>
        <p:spPr>
          <a:xfrm>
            <a:off x="500408" y="504084"/>
            <a:ext cx="7199195" cy="672112"/>
          </a:xfrm>
          <a:prstGeom prst="rect">
            <a:avLst/>
          </a:prstGeom>
        </p:spPr>
        <p:txBody>
          <a:bodyPr/>
          <a:lstStyle>
            <a:lvl1pPr>
              <a:defRPr>
                <a:solidFill>
                  <a:schemeClr val="accent1"/>
                </a:solidFill>
              </a:defRPr>
            </a:lvl1pPr>
          </a:lstStyle>
          <a:p>
            <a:r>
              <a:rPr lang="en-US" dirty="0"/>
              <a:t>Click to edit Master title style</a:t>
            </a:r>
          </a:p>
        </p:txBody>
      </p:sp>
      <p:sp>
        <p:nvSpPr>
          <p:cNvPr id="4" name="Rectangle 23"/>
          <p:cNvSpPr>
            <a:spLocks noGrp="1" noChangeArrowheads="1"/>
          </p:cNvSpPr>
          <p:nvPr>
            <p:ph type="sldNum" sz="quarter" idx="10"/>
          </p:nvPr>
        </p:nvSpPr>
        <p:spPr>
          <a:ln/>
        </p:spPr>
        <p:txBody>
          <a:bodyPr/>
          <a:lstStyle>
            <a:lvl1pPr>
              <a:defRPr/>
            </a:lvl1pPr>
          </a:lstStyle>
          <a:p>
            <a:pPr>
              <a:defRPr/>
            </a:pPr>
            <a:r>
              <a:rPr lang="en-US" dirty="0">
                <a:solidFill>
                  <a:srgbClr val="6F6F6F"/>
                </a:solidFill>
              </a:rPr>
              <a:t>Page </a:t>
            </a:r>
            <a:fld id="{1A249A50-1C6F-40D4-85C9-571CAEA2FCB7}" type="slidenum">
              <a:rPr lang="en-US">
                <a:solidFill>
                  <a:srgbClr val="6F6F6F"/>
                </a:solidFill>
              </a:rPr>
              <a:pPr>
                <a:defRPr/>
              </a:pPr>
              <a:t>‹#›</a:t>
            </a:fld>
            <a:endParaRPr lang="en-US" dirty="0">
              <a:solidFill>
                <a:srgbClr val="6F6F6F"/>
              </a:solidFill>
            </a:endParaRPr>
          </a:p>
        </p:txBody>
      </p:sp>
    </p:spTree>
    <p:extLst>
      <p:ext uri="{BB962C8B-B14F-4D97-AF65-F5344CB8AC3E}">
        <p14:creationId xmlns:p14="http://schemas.microsoft.com/office/powerpoint/2010/main" xmlns="" val="393291117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Title 1"/>
          <p:cNvSpPr>
            <a:spLocks noGrp="1"/>
          </p:cNvSpPr>
          <p:nvPr>
            <p:ph type="title"/>
          </p:nvPr>
        </p:nvSpPr>
        <p:spPr>
          <a:xfrm>
            <a:off x="500408" y="504084"/>
            <a:ext cx="7199195" cy="672112"/>
          </a:xfrm>
          <a:prstGeom prst="rect">
            <a:avLst/>
          </a:prstGeom>
        </p:spPr>
        <p:txBody>
          <a:bodyPr/>
          <a:lstStyle>
            <a:lvl1pPr>
              <a:defRPr>
                <a:solidFill>
                  <a:schemeClr val="accent1"/>
                </a:solidFill>
              </a:defRPr>
            </a:lvl1pPr>
          </a:lstStyle>
          <a:p>
            <a:r>
              <a:rPr lang="en-US" dirty="0"/>
              <a:t>Click to edit Master title style</a:t>
            </a:r>
          </a:p>
        </p:txBody>
      </p:sp>
      <p:sp>
        <p:nvSpPr>
          <p:cNvPr id="4" name="Rectangle 23"/>
          <p:cNvSpPr>
            <a:spLocks noGrp="1" noChangeArrowheads="1"/>
          </p:cNvSpPr>
          <p:nvPr>
            <p:ph type="sldNum" sz="quarter" idx="10"/>
          </p:nvPr>
        </p:nvSpPr>
        <p:spPr>
          <a:xfrm>
            <a:off x="411286" y="7141193"/>
            <a:ext cx="2220936" cy="197784"/>
          </a:xfrm>
          <a:prstGeom prst="rect">
            <a:avLst/>
          </a:prstGeom>
          <a:ln/>
        </p:spPr>
        <p:txBody>
          <a:bodyPr/>
          <a:lstStyle>
            <a:lvl1pPr>
              <a:defRPr/>
            </a:lvl1pPr>
          </a:lstStyle>
          <a:p>
            <a:pPr fontAlgn="base">
              <a:spcBef>
                <a:spcPct val="0"/>
              </a:spcBef>
              <a:spcAft>
                <a:spcPct val="0"/>
              </a:spcAft>
              <a:defRPr/>
            </a:pPr>
            <a:r>
              <a:rPr lang="en-US" sz="1400" baseline="-25000" dirty="0">
                <a:solidFill>
                  <a:srgbClr val="6F6F6F"/>
                </a:solidFill>
                <a:latin typeface="Times New Roman" pitchFamily="18" charset="0"/>
              </a:rPr>
              <a:t>Page </a:t>
            </a:r>
            <a:fld id="{04F0A539-8704-48DF-89ED-5FBC8102CEF9}" type="slidenum">
              <a:rPr lang="en-US" sz="1400" baseline="-25000">
                <a:solidFill>
                  <a:srgbClr val="6F6F6F"/>
                </a:solidFill>
                <a:latin typeface="Times New Roman" pitchFamily="18" charset="0"/>
              </a:rPr>
              <a:pPr fontAlgn="base">
                <a:spcBef>
                  <a:spcPct val="0"/>
                </a:spcBef>
                <a:spcAft>
                  <a:spcPct val="0"/>
                </a:spcAft>
                <a:defRPr/>
              </a:pPr>
              <a:t>‹#›</a:t>
            </a:fld>
            <a:endParaRPr lang="en-US" sz="1400" baseline="-25000" dirty="0">
              <a:solidFill>
                <a:srgbClr val="6F6F6F"/>
              </a:solidFill>
              <a:latin typeface="Times New Roman" pitchFamily="18" charset="0"/>
            </a:endParaRPr>
          </a:p>
        </p:txBody>
      </p:sp>
    </p:spTree>
    <p:extLst>
      <p:ext uri="{BB962C8B-B14F-4D97-AF65-F5344CB8AC3E}">
        <p14:creationId xmlns:p14="http://schemas.microsoft.com/office/powerpoint/2010/main" xmlns="" val="236009731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7" name="Title 6"/>
          <p:cNvSpPr>
            <a:spLocks noGrp="1"/>
          </p:cNvSpPr>
          <p:nvPr>
            <p:ph type="title"/>
          </p:nvPr>
        </p:nvSpPr>
        <p:spPr>
          <a:xfrm>
            <a:off x="500408" y="504084"/>
            <a:ext cx="7199195" cy="672112"/>
          </a:xfrm>
          <a:prstGeom prst="rect">
            <a:avLst/>
          </a:prstGeom>
        </p:spPr>
        <p:txBody>
          <a:bodyPr/>
          <a:lstStyle>
            <a:lvl1pPr>
              <a:defRPr cap="all" baseline="0"/>
            </a:lvl1pPr>
          </a:lstStyle>
          <a:p>
            <a:r>
              <a:rPr lang="en-US" dirty="0"/>
              <a:t>Click to edit Master title style</a:t>
            </a:r>
          </a:p>
        </p:txBody>
      </p:sp>
      <p:sp>
        <p:nvSpPr>
          <p:cNvPr id="3" name="Rectangle 23"/>
          <p:cNvSpPr>
            <a:spLocks noGrp="1" noChangeArrowheads="1"/>
          </p:cNvSpPr>
          <p:nvPr>
            <p:ph type="sldNum" sz="quarter" idx="10"/>
          </p:nvPr>
        </p:nvSpPr>
        <p:spPr>
          <a:xfrm>
            <a:off x="411286" y="7141193"/>
            <a:ext cx="2220936" cy="197784"/>
          </a:xfrm>
          <a:ln/>
        </p:spPr>
        <p:txBody>
          <a:bodyPr/>
          <a:lstStyle>
            <a:lvl1pPr>
              <a:defRPr/>
            </a:lvl1pPr>
          </a:lstStyle>
          <a:p>
            <a:pPr>
              <a:defRPr/>
            </a:pPr>
            <a:r>
              <a:rPr lang="en-US" dirty="0">
                <a:solidFill>
                  <a:srgbClr val="6F6F6F"/>
                </a:solidFill>
              </a:rPr>
              <a:t>Page </a:t>
            </a:r>
            <a:fld id="{54BB6D17-7B7E-4A63-9E26-90CBD05824CD}" type="slidenum">
              <a:rPr lang="en-US">
                <a:solidFill>
                  <a:srgbClr val="6F6F6F"/>
                </a:solidFill>
              </a:rPr>
              <a:pPr>
                <a:defRPr/>
              </a:pPr>
              <a:t>‹#›</a:t>
            </a:fld>
            <a:endParaRPr lang="en-US" dirty="0">
              <a:solidFill>
                <a:srgbClr val="6F6F6F"/>
              </a:solidFill>
            </a:endParaRPr>
          </a:p>
        </p:txBody>
      </p:sp>
    </p:spTree>
    <p:extLst>
      <p:ext uri="{BB962C8B-B14F-4D97-AF65-F5344CB8AC3E}">
        <p14:creationId xmlns:p14="http://schemas.microsoft.com/office/powerpoint/2010/main" xmlns="" val="72955993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Divider">
    <p:spTree>
      <p:nvGrpSpPr>
        <p:cNvPr id="1" name=""/>
        <p:cNvGrpSpPr/>
        <p:nvPr/>
      </p:nvGrpSpPr>
      <p:grpSpPr>
        <a:xfrm>
          <a:off x="0" y="0"/>
          <a:ext cx="0" cy="0"/>
          <a:chOff x="0" y="0"/>
          <a:chExt cx="0" cy="0"/>
        </a:xfrm>
      </p:grpSpPr>
      <p:sp>
        <p:nvSpPr>
          <p:cNvPr id="5" name="Rectangle 4"/>
          <p:cNvSpPr/>
          <p:nvPr userDrawn="1"/>
        </p:nvSpPr>
        <p:spPr>
          <a:xfrm>
            <a:off x="241301" y="3475831"/>
            <a:ext cx="164592" cy="990600"/>
          </a:xfrm>
          <a:prstGeom prst="rect">
            <a:avLst/>
          </a:prstGeom>
          <a:solidFill>
            <a:srgbClr val="6F736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280" tIns="45641" rIns="91280" bIns="45641" rtlCol="0" anchor="ctr"/>
          <a:lstStyle/>
          <a:p>
            <a:pPr algn="ctr" defTabSz="1041401"/>
            <a:endParaRPr lang="en-GB" dirty="0">
              <a:solidFill>
                <a:prstClr val="white"/>
              </a:solidFill>
            </a:endParaRPr>
          </a:p>
        </p:txBody>
      </p:sp>
      <p:sp>
        <p:nvSpPr>
          <p:cNvPr id="2" name="Title 1"/>
          <p:cNvSpPr>
            <a:spLocks noGrp="1"/>
          </p:cNvSpPr>
          <p:nvPr>
            <p:ph type="title"/>
          </p:nvPr>
        </p:nvSpPr>
        <p:spPr>
          <a:xfrm>
            <a:off x="622300" y="3416314"/>
            <a:ext cx="9525000" cy="1094431"/>
          </a:xfrm>
        </p:spPr>
        <p:txBody>
          <a:bodyPr anchor="ctr"/>
          <a:lstStyle>
            <a:lvl1pPr>
              <a:defRPr lang="en-US" sz="3200" b="1" kern="100" cap="all" spc="-300" baseline="0" dirty="0">
                <a:solidFill>
                  <a:srgbClr val="33342E"/>
                </a:solidFill>
                <a:latin typeface="Arial" pitchFamily="34" charset="0"/>
                <a:ea typeface="+mj-ea"/>
                <a:cs typeface="Arial" pitchFamily="34" charset="0"/>
              </a:defRPr>
            </a:lvl1pPr>
          </a:lstStyle>
          <a:p>
            <a:r>
              <a:rPr lang="en-US" dirty="0"/>
              <a:t>Click to edit Master title style</a:t>
            </a:r>
          </a:p>
        </p:txBody>
      </p:sp>
      <p:sp>
        <p:nvSpPr>
          <p:cNvPr id="6" name="Rectangle 5"/>
          <p:cNvSpPr/>
          <p:nvPr userDrawn="1"/>
        </p:nvSpPr>
        <p:spPr>
          <a:xfrm>
            <a:off x="8775700" y="351631"/>
            <a:ext cx="1752600" cy="762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280" tIns="45641" rIns="91280" bIns="45641" rtlCol="0" anchor="ctr"/>
          <a:lstStyle/>
          <a:p>
            <a:pPr algn="ctr" defTabSz="1041401"/>
            <a:endParaRPr lang="en-US" dirty="0">
              <a:solidFill>
                <a:prstClr val="white"/>
              </a:solidFill>
            </a:endParaRPr>
          </a:p>
        </p:txBody>
      </p:sp>
    </p:spTree>
    <p:extLst>
      <p:ext uri="{BB962C8B-B14F-4D97-AF65-F5344CB8AC3E}">
        <p14:creationId xmlns:p14="http://schemas.microsoft.com/office/powerpoint/2010/main" xmlns="" val="344669401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33607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01258" y="504084"/>
            <a:ext cx="7197624" cy="672112"/>
          </a:xfrm>
        </p:spPr>
        <p:txBody>
          <a:bodyPr/>
          <a:lstStyle/>
          <a:p>
            <a:r>
              <a:rPr lang="en-US"/>
              <a:t>Click to edit Master title style</a:t>
            </a:r>
          </a:p>
        </p:txBody>
      </p:sp>
      <p:sp>
        <p:nvSpPr>
          <p:cNvPr id="3" name="Table Placeholder 2"/>
          <p:cNvSpPr>
            <a:spLocks noGrp="1"/>
          </p:cNvSpPr>
          <p:nvPr>
            <p:ph type="tbl" idx="1"/>
          </p:nvPr>
        </p:nvSpPr>
        <p:spPr>
          <a:xfrm>
            <a:off x="527247" y="1680284"/>
            <a:ext cx="9542374" cy="5259629"/>
          </a:xfrm>
        </p:spPr>
        <p:txBody>
          <a:bodyPr/>
          <a:lstStyle/>
          <a:p>
            <a:pPr lvl="0"/>
            <a:endParaRPr lang="en-US" noProof="0" dirty="0"/>
          </a:p>
        </p:txBody>
      </p:sp>
      <p:sp>
        <p:nvSpPr>
          <p:cNvPr id="4" name="Rectangle 7"/>
          <p:cNvSpPr>
            <a:spLocks noGrp="1" noChangeArrowheads="1"/>
          </p:cNvSpPr>
          <p:nvPr>
            <p:ph type="sldNum" sz="quarter" idx="10"/>
          </p:nvPr>
        </p:nvSpPr>
        <p:spPr>
          <a:xfrm>
            <a:off x="9582933" y="7162196"/>
            <a:ext cx="2220938" cy="197784"/>
          </a:xfrm>
          <a:prstGeom prst="rect">
            <a:avLst/>
          </a:prstGeom>
          <a:ln/>
        </p:spPr>
        <p:txBody>
          <a:bodyPr/>
          <a:lstStyle>
            <a:lvl1pPr>
              <a:defRPr/>
            </a:lvl1pPr>
          </a:lstStyle>
          <a:p>
            <a:pPr>
              <a:defRPr/>
            </a:pPr>
            <a:r>
              <a:rPr lang="en-US" sz="2600" dirty="0">
                <a:solidFill>
                  <a:srgbClr val="6F6F6F"/>
                </a:solidFill>
                <a:ea typeface="ＭＳ Ｐゴシック" pitchFamily="34" charset="-128"/>
              </a:rPr>
              <a:t>Page </a:t>
            </a:r>
            <a:fld id="{92B0FFDC-8766-4F8D-AEF7-5854970C5F60}" type="slidenum">
              <a:rPr lang="en-US" sz="2600">
                <a:solidFill>
                  <a:srgbClr val="6F6F6F"/>
                </a:solidFill>
                <a:ea typeface="ＭＳ Ｐゴシック" pitchFamily="34" charset="-128"/>
              </a:rPr>
              <a:pPr>
                <a:defRPr/>
              </a:pPr>
              <a:t>‹#›</a:t>
            </a:fld>
            <a:endParaRPr lang="en-US" sz="2600" dirty="0">
              <a:solidFill>
                <a:srgbClr val="6F6F6F"/>
              </a:solidFill>
              <a:ea typeface="ＭＳ Ｐゴシック" pitchFamily="34" charset="-128"/>
            </a:endParaRPr>
          </a:p>
        </p:txBody>
      </p:sp>
    </p:spTree>
    <p:extLst>
      <p:ext uri="{BB962C8B-B14F-4D97-AF65-F5344CB8AC3E}">
        <p14:creationId xmlns:p14="http://schemas.microsoft.com/office/powerpoint/2010/main" xmlns="" val="7369454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General">
    <p:spTree>
      <p:nvGrpSpPr>
        <p:cNvPr id="1" name=""/>
        <p:cNvGrpSpPr/>
        <p:nvPr/>
      </p:nvGrpSpPr>
      <p:grpSpPr>
        <a:xfrm>
          <a:off x="0" y="0"/>
          <a:ext cx="0" cy="0"/>
          <a:chOff x="0" y="0"/>
          <a:chExt cx="0" cy="0"/>
        </a:xfrm>
      </p:grpSpPr>
      <p:sp>
        <p:nvSpPr>
          <p:cNvPr id="2" name="Title 1"/>
          <p:cNvSpPr>
            <a:spLocks noGrp="1"/>
          </p:cNvSpPr>
          <p:nvPr>
            <p:ph type="title"/>
          </p:nvPr>
        </p:nvSpPr>
        <p:spPr>
          <a:xfrm>
            <a:off x="634923" y="554950"/>
            <a:ext cx="7340574" cy="220537"/>
          </a:xfrm>
        </p:spPr>
        <p:txBody>
          <a:bodyPr lIns="0" tIns="0" rIns="0" bIns="0"/>
          <a:lstStyle>
            <a:lvl1pPr>
              <a:defRPr cap="all" baseline="0"/>
            </a:lvl1pPr>
          </a:lstStyle>
          <a:p>
            <a:r>
              <a:rPr lang="en-US" dirty="0"/>
              <a:t>Click to edit Master title style</a:t>
            </a:r>
          </a:p>
        </p:txBody>
      </p:sp>
      <p:sp>
        <p:nvSpPr>
          <p:cNvPr id="216" name="Text Placeholder 215"/>
          <p:cNvSpPr>
            <a:spLocks noGrp="1"/>
          </p:cNvSpPr>
          <p:nvPr>
            <p:ph type="body" sz="quarter" idx="11"/>
          </p:nvPr>
        </p:nvSpPr>
        <p:spPr>
          <a:xfrm>
            <a:off x="634923" y="798134"/>
            <a:ext cx="7340574" cy="399067"/>
          </a:xfrm>
        </p:spPr>
        <p:txBody>
          <a:bodyPr lIns="0" tIns="0" rIns="0" bIns="0"/>
          <a:lstStyle>
            <a:lvl1pPr marL="6907" indent="-6907">
              <a:buNone/>
              <a:defRPr sz="1500"/>
            </a:lvl1pPr>
          </a:lstStyle>
          <a:p>
            <a:pPr lvl="0"/>
            <a:r>
              <a:rPr lang="en-US" dirty="0"/>
              <a:t>Click to edit Master text styles</a:t>
            </a:r>
          </a:p>
        </p:txBody>
      </p:sp>
    </p:spTree>
    <p:extLst>
      <p:ext uri="{BB962C8B-B14F-4D97-AF65-F5344CB8AC3E}">
        <p14:creationId xmlns:p14="http://schemas.microsoft.com/office/powerpoint/2010/main" xmlns="" val="36810313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1258" y="504084"/>
            <a:ext cx="7197624" cy="672112"/>
          </a:xfrm>
        </p:spPr>
        <p:txBody>
          <a:bodyPr/>
          <a:lstStyle/>
          <a:p>
            <a:r>
              <a:rPr lang="en-US"/>
              <a:t>Click to edit Master title style</a:t>
            </a:r>
          </a:p>
        </p:txBody>
      </p:sp>
      <p:sp>
        <p:nvSpPr>
          <p:cNvPr id="3" name="Text Placeholder 2"/>
          <p:cNvSpPr>
            <a:spLocks noGrp="1"/>
          </p:cNvSpPr>
          <p:nvPr>
            <p:ph type="body" sz="half" idx="1"/>
          </p:nvPr>
        </p:nvSpPr>
        <p:spPr>
          <a:xfrm>
            <a:off x="527276" y="1680284"/>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87575" y="1680284"/>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0"/>
          </p:nvPr>
        </p:nvSpPr>
        <p:spPr>
          <a:xfrm>
            <a:off x="411289" y="7141193"/>
            <a:ext cx="2220938" cy="197784"/>
          </a:xfrm>
          <a:prstGeom prst="rect">
            <a:avLst/>
          </a:prstGeom>
        </p:spPr>
        <p:txBody>
          <a:bodyPr/>
          <a:lstStyle>
            <a:lvl1pPr>
              <a:defRPr>
                <a:solidFill>
                  <a:srgbClr val="000000"/>
                </a:solidFill>
              </a:defRPr>
            </a:lvl1pPr>
          </a:lstStyle>
          <a:p>
            <a:pPr>
              <a:defRPr/>
            </a:pPr>
            <a:r>
              <a:rPr lang="en-US" sz="2600" dirty="0">
                <a:ea typeface="ＭＳ Ｐゴシック" pitchFamily="34" charset="-128"/>
              </a:rPr>
              <a:t>Page </a:t>
            </a:r>
            <a:fld id="{4AB7572D-E17C-4191-9D30-93B815666F41}" type="slidenum">
              <a:rPr lang="en-US" sz="2600">
                <a:ea typeface="ＭＳ Ｐゴシック" pitchFamily="34" charset="-128"/>
              </a:rPr>
              <a:pPr>
                <a:defRPr/>
              </a:pPr>
              <a:t>‹#›</a:t>
            </a:fld>
            <a:endParaRPr lang="en-US" sz="2600" dirty="0">
              <a:ea typeface="ＭＳ Ｐゴシック" pitchFamily="34" charset="-128"/>
            </a:endParaRPr>
          </a:p>
        </p:txBody>
      </p:sp>
    </p:spTree>
    <p:extLst>
      <p:ext uri="{BB962C8B-B14F-4D97-AF65-F5344CB8AC3E}">
        <p14:creationId xmlns:p14="http://schemas.microsoft.com/office/powerpoint/2010/main" xmlns="" val="144134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1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
        <p:nvSpPr>
          <p:cNvPr id="21" name="Rectangle 20"/>
          <p:cNvSpPr/>
          <p:nvPr userDrawn="1"/>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extLst>
      <p:ext uri="{BB962C8B-B14F-4D97-AF65-F5344CB8AC3E}">
        <p14:creationId xmlns:p14="http://schemas.microsoft.com/office/powerpoint/2010/main" xmlns="" val="2865543164"/>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xmlns="" val="746126908"/>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9413"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90A25D69-269E-4E04-BD5C-51543F970634}" type="slidenum">
              <a:rPr lang="en-GB" smtClean="0"/>
              <a:pPr/>
              <a:t>‹#›</a:t>
            </a:fld>
            <a:endParaRPr lang="en-GB"/>
          </a:p>
        </p:txBody>
      </p:sp>
      <p:sp>
        <p:nvSpPr>
          <p:cNvPr id="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xmlns="" val="3878950834"/>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xmlns="" val="194787217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9413"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90A25D69-269E-4E04-BD5C-51543F970634}" type="slidenum">
              <a:rPr lang="en-GB" smtClean="0"/>
              <a:pPr/>
              <a:t>‹#›</a:t>
            </a:fld>
            <a:endParaRPr lang="en-GB"/>
          </a:p>
        </p:txBody>
      </p:sp>
      <p:sp>
        <p:nvSpPr>
          <p:cNvPr id="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6" y="1955801"/>
            <a:ext cx="4749799" cy="5068887"/>
          </a:xfrm>
        </p:spPr>
        <p:txBody>
          <a:bodyPr/>
          <a:lstStyle/>
          <a:p>
            <a:endParaRPr lang="en-GB"/>
          </a:p>
        </p:txBody>
      </p:sp>
      <p:sp>
        <p:nvSpPr>
          <p:cNvPr id="12" name="Picture Placeholder 9"/>
          <p:cNvSpPr>
            <a:spLocks noGrp="1"/>
          </p:cNvSpPr>
          <p:nvPr>
            <p:ph type="pic" sz="quarter" idx="15"/>
          </p:nvPr>
        </p:nvSpPr>
        <p:spPr>
          <a:xfrm>
            <a:off x="384176" y="4572005"/>
            <a:ext cx="4749799" cy="2452687"/>
          </a:xfrm>
        </p:spPr>
        <p:txBody>
          <a:bodyPr/>
          <a:lstStyle/>
          <a:p>
            <a:endParaRPr lang="en-GB"/>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xmlns="" val="337446410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6" y="1915893"/>
            <a:ext cx="4749799" cy="2090053"/>
          </a:xfrm>
        </p:spPr>
        <p:txBody>
          <a:bodyPr/>
          <a:lstStyle/>
          <a:p>
            <a:endParaRPr lang="en-GB"/>
          </a:p>
        </p:txBody>
      </p:sp>
      <p:sp>
        <p:nvSpPr>
          <p:cNvPr id="6"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xmlns="" val="267542057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cSld name="Title Master 1">
    <p:spTree>
      <p:nvGrpSpPr>
        <p:cNvPr id="1" name=""/>
        <p:cNvGrpSpPr/>
        <p:nvPr/>
      </p:nvGrpSpPr>
      <p:grpSpPr>
        <a:xfrm>
          <a:off x="0" y="0"/>
          <a:ext cx="0" cy="0"/>
          <a:chOff x="0" y="0"/>
          <a:chExt cx="0" cy="0"/>
        </a:xfrm>
      </p:grpSpPr>
      <p:sp>
        <p:nvSpPr>
          <p:cNvPr id="15" name="Rectangle 14"/>
          <p:cNvSpPr/>
          <p:nvPr userDrawn="1"/>
        </p:nvSpPr>
        <p:spPr>
          <a:xfrm>
            <a:off x="7866979" y="2037144"/>
            <a:ext cx="2448596" cy="5143120"/>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rtlCol="0" anchor="ctr"/>
          <a:lstStyle/>
          <a:p>
            <a:pPr algn="ctr"/>
            <a:endParaRPr lang="en-GB" dirty="0">
              <a:solidFill>
                <a:prstClr val="white"/>
              </a:solidFill>
            </a:endParaRPr>
          </a:p>
        </p:txBody>
      </p:sp>
      <p:sp>
        <p:nvSpPr>
          <p:cNvPr id="2" name="Title 1"/>
          <p:cNvSpPr>
            <a:spLocks noGrp="1"/>
          </p:cNvSpPr>
          <p:nvPr>
            <p:ph type="ctrTitle"/>
          </p:nvPr>
        </p:nvSpPr>
        <p:spPr>
          <a:xfrm>
            <a:off x="397472" y="5266481"/>
            <a:ext cx="7299693" cy="1418316"/>
          </a:xfrm>
          <a:prstGeom prst="rect">
            <a:avLst/>
          </a:prstGeom>
        </p:spPr>
        <p:txBody>
          <a:bodyPr tIns="0" bIns="0" anchor="b" anchorCtr="0">
            <a:normAutofit/>
          </a:bodyPr>
          <a:lstStyle>
            <a:lvl1pPr>
              <a:defRPr sz="3200" cap="all" spc="-149">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395755" y="6733173"/>
            <a:ext cx="7302227" cy="357907"/>
          </a:xfrm>
        </p:spPr>
        <p:txBody>
          <a:bodyPr anchor="ctr" anchorCtr="0">
            <a:normAutofit/>
          </a:bodyPr>
          <a:lstStyle>
            <a:lvl1pPr marL="0" indent="0" algn="l">
              <a:buNone/>
              <a:defRPr sz="1600" cap="all">
                <a:solidFill>
                  <a:srgbClr val="33342E"/>
                </a:solidFill>
              </a:defRPr>
            </a:lvl1pPr>
            <a:lvl2pPr marL="521160" indent="0" algn="ctr">
              <a:buNone/>
              <a:defRPr>
                <a:solidFill>
                  <a:schemeClr val="tx1">
                    <a:tint val="75000"/>
                  </a:schemeClr>
                </a:solidFill>
              </a:defRPr>
            </a:lvl2pPr>
            <a:lvl3pPr marL="1042320" indent="0" algn="ctr">
              <a:buNone/>
              <a:defRPr>
                <a:solidFill>
                  <a:schemeClr val="tx1">
                    <a:tint val="75000"/>
                  </a:schemeClr>
                </a:solidFill>
              </a:defRPr>
            </a:lvl3pPr>
            <a:lvl4pPr marL="1563480" indent="0" algn="ctr">
              <a:buNone/>
              <a:defRPr>
                <a:solidFill>
                  <a:schemeClr val="tx1">
                    <a:tint val="75000"/>
                  </a:schemeClr>
                </a:solidFill>
              </a:defRPr>
            </a:lvl4pPr>
            <a:lvl5pPr marL="2084641" indent="0" algn="ctr">
              <a:buNone/>
              <a:defRPr>
                <a:solidFill>
                  <a:schemeClr val="tx1">
                    <a:tint val="75000"/>
                  </a:schemeClr>
                </a:solidFill>
              </a:defRPr>
            </a:lvl5pPr>
            <a:lvl6pPr marL="2605799" indent="0" algn="ctr">
              <a:buNone/>
              <a:defRPr>
                <a:solidFill>
                  <a:schemeClr val="tx1">
                    <a:tint val="75000"/>
                  </a:schemeClr>
                </a:solidFill>
              </a:defRPr>
            </a:lvl6pPr>
            <a:lvl7pPr marL="3126960" indent="0" algn="ctr">
              <a:buNone/>
              <a:defRPr>
                <a:solidFill>
                  <a:schemeClr val="tx1">
                    <a:tint val="75000"/>
                  </a:schemeClr>
                </a:solidFill>
              </a:defRPr>
            </a:lvl7pPr>
            <a:lvl8pPr marL="3648121" indent="0" algn="ctr">
              <a:buNone/>
              <a:defRPr>
                <a:solidFill>
                  <a:schemeClr val="tx1">
                    <a:tint val="75000"/>
                  </a:schemeClr>
                </a:solidFill>
              </a:defRPr>
            </a:lvl8pPr>
            <a:lvl9pPr marL="4169279" indent="0" algn="ctr">
              <a:buNone/>
              <a:defRPr>
                <a:solidFill>
                  <a:schemeClr val="tx1">
                    <a:tint val="75000"/>
                  </a:schemeClr>
                </a:solidFill>
              </a:defRPr>
            </a:lvl9pPr>
          </a:lstStyle>
          <a:p>
            <a:r>
              <a:rPr lang="en-US" dirty="0"/>
              <a:t>Click to edit Master subtitle style</a:t>
            </a:r>
            <a:endParaRPr lang="en-GB" dirty="0"/>
          </a:p>
        </p:txBody>
      </p:sp>
      <p:sp>
        <p:nvSpPr>
          <p:cNvPr id="9" name="Rectangle 8"/>
          <p:cNvSpPr/>
          <p:nvPr userDrawn="1"/>
        </p:nvSpPr>
        <p:spPr>
          <a:xfrm>
            <a:off x="246668" y="6295240"/>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482" tIns="49739" rIns="99482" bIns="49739" rtlCol="0" anchor="ctr"/>
          <a:lstStyle/>
          <a:p>
            <a:pPr algn="ctr"/>
            <a:endParaRPr lang="en-US" dirty="0">
              <a:solidFill>
                <a:prstClr val="white"/>
              </a:solidFill>
            </a:endParaRPr>
          </a:p>
        </p:txBody>
      </p:sp>
      <p:sp>
        <p:nvSpPr>
          <p:cNvPr id="7" name="Footer Placeholder 4"/>
          <p:cNvSpPr>
            <a:spLocks noGrp="1"/>
          </p:cNvSpPr>
          <p:nvPr>
            <p:ph type="ftr" sz="quarter" idx="3"/>
          </p:nvPr>
        </p:nvSpPr>
        <p:spPr>
          <a:xfrm>
            <a:off x="384175" y="7239000"/>
            <a:ext cx="6330678" cy="176938"/>
          </a:xfrm>
          <a:prstGeom prst="rect">
            <a:avLst/>
          </a:prstGeom>
        </p:spPr>
        <p:txBody>
          <a:bodyPr vert="horz" lIns="104233" tIns="52116" rIns="104233" bIns="52116"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pic>
        <p:nvPicPr>
          <p:cNvPr id="12" name="Picture 2" descr="G:\Publishing Production\RG broshure\RC.emf"/>
          <p:cNvPicPr>
            <a:picLocks noChangeAspect="1" noChangeArrowheads="1"/>
          </p:cNvPicPr>
          <p:nvPr userDrawn="1"/>
        </p:nvPicPr>
        <p:blipFill>
          <a:blip r:embed="rId2" cstate="print"/>
          <a:srcRect/>
          <a:stretch>
            <a:fillRect/>
          </a:stretch>
        </p:blipFill>
        <p:spPr bwMode="auto">
          <a:xfrm>
            <a:off x="7862062" y="541932"/>
            <a:ext cx="1393200" cy="498592"/>
          </a:xfrm>
          <a:prstGeom prst="rect">
            <a:avLst/>
          </a:prstGeom>
          <a:noFill/>
          <a:ln w="9525">
            <a:noFill/>
            <a:miter lim="800000"/>
            <a:headEnd/>
            <a:tailEnd/>
          </a:ln>
        </p:spPr>
      </p:pic>
    </p:spTree>
    <p:extLst>
      <p:ext uri="{BB962C8B-B14F-4D97-AF65-F5344CB8AC3E}">
        <p14:creationId xmlns:p14="http://schemas.microsoft.com/office/powerpoint/2010/main" xmlns="" val="135211381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799" y="291916"/>
            <a:ext cx="7920001" cy="1139370"/>
          </a:xfrm>
          <a:prstGeom prst="rect">
            <a:avLst/>
          </a:prstGeo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2"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xmlns="" val="122842001"/>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6" y="291603"/>
            <a:ext cx="7920001" cy="1139370"/>
          </a:xfrm>
          <a:prstGeom prst="rect">
            <a:avLst/>
          </a:prstGeom>
        </p:spPr>
        <p:txBody>
          <a:bodyPr lIns="104306" tIns="52153" rIns="104306" bIns="52153"/>
          <a:lstStyle/>
          <a:p>
            <a:r>
              <a:rPr lang="en-US"/>
              <a:t>Click to edit Master title style</a:t>
            </a:r>
          </a:p>
        </p:txBody>
      </p:sp>
      <p:sp>
        <p:nvSpPr>
          <p:cNvPr id="3" name="Rectangle 15"/>
          <p:cNvSpPr>
            <a:spLocks noGrp="1" noChangeArrowheads="1"/>
          </p:cNvSpPr>
          <p:nvPr>
            <p:ph type="sldNum" sz="quarter" idx="10"/>
          </p:nvPr>
        </p:nvSpPr>
        <p:spPr>
          <a:xfrm>
            <a:off x="8109164" y="7141193"/>
            <a:ext cx="2406015" cy="197784"/>
          </a:xfrm>
          <a:ln/>
        </p:spPr>
        <p:txBody>
          <a:bodyPr/>
          <a:lstStyle>
            <a:lvl1pPr>
              <a:defRPr/>
            </a:lvl1pPr>
          </a:lstStyle>
          <a:p>
            <a:pPr>
              <a:defRPr/>
            </a:pPr>
            <a:r>
              <a:rPr lang="en-US" dirty="0">
                <a:solidFill>
                  <a:srgbClr val="141313"/>
                </a:solidFill>
              </a:rPr>
              <a:t>Page </a:t>
            </a:r>
            <a:fld id="{779497F1-061D-4C46-BFF4-CED9418CEED1}" type="slidenum">
              <a:rPr lang="en-US">
                <a:solidFill>
                  <a:srgbClr val="141313"/>
                </a:solidFill>
              </a:rPr>
              <a:pPr>
                <a:defRPr/>
              </a:pPr>
              <a:t>‹#›</a:t>
            </a:fld>
            <a:endParaRPr lang="en-US" dirty="0">
              <a:solidFill>
                <a:srgbClr val="141313"/>
              </a:solidFill>
            </a:endParaRPr>
          </a:p>
        </p:txBody>
      </p:sp>
    </p:spTree>
    <p:extLst>
      <p:ext uri="{BB962C8B-B14F-4D97-AF65-F5344CB8AC3E}">
        <p14:creationId xmlns:p14="http://schemas.microsoft.com/office/powerpoint/2010/main" xmlns="" val="34414302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1254" y="504084"/>
            <a:ext cx="7197624" cy="672112"/>
          </a:xfrm>
          <a:prstGeom prst="rect">
            <a:avLst/>
          </a:prstGeom>
        </p:spPr>
        <p:txBody>
          <a:bodyPr lIns="104306" tIns="52153" rIns="104306" bIns="52153"/>
          <a:lstStyle/>
          <a:p>
            <a:r>
              <a:rPr lang="en-US"/>
              <a:t>Click to edit Master title style</a:t>
            </a:r>
          </a:p>
        </p:txBody>
      </p:sp>
      <p:sp>
        <p:nvSpPr>
          <p:cNvPr id="3" name="Content Placeholder 2"/>
          <p:cNvSpPr>
            <a:spLocks noGrp="1"/>
          </p:cNvSpPr>
          <p:nvPr>
            <p:ph sz="half" idx="1"/>
          </p:nvPr>
        </p:nvSpPr>
        <p:spPr>
          <a:xfrm>
            <a:off x="527246" y="1680281"/>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387545" y="1680283"/>
            <a:ext cx="4682075" cy="2544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387545" y="4393237"/>
            <a:ext cx="4682075" cy="2546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p:cNvSpPr>
            <a:spLocks noGrp="1" noChangeArrowheads="1"/>
          </p:cNvSpPr>
          <p:nvPr>
            <p:ph type="sldNum" sz="quarter" idx="10"/>
          </p:nvPr>
        </p:nvSpPr>
        <p:spPr/>
        <p:txBody>
          <a:bodyPr/>
          <a:lstStyle>
            <a:lvl1pPr>
              <a:defRPr/>
            </a:lvl1pPr>
          </a:lstStyle>
          <a:p>
            <a:pPr>
              <a:defRPr/>
            </a:pPr>
            <a:fld id="{4377261E-0FFE-4290-A3B6-E167FB57CA06}" type="slidenum">
              <a:rPr lang="en-US">
                <a:solidFill>
                  <a:srgbClr val="B7D0BF"/>
                </a:solidFill>
              </a:rPr>
              <a:pPr>
                <a:defRPr/>
              </a:pPr>
              <a:t>‹#›</a:t>
            </a:fld>
            <a:endParaRPr lang="en-US">
              <a:solidFill>
                <a:srgbClr val="B7D0BF"/>
              </a:solidFill>
            </a:endParaRPr>
          </a:p>
        </p:txBody>
      </p:sp>
    </p:spTree>
    <p:extLst>
      <p:ext uri="{BB962C8B-B14F-4D97-AF65-F5344CB8AC3E}">
        <p14:creationId xmlns:p14="http://schemas.microsoft.com/office/powerpoint/2010/main" xmlns="" val="2851304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1_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2803" y="291601"/>
            <a:ext cx="7920001" cy="1139370"/>
          </a:xfrm>
          <a:prstGeom prst="rect">
            <a:avLst/>
          </a:prstGeom>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a:xfrm>
            <a:off x="384175"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xmlns="" val="1636168589"/>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General">
    <p:spTree>
      <p:nvGrpSpPr>
        <p:cNvPr id="1" name=""/>
        <p:cNvGrpSpPr/>
        <p:nvPr/>
      </p:nvGrpSpPr>
      <p:grpSpPr>
        <a:xfrm>
          <a:off x="0" y="0"/>
          <a:ext cx="0" cy="0"/>
          <a:chOff x="0" y="0"/>
          <a:chExt cx="0" cy="0"/>
        </a:xfrm>
      </p:grpSpPr>
      <p:sp>
        <p:nvSpPr>
          <p:cNvPr id="2" name="Title 1"/>
          <p:cNvSpPr>
            <a:spLocks noGrp="1"/>
          </p:cNvSpPr>
          <p:nvPr>
            <p:ph type="title"/>
          </p:nvPr>
        </p:nvSpPr>
        <p:spPr>
          <a:xfrm>
            <a:off x="634922" y="554929"/>
            <a:ext cx="7340574" cy="220537"/>
          </a:xfrm>
          <a:prstGeom prst="rect">
            <a:avLst/>
          </a:prstGeom>
        </p:spPr>
        <p:txBody>
          <a:bodyPr lIns="0" tIns="0" rIns="0" bIns="0"/>
          <a:lstStyle>
            <a:lvl1pPr>
              <a:defRPr cap="all" baseline="0"/>
            </a:lvl1pPr>
          </a:lstStyle>
          <a:p>
            <a:r>
              <a:rPr lang="en-US" dirty="0"/>
              <a:t>Click to edit Master title style</a:t>
            </a:r>
          </a:p>
        </p:txBody>
      </p:sp>
      <p:sp>
        <p:nvSpPr>
          <p:cNvPr id="216" name="Text Placeholder 215"/>
          <p:cNvSpPr>
            <a:spLocks noGrp="1"/>
          </p:cNvSpPr>
          <p:nvPr>
            <p:ph type="body" sz="quarter" idx="11"/>
          </p:nvPr>
        </p:nvSpPr>
        <p:spPr>
          <a:xfrm>
            <a:off x="634922" y="798134"/>
            <a:ext cx="7340574" cy="399067"/>
          </a:xfrm>
        </p:spPr>
        <p:txBody>
          <a:bodyPr lIns="0" tIns="0" rIns="0" bIns="0"/>
          <a:lstStyle>
            <a:lvl1pPr marL="6910" indent="-6910">
              <a:buNone/>
              <a:defRPr sz="1500"/>
            </a:lvl1pPr>
          </a:lstStyle>
          <a:p>
            <a:pPr lvl="0"/>
            <a:r>
              <a:rPr lang="en-US" dirty="0"/>
              <a:t>Click to edit Master text styles</a:t>
            </a:r>
          </a:p>
        </p:txBody>
      </p:sp>
    </p:spTree>
    <p:extLst>
      <p:ext uri="{BB962C8B-B14F-4D97-AF65-F5344CB8AC3E}">
        <p14:creationId xmlns:p14="http://schemas.microsoft.com/office/powerpoint/2010/main" xmlns="" val="12052171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5" y="291916"/>
            <a:ext cx="7920001" cy="1139370"/>
          </a:xfrm>
          <a:prstGeom prst="rect">
            <a:avLst/>
          </a:prstGeom>
        </p:spPr>
        <p:txBody>
          <a:bodyPr anchor="ctr" anchorCtr="0"/>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1" y="7239000"/>
            <a:ext cx="6330678" cy="176938"/>
          </a:xfrm>
          <a:prstGeom prst="rect">
            <a:avLst/>
          </a:prstGeom>
        </p:spPr>
        <p:txBody>
          <a:bodyPr lIns="91392" tIns="45696" rIns="91392" bIns="45696"/>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xmlns="" val="1190319932"/>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2_Title Slide (1)">
    <p:spTree>
      <p:nvGrpSpPr>
        <p:cNvPr id="1" name=""/>
        <p:cNvGrpSpPr/>
        <p:nvPr/>
      </p:nvGrpSpPr>
      <p:grpSpPr>
        <a:xfrm>
          <a:off x="0" y="0"/>
          <a:ext cx="0" cy="0"/>
          <a:chOff x="0" y="0"/>
          <a:chExt cx="0" cy="0"/>
        </a:xfrm>
      </p:grpSpPr>
      <p:sp>
        <p:nvSpPr>
          <p:cNvPr id="13" name="Rectangle 12"/>
          <p:cNvSpPr/>
          <p:nvPr userDrawn="1"/>
        </p:nvSpPr>
        <p:spPr>
          <a:xfrm>
            <a:off x="7866982" y="395291"/>
            <a:ext cx="2448596" cy="4330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85458" tIns="42729" rIns="85458" bIns="42729" rtlCol="0" anchor="ctr"/>
          <a:lstStyle/>
          <a:p>
            <a:pPr algn="ctr"/>
            <a:endParaRPr lang="en-GB" sz="1934" dirty="0">
              <a:solidFill>
                <a:prstClr val="white"/>
              </a:solidFill>
            </a:endParaRPr>
          </a:p>
        </p:txBody>
      </p:sp>
      <p:sp>
        <p:nvSpPr>
          <p:cNvPr id="14" name="Rectangle 13"/>
          <p:cNvSpPr/>
          <p:nvPr userDrawn="1"/>
        </p:nvSpPr>
        <p:spPr>
          <a:xfrm>
            <a:off x="7866979" y="2037146"/>
            <a:ext cx="2448597" cy="5143120"/>
          </a:xfrm>
          <a:prstGeom prst="rect">
            <a:avLst/>
          </a:prstGeom>
          <a:solidFill>
            <a:schemeClr val="accent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5458" tIns="42729" rIns="85458" bIns="42729" rtlCol="0" anchor="ctr"/>
          <a:lstStyle/>
          <a:p>
            <a:pPr marL="0" algn="ctr" defTabSz="974768" rtl="0" eaLnBrk="1" latinLnBrk="0" hangingPunct="1"/>
            <a:endParaRPr lang="en-GB" sz="1934" kern="1200" dirty="0">
              <a:solidFill>
                <a:prstClr val="white"/>
              </a:solidFill>
              <a:latin typeface="+mn-lt"/>
              <a:ea typeface="+mn-ea"/>
              <a:cs typeface="+mn-cs"/>
            </a:endParaRP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xmlns="" val="0"/>
              </a:ext>
            </a:extLst>
          </a:blip>
          <a:srcRect t="1887" r="800" b="-103"/>
          <a:stretch/>
        </p:blipFill>
        <p:spPr>
          <a:xfrm>
            <a:off x="2" y="0"/>
            <a:ext cx="10693401" cy="7645278"/>
          </a:xfrm>
          <a:prstGeom prst="rect">
            <a:avLst/>
          </a:prstGeom>
        </p:spPr>
      </p:pic>
    </p:spTree>
    <p:extLst>
      <p:ext uri="{BB962C8B-B14F-4D97-AF65-F5344CB8AC3E}">
        <p14:creationId xmlns:p14="http://schemas.microsoft.com/office/powerpoint/2010/main" xmlns="" val="306723883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397484" y="5173891"/>
            <a:ext cx="7311429" cy="1418316"/>
          </a:xfrm>
        </p:spPr>
        <p:txBody>
          <a:bodyPr tIns="0" bIns="0" anchor="b" anchorCtr="0">
            <a:normAutofit/>
          </a:bodyPr>
          <a:lstStyle>
            <a:lvl1pPr algn="l" defTabSz="974157" rtl="0" eaLnBrk="1" latinLnBrk="0" hangingPunct="1">
              <a:lnSpc>
                <a:spcPct val="100000"/>
              </a:lnSpc>
              <a:spcBef>
                <a:spcPts val="0"/>
              </a:spcBef>
              <a:spcAft>
                <a:spcPts val="0"/>
              </a:spcAft>
              <a:buNone/>
              <a:defRPr lang="en-GB" sz="2035" b="1" kern="1200" cap="all" spc="0" baseline="0" dirty="0">
                <a:solidFill>
                  <a:schemeClr val="tx1"/>
                </a:solidFill>
                <a:latin typeface="+mn-lt"/>
                <a:ea typeface="+mn-ea"/>
                <a:cs typeface="Arial"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395762" y="6733192"/>
            <a:ext cx="7302226" cy="357907"/>
          </a:xfrm>
        </p:spPr>
        <p:txBody>
          <a:bodyPr anchor="ctr" anchorCtr="0">
            <a:normAutofit/>
          </a:bodyPr>
          <a:lstStyle>
            <a:lvl1pPr marL="0" indent="0" algn="l">
              <a:buNone/>
              <a:defRPr sz="1527" cap="all">
                <a:solidFill>
                  <a:srgbClr val="33342E"/>
                </a:solidFill>
              </a:defRPr>
            </a:lvl1pPr>
            <a:lvl2pPr marL="487080" indent="0" algn="ctr">
              <a:buNone/>
              <a:defRPr>
                <a:solidFill>
                  <a:schemeClr val="tx1">
                    <a:tint val="75000"/>
                  </a:schemeClr>
                </a:solidFill>
              </a:defRPr>
            </a:lvl2pPr>
            <a:lvl3pPr marL="974157" indent="0" algn="ctr">
              <a:buNone/>
              <a:defRPr>
                <a:solidFill>
                  <a:schemeClr val="tx1">
                    <a:tint val="75000"/>
                  </a:schemeClr>
                </a:solidFill>
              </a:defRPr>
            </a:lvl3pPr>
            <a:lvl4pPr marL="1461239" indent="0" algn="ctr">
              <a:buNone/>
              <a:defRPr>
                <a:solidFill>
                  <a:schemeClr val="tx1">
                    <a:tint val="75000"/>
                  </a:schemeClr>
                </a:solidFill>
              </a:defRPr>
            </a:lvl4pPr>
            <a:lvl5pPr marL="1948316" indent="0" algn="ctr">
              <a:buNone/>
              <a:defRPr>
                <a:solidFill>
                  <a:schemeClr val="tx1">
                    <a:tint val="75000"/>
                  </a:schemeClr>
                </a:solidFill>
              </a:defRPr>
            </a:lvl5pPr>
            <a:lvl6pPr marL="2435394" indent="0" algn="ctr">
              <a:buNone/>
              <a:defRPr>
                <a:solidFill>
                  <a:schemeClr val="tx1">
                    <a:tint val="75000"/>
                  </a:schemeClr>
                </a:solidFill>
              </a:defRPr>
            </a:lvl6pPr>
            <a:lvl7pPr marL="2922473" indent="0" algn="ctr">
              <a:buNone/>
              <a:defRPr>
                <a:solidFill>
                  <a:schemeClr val="tx1">
                    <a:tint val="75000"/>
                  </a:schemeClr>
                </a:solidFill>
              </a:defRPr>
            </a:lvl7pPr>
            <a:lvl8pPr marL="3409550" indent="0" algn="ctr">
              <a:buNone/>
              <a:defRPr>
                <a:solidFill>
                  <a:schemeClr val="tx1">
                    <a:tint val="75000"/>
                  </a:schemeClr>
                </a:solidFill>
              </a:defRPr>
            </a:lvl8pPr>
            <a:lvl9pPr marL="3896631" indent="0" algn="ctr">
              <a:buNone/>
              <a:defRPr>
                <a:solidFill>
                  <a:schemeClr val="tx1">
                    <a:tint val="75000"/>
                  </a:schemeClr>
                </a:solidFill>
              </a:defRPr>
            </a:lvl9pPr>
          </a:lstStyle>
          <a:p>
            <a:r>
              <a:rPr lang="en-US" dirty="0"/>
              <a:t>Click to edit Master subtitle style</a:t>
            </a:r>
            <a:endParaRPr lang="en-GB" dirty="0"/>
          </a:p>
        </p:txBody>
      </p:sp>
      <p:sp>
        <p:nvSpPr>
          <p:cNvPr id="7" name="Footer Placeholder 4"/>
          <p:cNvSpPr>
            <a:spLocks noGrp="1"/>
          </p:cNvSpPr>
          <p:nvPr>
            <p:ph type="ftr" sz="quarter" idx="3"/>
          </p:nvPr>
        </p:nvSpPr>
        <p:spPr>
          <a:xfrm>
            <a:off x="384181" y="7239022"/>
            <a:ext cx="6330678" cy="176938"/>
          </a:xfrm>
          <a:prstGeom prst="rect">
            <a:avLst/>
          </a:prstGeom>
        </p:spPr>
        <p:txBody>
          <a:bodyPr vert="horz" lIns="95720" tIns="47859" rIns="95720" bIns="47859" rtlCol="0" anchor="ctr"/>
          <a:lstStyle>
            <a:lvl1pPr algn="l">
              <a:defRPr sz="712">
                <a:solidFill>
                  <a:schemeClr val="tx1"/>
                </a:solidFill>
                <a:latin typeface="Arial" pitchFamily="34" charset="0"/>
                <a:cs typeface="Arial" pitchFamily="34" charset="0"/>
              </a:defRPr>
            </a:lvl1pPr>
          </a:lstStyle>
          <a:p>
            <a:endParaRPr lang="en-GB" dirty="0">
              <a:solidFill>
                <a:srgbClr val="6F736F"/>
              </a:solidFill>
            </a:endParaRPr>
          </a:p>
        </p:txBody>
      </p:sp>
      <p:sp>
        <p:nvSpPr>
          <p:cNvPr id="9" name="Slide Number Placeholder 8"/>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
        <p:nvSpPr>
          <p:cNvPr id="4" name="AutoShape 2" descr="data:image/jpeg;base64,/9j/4AAQSkZJRgABAQAAAQABAAD/2wCEAAkGBxQHEhUUEhQUFhUXFyEaGBcYGRwaGhccFxwXHhsXGxweHSogHholHBQXIjEhJiwrLi8xFx80ODMtNygtLisBCgoKDg0OGxAQGzQkICUsNCwsLDQ0LCwsNDQsLC0sLCwsNSwsLCwsLCwsLCwsLCwsLCwsLCwsLCwsLCwsLCwsLP/AABEIAIwBZwMBEQACEQEDEQH/xAAcAAEAAwADAQEAAAAAAAAAAAAABQYHAwQIAgH/xABEEAACAQIDBQQDDQUJAQEAAAABAgADEQQFEgYHITFhE0FRcSKBkRQyNDVSYnJzgpKhsbIXQqKz0hUjM0NTwcLR4ZNU/8QAGwEBAAMBAQEBAAAAAAAAAAAAAAMEBQIBBgf/xAAzEQACAgIABAMHAgYDAQAAAAAAAQIDBBESITFBBTIzExRRYXGB8CKRFVKhscHRBkLhI//aAAwDAQACEQMRAD8A3GAIAgCAIAgCAIAgCAIAgCAIAgCAIAgCAIAgCAIAgCAIAgCAIAgCAIAgCAIAgCAIB8u4QXJAA7zB6lvoQ+K2swWENnxVAHwDqT7ASZ4mm+FPmSyx7Yx43B6+jOAbb4Am3uhfuv8Anplv3K/+Uz/faP5iWy/NKOZC9GqlS3PSwNvMcxIJ1zh5lonhZCfleztzg7EAQBAEAQBAEAQBAEAQBAEAQBAEAQBAEAQBAEAQBAEAQBAEAQBAEAQBAEAQBAEAQCC2j2tw2zotVe72uKacXPq5AdTacTsUS/h+G35XkXL4vp/79jM873p4rGEjDqtBe421v7SNI9nrkDtk+nI+lx/+P0V87XxP9l/v+v2KTmeZ1szN61WpUPz2LW8geA9U4fPqakMeqparil9CKrLOkV7USmAqmogvz5ez/wAn1Xh9rsx4t9Vy/b/w/JvHMaNGbOMVyfP9+v8AXZJZZmD5XVWrSNnQ3HXxB8QeREt2QjZFxl0MyqyVclKJ6JwlcYpEdeTqGHkwBH5z5aUeFtM+ri+JJo5Z4eiAIAgCAIAgCAIAgCAIAgCAIAgCAIAgCAIAgCAIAgCAIAgCAIAgCAIAgCAIAgFG3mbXtkCrRoG1aoty3+mnEXHziQbeFj0kNs2uSN3wXwyOTJ2WeVdvi/8ARitWoapLMSzE3JJuSTzJJ5mVj7aMVFaXJHwZ6Gd3LckxGbm1CjUqdVU6R5tyHrM9W30KmRk00+pJL8/cseF3UY7FC7djS6O9z/AGH4yRVyMW/wAaxukdv7f70ROf7PNsrVFB6iudIe6ggDUSLcfo/jPovC0406fx/wBH5/49esjJU0tfpX92RwaaWzE0eiNlDfBYW/8AoU/0LPmsj1ZfV/3Pp8f0o/Rf2JWQkwgCAIAgCAIAgCAIAgCAIAgCAIAgCAIAgCAIAgCAIAgCAIAgCAIAgCAIAgCAIBk2+rLCtSjiB70r2TdCCzL7Qz/dla5c0z63/jd64Z0998X+H/j9zN8Ph2xBso/8kcYuT0jdy8yrFhx2v6fF/Q0bdzkWEquVxCCpV5pr4oR3jTyLd/G/qtLEaUub5nx+X47kXPVf6F8uv7/60ayiCmAAAAOQHACSmM229s+oPDz/ALzMd7qzKvY8E0oPsqt/4i03MNcNKMTN/Vays9pLeynwnpzK8P7ko0qfyKar91QP9p81OXFJs+lguGKR2pydCAIAgCAIAgCAIAgCAIAgCAIAgCAIAgCAIAgCAIAgCAIAgCAIAgCAIAgCAIAgEfn+UpnlCpQqcnHA96kcVYdQbTmUeJaLGLkyx7Y2x7fjRjNPJ3yljSqCzqfS69R4gi1ukVx4Y6JvEst5WQ59ui+n51JbB0zTIIJBBuCOYI75IUDR8gzn3eoV7CoPY3UdfETk9JHMMYuX0qlVzZKaF2PRQSfwE9S29I8b0eVsXmDY2o9R/fVHLt5uST+Jm7F6SSMacdtsltjcJ/a2Nw9LmGqgt9FPSb+FTPLrOGtv5CmrdiR6bmEbQgCAIAgCAIAgCAIAgCAIAgCAIAgCAIAgCAIAgCAIAgCAIAgCAIAgCAIAgCAIAgCAQe0uQjNlDLYVVHA/KHyT/t4QCmU8MaRIYEEGxB7p6eEhh002I5wDh2+OLzrANh8PpLsw13Okui8Si92osF5kC1x3ySmUYy2zmabWjAsdQqZY2ivTem3g4K+y/MdRNKM0+hTdTNW3B5McRVq4xgdCL2dMnkzMbuR9EKBf55lbKs5KJNRXwvbNslEsiAIAgCAIAgCAIAgCAIAgCAIAgCAIAgCAIAgCAIAgCAIAgCAIAgCAIAgCAIAgCAfDVVQgEgFuQJ4m3Hh48BPdDZ9zwEdmmUrj+PJxyPj0MAgGwjYY2YWP5+U9PDlRYBy9gK9lKhuhF/zgFhwtEYdQo7p4enLAEAQBAEA/GOnieUAhcTtdgcMbNiqF/AODb2Xkyx7X0iyJ3Vrq0cuD2mweONqeJoMTyGtbn1E3nkqbI9Ys9VsH0ZLSIkEAQBAEAQBAEAQBAEAQBAEAQBAEAQBAEAQBAEAQBAEAQBAEAzLe5tFicpqUqdCq1NXQltNgSQbe+tceoiaODTCabktlDNtnDSiyobtsQ+KzXDtUZnY67sxLE/3VTvPGW8tJUSS/OaKmLJyujt/mmb5MM2hAPirSFYWYAiAdB8qH7rW6HjAOxhMEMPx5nx/6gHagCAIAgCAcOMxS4Km9SodKIpZj4BRcn8J7GLk9I8bSW2eftsNsa+0zm5KUL+hSB4W7i/ym8+A7pu0Y0al8/iYt+RKx/IhcFltbH37GlVqW56EZreekG0mlOMfM9EMa5S6LZ8YvB1MEdNWm9M+DqVPsInsZRl0ezyUJR6rRq+5HF1K9PEIzsyoU0KSSFv2l9IPIcBwHhMvxCKTi0jTwJNxe2abM4viAIAgCAIAgCAIAgCAIAgCAIAgCAIAgCAcGNxIwdN6hBIRCxA5kKCSB14T2K20jxvS2ZNmu92tV4YaglMfKqEufYLAH2zUh4fFeZmbPPf8A1Roew+YVM1wNGrWbVUcMWNgL+mwHAC3ICUMiChY4roXqJOVabJ2QkogCAIAgGPb8PhGH+qb9U1fDvLIzPEOsSA3XfGeH+3/KqSxmejL87lfE9aP52Z6AmEbYgCAIAgCAIAgCAIBUN69U08trW72QHyLr/wBW9ctYS3citlv/AOTMDm4Yh6N2FejUwGH7C2kUwCB3OB6er52q958/kKXtZcRv0cPs1wkxjMJTxylKqK6nmrAMD6jIoycXtMkaTWmRmQbM0NnmqnDhlFUqShN1Urq97fjY6uVzJLbpWJcXYjrqjXvh7kzIiUq2f7f4LJGKM5qVBzSkNRHQkkKD0veWasSyxbS0ivZk1wemyEpb3cKxs1HEKPGyH2jXJn4fZ8URLPr+DLjke0GHz9dWHqq9uY4hl+kp4jz5GVLKp1vUkWa7YTW4sic629wmSVmo1u1Dra9kJBDAEEG/EcfzkteLZZHiicTyYQfDI59nds8LtFUanQZ9arqsy6bgEA29ZHtnNuNOpbke13wseolikBMRuf55S2fpdrXJC6gosLkk9wHkCfVJKqpWS4YnFlka1uRXaG83A12VFNYsxCqOzPEsbAc/Eyd4VqW2QrLrb0i2Y/HU8tQ1KzqiDmzGw8vPpK0YuT1FFiUlFbZSMbvZwdA2ppXqD5QUKD95g34S5HAsfXSKks6tPlzOxle9HBY4hXNSiT31FGn7yk28zYTmeDbHmuZ7DMrly6F1p1BVAZSCCLgg3BB5EHvEptaLZBbSbXYfZtkWuXBcErpXVwBsfzk9WPO1NxIbb4V+Y+NnttMLtC7JRZtSrrOpdPoggE+q49sW41la3IV5ELHqJFZxvQweXMUTXXI5mmBo+8SL+YuJLXg2SW3yIp5lcXrqSGye2+H2nZkprVR1XUVdeFrgXDKSOZHOxnF2NOpbfQkpyI28kcee7wsFkrFC7VHHArSGqx8CxIW/S9xFeJbNb1pfM8syq4ctkGN7+Gv/AIFe32P6pP8Aw+fxRD7/AA+DJvIt4WDzuotJGqJUc2VXQ8T4XW693eZDZiWVrb6E1eVXN6XUZ/thgnoYimMTT1mm66eN9WlhblzvwnlePZxJ8J7ZdXwtbMAE3TCNr2D2sweX4ChTq4imjqDqU3uLux8PAiY+TRZK1tI2Me6tVpNlqyvaTC5u5ShWSo4Gohb8gQCeXiR7ZVnTOC3JaLEbYSeos+M92pwuQ8K9ZVb5Auz/AHVuQOp4T2uiyzyo8suhDzMqlfe7hUNlo4hutkH/ACvLS8Ps7tFd51fwZy4Pezg6xs6V6fzioYD7rFvwnksCxdNM9jnVvryLtl2Pp5nTFSi6uh5MpuPLoehlOUJRepItRkpLaMn34fCMP9U36pp+HeWRneIdYkBuu+M8P9v+VUljM9GX53K+J60fzsz0BMI2xAEAQBAEAQBAEAQCN2jykZ5hqtBjbWtgfksOKt6mAPqklVjrmpfA4shxxcTzhmWX1MrqtSrKVdDYg/mPEHmD3z6CE1OPFHoYM4OEtM7mz+0eI2dfVh3tf3yHij/SXx6ix6zi2mFq1JHVV063uJrGy+87D5qQmIHYVDwuTemx6N+79rh1My7sKcOcea/qadOZCfJ8mX0G8pFwz3eztU2U01w1FitWqLuw5pT4jh4FiCL9wU+IMv4VCm+OXRFLMvcFwx6synZ7Iq20NYUaABNrkngqKP3mPhxHtmnbbGuPFIzaqpWy0i2ZzuqxOApGpTqJWKi7IAVaw56b31Hpw6eEq158JS01os2YMox2nspmU5nUyiqtaixV1PA9xHepHep7xLk4RnHhkVK7JVy2i/byEXaLB4bMqQtw7OqPk3JsD9GoGXrrEoYjdVkqn9vz6F7KSsrVqKdsfm/9h4yjWvZQ1n+g3ot7Ab+YEuX1+0rcSpj2cFiZ6SBvPnjeMd31Zv29alhlPCmut/pP70HqFF/tzW8Pr1Fz+Jl59m2oEdulygY7Fms9uzw66yTy1G4W/lZm+yJJnWcNfCurOMKvinxPsRO2+1D7TVy1yKKEikncB8sj5Tcz4cu6SY9Cqj8+5FkXuyXyJHZbd1iNoKQrF1o0294WBZn6hRay9SePhbjOLsyFcuHqySnDlYuJ8iL2s2Tr7Luoq2ZH95UXkbcwb8Q3EcPZfjJKMiNq5EV+PKp8+hY90+1LZfWXCVGJo1TZL/5bnkB0Y8LeJB7zeDNoUo8a6osYd7UuB9Gdrfh/jYb6tv1CceHeWR14h1iZvQdlJCFrsNJC3uwNvRsOYJtwmg0u5Qi32LLQ3eZhXTWMOR3hWdFY/ZLXHkbGV3mUp62TrEta3omlwlXYvKqjsGp4nFVRS8Gpouv2E6X4j5Y8JDxRvvS6qK2T8MqKW+7KFg8M2MdKaC7OwVRyuWIAHtMvSkoptlCKcnpF9/ZFi9N+2w+rwu9vbp/2lH+IV76Mve4T11PzZzYnGZHj8O9WlemKnGohDKOB4n94DqQItya7KpJPme1Y1ldqbXIgM32Vxi1K1Q4aro1u2rTw03Jv5W4yevIr0lxEFmPZxN6K5LBWJfB7M4vHIKlLD1XRuTBbg2NuHrBkUr64vTZNHHsktpGmbodnKuUmvVxFNqbNpRQwsbC5Y+RJX7szs66M9KL2aGHTKG3JEHtpsBiMVj3OFp6qdb+8LEgKjE+mCSfHjYdzcOUmx8uCq/W+a5EN+JKVn6ejPynuhxJX0q9AN4DUR7bD8ofiEOyYXh8u7KbtFkFbZ2r2VdQCRdWU3Vh4qf8AY2MuVXRtW4lS2mVb1IsW6fOmy7GrSuezr3Vl7gwBKt53Gn7XQSvm1KVfF3RPhWOM+HsyU34fCMP9U36pF4d5ZEviHWJAbrvjPD/b/lVJYzPRl+dyvietH87M9ATCNsQBAEAQBAEAQBAEAQCF2m2Xw+0qaa6+kPe1F4Ovke8dDcSam+dT3EitphYtSMg2o3c4nJLvTHb0h+8g9JR85OfrFx42mrTmQs5PkzMuw5w5rmimy2UzUd0W1b9oMFWYspBNEnmpUXNP6OkEjwtbvFs3Ox1r2kfuaWFe2/Zv7FU3k4o4vMsQSeCsEHQIqi3tufXLWJHVKK2XLdrGxu2DbKdroopUNTTcsSLBdXAWHzoyMdXa29aFGR7LfLqWX9sFb/8ANS++3/Urfw6P8xY/iD/lM6xlb3TUdwoUMxYKOS6iTpHQXtNCK0kihJ8UmzU91mGGdZdi8LU96XIHzdaCxHky6vOZmY+C6M0aWGuOpxZlmMwzYN3puLMjFWHgVNj+U04yUkmjNlFxbTN73fZ4Mxy6nUduNFSlQnu7Me+PmmlvXMPKq4bWl36fc2seziqTfYwzPcyOb4irXbnUctY9w/dX1KAPVNquHBBR+Bj2z45uRqGHy87NZBVYi1Ssmp/EduVQDpZGHDxvM1z9rlL4L/BoqPssZ/P/ACZDNUyjRsJvYqYREprhaQVFCgam4BQAO7wEz5eHpvbkaCz9LSiRW1m3z7T0OxegiWcMGDEkEXHeO8MRJaMRVS4kyO7L9rHhaKlh65wzK680YMPNTcfiJaa2tFWL000aNvtbXVwp8abH8Vmf4f0kX8/rEru7IXzPDeb/AMqpLGZ6MvzuV8T1keg5hG2VLedkT57giKQ1VKbioqjm1gwZR10sSB3kAS1iWquzn0fIrZVTsr0jA1Y0jcEqyngRwII/EEGbnJoxeaZfsj3q4nBWXEItdR+97x/aBpPs9co2YEJc48i7XnSXKS2adsxtZhtpVPYsQ4F2ptwdetuRHUXEzbsedXm/c0aroWL9J3dofguI+pf9DTirzr6nVnlf0PMgn0Z88ehN2nxZhvot+t5g5frSN3G9KJZ5XJykbVbycPkbtSpqa9VTZgp0op7wWseI8AD4G0uU4U7Ft8kVLsuFb0ubKZX3uYxz6FLDqOqux9usD8JcXh9fdsqvPn2SK3tPtVX2n7M1xTHZ306FI99pve5PyRLFNEat8Pcr3Xyt1vsfGxXw/C/XJ+YjI9KX0PMf1Y/UuG/D4Rh/qm/VKnh3lkW/EOsSA3XfGeH+3/KqSxmejL87lfE9aP52Z6AmEbYgCAIAgCAIAgCAIB1czx6ZZSetVNkRSzHy7h4k8gOs6hFykoo5lJRW2cOS51QzxO0w9RXXvtzU+DLzB857ZXKt6kjyFkZrcWSE4OzCN7WX0svx390AvaUw7qOQYlgTbuuFBt1v3zawZylXz7GPmxjGzkRGwwY5hhdPPtl9n738N5Nk69lLfwIsbftY6OzvJwhwmZYgEcGYOOodVN/bqHqnOJLdKOsuOrWdjdzkmF2grPRxJcPpDUtLBdVr6xxBubaTbwBnOXbZXFSh9zrFrrsbUvsaH+ynA+Nf74/plD3+35F73KofspwPjX++P6Y9/t+Q9yqLBszsxR2ZV1oa7OQTrN+IFuHASC6+VrTkTVUxrWomX748l9xYpcQo9GuPS6OgAPtXSfU00sC3ihwvsZ2dXqXEu5WMn2hfK8NisOt7YhVF/k2PpcPnISvsliylTnGXwIK7nCEo/E+9icl/t7GUqRF0vrqfQTiQfPgv2oyLPZ1tjHr47EjbN4WEOMy7EqO5Nf8A8yH/AOExsWXDbF/nM18iPFU0edpvmCa9s1sBl+eYalWVq3pKNQFQei4HpL73uN5lW5d1c3FmrXi0zipIk/2U4Hxr/fH9Mj9/t+RJ7lUfh3U4E99f74/pj3+35D3KorO+5dFXCjwpsPxWWPDukivn9Yld3Y/GeG83/lVJYzPRl+dyviesj0HMI2xAK3tDsRhM/JapT01D/mU/RY9T3MfMGWKsmyvkny+BBZj12dVzMs213f1Nmk7ZKgq0bgE20sl+AuORF7C47zymnj5atfC1pmdfiOtcSe0VbKcxfKK1OtTNmptqHXxU9CLg+cszgpxcX3K1c3CSkj0dnza8HXPjQc+1Gnz9fnX1N6fkf0PMwn0R88ehN2nxZhvot+t5g5frSN3G9KJ3NtcxbKsDiKqGzKllI7i5ChvUWv6pzjwU7FFnV8+Cts83z6AwDbNlN3WDXD0qlZO2qOgckswUagDZQCBYX5m5/KY92ZZxNRekbFOJWoptbZVt7mR4fJDhhh6S09YqarX46ezte57tR9ss4Ns58XE99P8AJWza4w4eFaKtsV8Pwv1yfmJZyPSl9Ctj+rH6lw34fCMP9U36pU8O8si34h1iQG674zw/2/5VSWMz0Zfncr4nrR/OzPQEwjbEAQBAEAQBAEAQBAM130Ymv2NOmlN+wJ1VagF1uPeobcgPfceF9NuRmhgKHE23z7Io5znw6S5dzJcFjKmAcPSd6bjkyMVPlcd3SasoqS01sy4zlF7TLEd4eYldPug+einf26ZX9zp3vX9yx75brqVrE4hsUxeozOzG7MxJJPUmWEklpFZycntmq7p9jnwre7MQpU2IoowsfS4GoRzHC4A6k+EzM3JTXs4/c08PHcf1y+xK70tkWz2mtegt61IWKjnUTnYfOU3IHfc99pFh5CrfDLoyTLo9ouKPVGKKzYdrgsrKeBFwykfiCDNnk0ZHOLLbg95eYYVdPaI9u90BPtFr+uVJYVTe9aLUc21L4kdnG2eNzgFatdtB5qlkUjwOm1x0N5JXjVQ5pEc8myfJs3DYnGvmGBoPVVlfRZtQIJ0+jr49zABr9ZjZEVGxpdDYpk5Vps4N4GS/27gqqAXdR2lPx1Jc2H0hqX7U6xrfZ2J9u55kV+0raPO83jBNk3MZL7moPiWHpVjpT6CE3Pra/wBwTJz7NyUF2NbBr4Y8T7mjMoYWPEHmJnl48+7d7JPs1WJVScO5vTfmBf8Ay2Pcw7r8wL+IG7jZCtj8+5i5OO65bXQiskz/ABGRMWw9VkvzHAq3mpuCevOS2UwsX6kRV3Tr8rLBW3n5hUFg9Neq0xf8bj8JAsGpE7zrWjl2B2hxOIzOk1R6tbXdH5tpVrcbDgqhgpPAAAGeZNMFS0lo9xrpytW+ZKb8P8bDfVt+oSLw7yyJPEOsSt7sfjPDeb/yqksZnoy/O5XxPWR6DmEbZlO+bPmpPRw1NmUr/fMykg34hLEeHpH1rNPAqTTm/oZ2da1qK+pXst3nY7AqFZqdUDvqLdvapW/mbyxPBqk99CCObYlz5nS2m25xW0idnV7NKd7lKakBiOWokkm3hyndOLXU9rqcW5U7FpkdsvkNTaLEJRQGxINRu5E72J8uXibTu61VR4mcU1OyWkeisywvumhUprw1U2QfaUgfnMCMtSTNyS3Fo8wuhpEqwIYGxB5gjgQet59Invmj55rT0ybybbDGZLT7KhWKpckAqraSeenUDbxtykNmPXY+KS5k1eRZBcMWWLYrMq+0xxeEr1KlT3RRJV2uwpunFSe5VPqF1AHOV8iEauGcVrTLGPZK3ihLntFFxWGfBu1OopV1NmU8wR3S7GSktopSi4vTLLke8DGZLSFJGR0XgoqLqKjwBBBt0N7SvZiVzlxMsV5dkFojc/z/ABO0hFSuxYJwFlsia+7h3nT3m509JJVVCrlHuR22zt5yPrYr4fhfrk/MTzI9KX0GP6sfqXDfh8Iw/wBU36pU8O8si34h1iQG674zw/2/5VSWMz0Zfncr4nrR/OzPQEwjbEAQBAEAQBAEAQBAPwi/OAVnNNgcBmRu1AIx76ZKfgvo39UsQy7Y9GQTxqpdURH7JcFf3+I8taf0Sb3+35EXuNXzJ3JticFkxDU6ClxydyXYHxGrgD5ASCzJtnybJoY9cOiLDICYQCCzvZDB54dVaipf5a3Rj5lSL+u8mryLK+UWRTorn5kQP7KMDe+qvbw1i36b/jJ/f7fkQe5VE3lGxeCyghqdBdQ5M93YHxBYmx8rSGeTbPk2TQorh0RYJATCAVCvu1wFdmY03BYkm1RgLk34C/AceUtLNtS1srPEqb3otGAwaZfTSlTFkRQqjwAFh5nrK8pOTbZYjFRWkc85PTjxFBcSpR1VlYWKsAQR4EHgRPU2ntHjSa0ypY/dngMWSRTemT/puQPUDcD1CWo5tse+yvLEql2OLC7rcBQN2WrU6NUIH8AWevOtfyPFh1LsWrLMqo5SumhSSmveFUC/UnmT1MrTnKb3J7LEYRjyitHRz7ZXC7QsrYmmXKAhbO62B4n3rDwndV86/KziymFnmR1sq2GwWUVVrUaRWol9J7SobXBU8CxHJjOp5Vs48Mny+x5DHrg9xRY5XJjqZlldHNV0V6SVF7gwBt1HgeonUJyg9xejmUIyWpLZVMXutwFc3VatPolQkfxhpajnWr5leWHU+xx4bdVgaJu3bv0ZwB/Cqn8Z68+1/BHiwqkW7K8qo5QmihTSmveFFrnxJ5k9TKs5ym9yeyzGEYrUVo7k4OisbQbB4PPnNSojJUPN6Z0lupFipPW15YqyrK1pPkQWY1dj20R2E3WYCgbsK1To72H8AWSSzrX05EccKpfMtuW5ZRypNFCmlNfBQBfqfE9TKs5ym9yeyzGEYrSRHbQbJ4XaHjXpAuBYOp0vbwuOY6G4klWRZX5WcWUws8yIChupwNM3JruPks4A/hUH8ZO8+1/AhWFUiyPszhXw5w3YoKJsSq3W5BBDagdWrgON7yurp8fHvmT+yhw8OuRHYHd/gMBUSrTpMHRgyntKhsRy4FrGSSy7ZJpv+xxHGri9pHdz/ZTC7QsrYimWKiy2dlsCb/ukTiq+da1FnVlMLPMjrZTsNgsnqrWo0mWol9JNRzbUCDwLW5EzqeVbOPDJ8jmGPXB8SXMskrk4gCAIAgCAIAgCAIAgCAIAgCAIAgCAIAgCAIAgCAIAgCAIAgCAIAgCAIAgCAIAgCAIAgCAIAgCAIAgCAIAgCAIAgCAIAgCAIAgCAIAgCAIAgCAIAgCAIAgCAIAgCAIAgCAIAgCAIAgCAIAgCAIAgCAIAgCAIAgCAIAgCAIAgCAIAgCAIAgCAIAgCAIAgCAIAgCAIAgCAIAgCAIAgCAIAgCAIAgCAIAgCAIAgCAIAgCAIAgCAf/2Q=="/>
          <p:cNvSpPr>
            <a:spLocks noChangeAspect="1" noChangeArrowheads="1"/>
          </p:cNvSpPr>
          <p:nvPr userDrawn="1"/>
        </p:nvSpPr>
        <p:spPr bwMode="auto">
          <a:xfrm>
            <a:off x="167942" y="-159276"/>
            <a:ext cx="329028" cy="336057"/>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3062" tIns="46531" rIns="93062" bIns="46531" numCol="1" anchor="t" anchorCtr="0" compatLnSpc="1">
            <a:prstTxWarp prst="textNoShape">
              <a:avLst/>
            </a:prstTxWarp>
          </a:bodyPr>
          <a:lstStyle/>
          <a:p>
            <a:endParaRPr lang="en-US" sz="1832" dirty="0"/>
          </a:p>
        </p:txBody>
      </p:sp>
      <p:sp>
        <p:nvSpPr>
          <p:cNvPr id="11" name="Rectangle 10"/>
          <p:cNvSpPr/>
          <p:nvPr userDrawn="1"/>
        </p:nvSpPr>
        <p:spPr>
          <a:xfrm>
            <a:off x="7866979" y="2037146"/>
            <a:ext cx="2448597" cy="5143120"/>
          </a:xfrm>
          <a:prstGeom prst="rect">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4903" tIns="42457" rIns="84903" bIns="42457" rtlCol="0" anchor="ctr"/>
          <a:lstStyle/>
          <a:p>
            <a:pPr marL="0" algn="ctr" defTabSz="968548" rtl="0" eaLnBrk="1" latinLnBrk="0" hangingPunct="1"/>
            <a:endParaRPr lang="en-GB" sz="1934" kern="1200" dirty="0">
              <a:solidFill>
                <a:prstClr val="white"/>
              </a:solidFill>
              <a:latin typeface="+mn-lt"/>
              <a:ea typeface="+mn-ea"/>
              <a:cs typeface="+mn-cs"/>
            </a:endParaRPr>
          </a:p>
        </p:txBody>
      </p:sp>
    </p:spTree>
    <p:extLst>
      <p:ext uri="{BB962C8B-B14F-4D97-AF65-F5344CB8AC3E}">
        <p14:creationId xmlns:p14="http://schemas.microsoft.com/office/powerpoint/2010/main" xmlns="" val="608563412"/>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3" y="324002"/>
            <a:ext cx="5936927" cy="942031"/>
          </a:xfrm>
          <a:prstGeom prst="rect">
            <a:avLst/>
          </a:prstGeom>
        </p:spPr>
        <p:txBody>
          <a:bodyPr vert="horz" lIns="0" tIns="45696" rIns="63086" bIns="45696"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xmlns="" val="3437618279"/>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3" y="291919"/>
            <a:ext cx="7920001" cy="1139370"/>
          </a:xfrm>
          <a:prstGeom prst="rect">
            <a:avLst/>
          </a:prstGeom>
        </p:spPr>
        <p:txBody>
          <a:bodyPr lIns="80119" tIns="40060" rIns="80119" bIns="40060"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3" y="7239002"/>
            <a:ext cx="6330678" cy="176938"/>
          </a:xfrm>
          <a:prstGeom prst="rect">
            <a:avLst/>
          </a:prstGeom>
        </p:spPr>
        <p:txBody>
          <a:bodyPr lIns="80119" tIns="40060" rIns="80119" bIns="40060"/>
          <a:lstStyle>
            <a:lvl1pPr>
              <a:defRPr>
                <a:solidFill>
                  <a:schemeClr val="tx1"/>
                </a:solidFill>
              </a:defRPr>
            </a:lvl1pPr>
          </a:lstStyle>
          <a:p>
            <a:pPr defTabSz="930109"/>
            <a:r>
              <a:rPr lang="en-GB">
                <a:solidFill>
                  <a:srgbClr val="6F736F"/>
                </a:solidFill>
              </a:rPr>
              <a:t>The emerging markets investment firm</a:t>
            </a:r>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xmlns="" val="2281888746"/>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3" y="324002"/>
            <a:ext cx="5936927" cy="942031"/>
          </a:xfrm>
          <a:prstGeom prst="rect">
            <a:avLst/>
          </a:prstGeom>
        </p:spPr>
        <p:txBody>
          <a:bodyPr vert="horz" lIns="0" tIns="45696" rIns="63086" bIns="45696"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xmlns="" val="824046802"/>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for all slides">
    <p:spTree>
      <p:nvGrpSpPr>
        <p:cNvPr id="1" name=""/>
        <p:cNvGrpSpPr/>
        <p:nvPr/>
      </p:nvGrpSpPr>
      <p:grpSpPr>
        <a:xfrm>
          <a:off x="0" y="0"/>
          <a:ext cx="0" cy="0"/>
          <a:chOff x="0" y="0"/>
          <a:chExt cx="0" cy="0"/>
        </a:xfrm>
      </p:grpSpPr>
      <p:sp>
        <p:nvSpPr>
          <p:cNvPr id="3" name="Title 2"/>
          <p:cNvSpPr>
            <a:spLocks noGrp="1"/>
          </p:cNvSpPr>
          <p:nvPr>
            <p:ph type="title"/>
          </p:nvPr>
        </p:nvSpPr>
        <p:spPr>
          <a:xfrm>
            <a:off x="532801" y="106931"/>
            <a:ext cx="7785700" cy="1094431"/>
          </a:xfrm>
        </p:spPr>
        <p:txBody>
          <a:bodyPr anchor="ctr"/>
          <a:lstStyle>
            <a:lvl1pPr>
              <a:defRPr sz="2442"/>
            </a:lvl1pPr>
          </a:lstStyle>
          <a:p>
            <a:r>
              <a:rPr lang="en-US" dirty="0"/>
              <a:t>Click to edit Master title style</a:t>
            </a:r>
          </a:p>
        </p:txBody>
      </p:sp>
      <p:sp>
        <p:nvSpPr>
          <p:cNvPr id="4" name="Slide Number Placeholder 5"/>
          <p:cNvSpPr>
            <a:spLocks noGrp="1"/>
          </p:cNvSpPr>
          <p:nvPr>
            <p:ph type="sldNum" sz="quarter" idx="12"/>
          </p:nvPr>
        </p:nvSpPr>
        <p:spPr>
          <a:xfrm>
            <a:off x="9667186" y="7242309"/>
            <a:ext cx="640452" cy="173723"/>
          </a:xfrm>
          <a:prstGeom prst="rect">
            <a:avLst/>
          </a:prstGeom>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xmlns="" val="70779078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6" y="1955801"/>
            <a:ext cx="4749799" cy="5068887"/>
          </a:xfrm>
        </p:spPr>
        <p:txBody>
          <a:bodyPr/>
          <a:lstStyle/>
          <a:p>
            <a:endParaRPr lang="en-GB"/>
          </a:p>
        </p:txBody>
      </p:sp>
      <p:sp>
        <p:nvSpPr>
          <p:cNvPr id="12" name="Picture Placeholder 9"/>
          <p:cNvSpPr>
            <a:spLocks noGrp="1"/>
          </p:cNvSpPr>
          <p:nvPr>
            <p:ph type="pic" sz="quarter" idx="15"/>
          </p:nvPr>
        </p:nvSpPr>
        <p:spPr>
          <a:xfrm>
            <a:off x="384176" y="4572005"/>
            <a:ext cx="4749799" cy="2452687"/>
          </a:xfrm>
        </p:spPr>
        <p:txBody>
          <a:bodyPr/>
          <a:lstStyle/>
          <a:p>
            <a:endParaRPr lang="en-GB"/>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6" y="1915893"/>
            <a:ext cx="4749799" cy="2090053"/>
          </a:xfrm>
        </p:spPr>
        <p:txBody>
          <a:bodyPr/>
          <a:lstStyle/>
          <a:p>
            <a:endParaRPr lang="en-GB"/>
          </a:p>
        </p:txBody>
      </p:sp>
      <p:sp>
        <p:nvSpPr>
          <p:cNvPr id="6"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2803" y="291601"/>
            <a:ext cx="7920001" cy="1139370"/>
          </a:xfrm>
          <a:prstGeom prst="rect">
            <a:avLst/>
          </a:prstGeom>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a:xfrm>
            <a:off x="384175"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xmlns="" val="323578357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799" y="291916"/>
            <a:ext cx="7920000" cy="1139370"/>
          </a:xfrm>
          <a:prstGeom prst="rect">
            <a:avLst/>
          </a:prstGeom>
        </p:spPr>
        <p:txBody>
          <a:bodyPr anchor="b"/>
          <a:lstStyle>
            <a:lvl1pPr>
              <a:defRPr cap="all"/>
            </a:lvl1pPr>
          </a:lstStyle>
          <a:p>
            <a:r>
              <a:rPr lang="en-US"/>
              <a:t>Click to edit Master title style</a:t>
            </a:r>
            <a:endParaRPr lang="en-GB" dirty="0"/>
          </a:p>
        </p:txBody>
      </p:sp>
      <p:sp>
        <p:nvSpPr>
          <p:cNvPr id="4" name="Footer Placeholder 3"/>
          <p:cNvSpPr>
            <a:spLocks noGrp="1"/>
          </p:cNvSpPr>
          <p:nvPr>
            <p:ph type="ftr" sz="quarter" idx="11"/>
          </p:nvPr>
        </p:nvSpPr>
        <p:spPr>
          <a:xfrm>
            <a:off x="384175" y="7239000"/>
            <a:ext cx="6330677"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ext Placeholder 6"/>
          <p:cNvSpPr>
            <a:spLocks noGrp="1"/>
          </p:cNvSpPr>
          <p:nvPr>
            <p:ph type="body" sz="quarter" idx="13"/>
          </p:nvPr>
        </p:nvSpPr>
        <p:spPr>
          <a:xfrm>
            <a:off x="378000" y="1692000"/>
            <a:ext cx="98298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xmlns="" val="352227962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image" Target="../media/image1.emf"/><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theme" Target="../theme/theme2.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1.xml"/><Relationship Id="rId7"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8" y="1692399"/>
            <a:ext cx="9865096" cy="5061980"/>
          </a:xfrm>
          <a:prstGeom prst="rect">
            <a:avLst/>
          </a:prstGeom>
        </p:spPr>
        <p:txBody>
          <a:bodyPr vert="horz" lIns="104306" tIns="52153" rIns="104306" bIns="5215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667180" y="7242219"/>
            <a:ext cx="640452" cy="173723"/>
          </a:xfrm>
          <a:prstGeom prst="rect">
            <a:avLst/>
          </a:prstGeom>
        </p:spPr>
        <p:txBody>
          <a:bodyPr vert="horz" lIns="104306" tIns="52153" rIns="104306" bIns="52153" rtlCol="0" anchor="ctr"/>
          <a:lstStyle>
            <a:lvl1pPr algn="r">
              <a:defRPr sz="800">
                <a:solidFill>
                  <a:srgbClr val="33342E"/>
                </a:solidFill>
                <a:latin typeface="Arial" pitchFamily="34" charset="0"/>
                <a:cs typeface="Arial" pitchFamily="34" charset="0"/>
              </a:defRPr>
            </a:lvl1pPr>
          </a:lstStyle>
          <a:p>
            <a:fld id="{470AFF04-8486-43CC-829F-E43663B2D86C}" type="slidenum">
              <a:rPr lang="en-GB" smtClean="0"/>
              <a:pPr/>
              <a:t>‹#›</a:t>
            </a:fld>
            <a:endParaRPr lang="en-GB" dirty="0"/>
          </a:p>
        </p:txBody>
      </p:sp>
      <p:sp>
        <p:nvSpPr>
          <p:cNvPr id="15" name="Rectangle 14"/>
          <p:cNvSpPr/>
          <p:nvPr/>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808" r:id="rId7"/>
    <p:sldLayoutId id="2147483874" r:id="rId8"/>
    <p:sldLayoutId id="2147483896" r:id="rId9"/>
  </p:sldLayoutIdLst>
  <p:transition>
    <p:fade/>
  </p:transition>
  <p:hf hdr="0" ftr="0" dt="0"/>
  <p:txStyles>
    <p:title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p:titleStyle>
    <p:bodyStyle>
      <a:lvl1pPr marL="0" indent="0" algn="l" defTabSz="1043056"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463" indent="-271463" algn="l" defTabSz="1043056"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988" indent="-263525" algn="l" defTabSz="1043056" rtl="0" eaLnBrk="1" latinLnBrk="0" hangingPunct="1">
        <a:spcBef>
          <a:spcPct val="20000"/>
        </a:spcBef>
        <a:buClr>
          <a:schemeClr val="accent1"/>
        </a:buClr>
        <a:buFont typeface="Arial" pitchFamily="34" charset="0"/>
        <a:buChar char="•"/>
        <a:tabLst/>
        <a:defRPr sz="1050" kern="1200">
          <a:solidFill>
            <a:schemeClr val="tx1"/>
          </a:solidFill>
          <a:latin typeface="Arial" pitchFamily="34" charset="0"/>
          <a:ea typeface="+mn-ea"/>
          <a:cs typeface="Arial" pitchFamily="34" charset="0"/>
        </a:defRPr>
      </a:lvl3pPr>
      <a:lvl4pPr marL="806450"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7913"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9" y="1692399"/>
            <a:ext cx="9865097" cy="5061980"/>
          </a:xfrm>
          <a:prstGeom prst="rect">
            <a:avLst/>
          </a:prstGeom>
        </p:spPr>
        <p:txBody>
          <a:bodyPr vert="horz" lIns="104141" tIns="52071" rIns="104141" bIns="5207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defTabSz="1041401">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2" name="Title Placeholder 1"/>
          <p:cNvSpPr>
            <a:spLocks noGrp="1"/>
          </p:cNvSpPr>
          <p:nvPr>
            <p:ph type="title"/>
          </p:nvPr>
        </p:nvSpPr>
        <p:spPr>
          <a:xfrm>
            <a:off x="532809" y="291603"/>
            <a:ext cx="7920001" cy="1139370"/>
          </a:xfrm>
          <a:prstGeom prst="rect">
            <a:avLst/>
          </a:prstGeom>
          <a:noFill/>
        </p:spPr>
        <p:txBody>
          <a:bodyPr vert="horz" lIns="104141" tIns="52071" rIns="104141" bIns="52071" rtlCol="0" anchor="b" anchorCtr="0">
            <a:noAutofit/>
          </a:bodyPr>
          <a:lstStyle/>
          <a:p>
            <a:r>
              <a:rPr kumimoji="0" lang="en-US" sz="4000" b="1" i="0" u="none" strike="noStrike" kern="1200" cap="all" spc="-149" normalizeH="0" baseline="0" noProof="0" dirty="0">
                <a:ln>
                  <a:noFill/>
                </a:ln>
                <a:solidFill>
                  <a:srgbClr val="33342E"/>
                </a:solidFill>
                <a:effectLst/>
                <a:uLnTx/>
                <a:uFillTx/>
                <a:latin typeface="Arial" pitchFamily="34" charset="0"/>
                <a:ea typeface="+mj-ea"/>
                <a:cs typeface="Arial" pitchFamily="34" charset="0"/>
              </a:rPr>
              <a:t>Click to edit Master title style</a:t>
            </a:r>
            <a:endParaRPr lang="en-GB" dirty="0"/>
          </a:p>
        </p:txBody>
      </p:sp>
      <p:sp>
        <p:nvSpPr>
          <p:cNvPr id="6" name="Slide Number Placeholder 5"/>
          <p:cNvSpPr>
            <a:spLocks noGrp="1"/>
          </p:cNvSpPr>
          <p:nvPr>
            <p:ph type="sldNum" sz="quarter" idx="4"/>
          </p:nvPr>
        </p:nvSpPr>
        <p:spPr>
          <a:xfrm>
            <a:off x="9667185" y="7242227"/>
            <a:ext cx="640452" cy="173723"/>
          </a:xfrm>
          <a:prstGeom prst="rect">
            <a:avLst/>
          </a:prstGeom>
        </p:spPr>
        <p:txBody>
          <a:bodyPr vert="horz" lIns="104141" tIns="52071" rIns="104141" bIns="52071" rtlCol="0" anchor="ctr"/>
          <a:lstStyle>
            <a:lvl1pPr algn="r" defTabSz="1041401">
              <a:defRPr sz="800">
                <a:solidFill>
                  <a:schemeClr val="accent4"/>
                </a:solidFill>
                <a:latin typeface="Arial" pitchFamily="34" charset="0"/>
                <a:cs typeface="Arial" pitchFamily="34" charset="0"/>
              </a:defRPr>
            </a:lvl1pPr>
          </a:lstStyle>
          <a:p>
            <a:fld id="{470AFF04-8486-43CC-829F-E43663B2D86C}" type="slidenum">
              <a:rPr lang="en-GB" smtClean="0">
                <a:solidFill>
                  <a:srgbClr val="141313"/>
                </a:solidFill>
              </a:rPr>
              <a:pPr/>
              <a:t>‹#›</a:t>
            </a:fld>
            <a:endParaRPr lang="en-GB" dirty="0">
              <a:solidFill>
                <a:srgbClr val="141313"/>
              </a:solidFill>
            </a:endParaRPr>
          </a:p>
        </p:txBody>
      </p:sp>
      <p:pic>
        <p:nvPicPr>
          <p:cNvPr id="8" name="Picture 2" descr="G:\Publishing Production\RG broshure\RC.emf">
            <a:extLst>
              <a:ext uri="{FF2B5EF4-FFF2-40B4-BE49-F238E27FC236}">
                <a16:creationId xmlns:a16="http://schemas.microsoft.com/office/drawing/2014/main" xmlns="" id="{5FB52828-8085-45C3-9E41-3D75257869FF}"/>
              </a:ext>
            </a:extLst>
          </p:cNvPr>
          <p:cNvPicPr>
            <a:picLocks noChangeAspect="1" noChangeArrowheads="1"/>
          </p:cNvPicPr>
          <p:nvPr userDrawn="1"/>
        </p:nvPicPr>
        <p:blipFill>
          <a:blip r:embed="rId18" cstate="print"/>
          <a:srcRect/>
          <a:stretch>
            <a:fillRect/>
          </a:stretch>
        </p:blipFill>
        <p:spPr bwMode="auto">
          <a:xfrm>
            <a:off x="9180517" y="312994"/>
            <a:ext cx="1272761" cy="455490"/>
          </a:xfrm>
          <a:prstGeom prst="rect">
            <a:avLst/>
          </a:prstGeom>
          <a:noFill/>
          <a:ln w="9525">
            <a:noFill/>
            <a:miter lim="800000"/>
            <a:headEnd/>
            <a:tailEnd/>
          </a:ln>
        </p:spPr>
      </p:pic>
    </p:spTree>
    <p:extLst>
      <p:ext uri="{BB962C8B-B14F-4D97-AF65-F5344CB8AC3E}">
        <p14:creationId xmlns:p14="http://schemas.microsoft.com/office/powerpoint/2010/main" xmlns="" val="3165058492"/>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Lst>
  <p:transition>
    <p:fade/>
  </p:transition>
  <p:hf hdr="0" ftr="0" dt="0"/>
  <p:txStyles>
    <p:titleStyle>
      <a:lvl1pPr marL="0" marR="0" indent="0" algn="l" defTabSz="1041401" rtl="0" eaLnBrk="1" fontAlgn="auto" latinLnBrk="0" hangingPunct="1">
        <a:lnSpc>
          <a:spcPts val="3800"/>
        </a:lnSpc>
        <a:spcBef>
          <a:spcPct val="0"/>
        </a:spcBef>
        <a:spcAft>
          <a:spcPts val="4797"/>
        </a:spcAft>
        <a:buClrTx/>
        <a:buSzTx/>
        <a:buFontTx/>
        <a:buNone/>
        <a:tabLst/>
        <a:defRPr sz="4000" b="1" kern="100" spc="0" baseline="0">
          <a:solidFill>
            <a:srgbClr val="33342E"/>
          </a:solidFill>
          <a:latin typeface="Arial" pitchFamily="34" charset="0"/>
          <a:ea typeface="+mj-ea"/>
          <a:cs typeface="Arial" pitchFamily="34" charset="0"/>
        </a:defRPr>
      </a:lvl1pPr>
    </p:titleStyle>
    <p:bodyStyle>
      <a:lvl1pPr marL="0" indent="0" algn="l" defTabSz="1041401"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031" indent="-271031" algn="l" defTabSz="1041401"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140" indent="-263107" algn="l" defTabSz="1041401" rtl="0" eaLnBrk="1" latinLnBrk="0" hangingPunct="1">
        <a:spcBef>
          <a:spcPct val="20000"/>
        </a:spcBef>
        <a:buClr>
          <a:schemeClr val="accent1"/>
        </a:buClr>
        <a:buFont typeface="Arial" pitchFamily="34" charset="0"/>
        <a:buChar char="•"/>
        <a:tabLst/>
        <a:defRPr sz="1000" kern="1200">
          <a:solidFill>
            <a:schemeClr val="tx1"/>
          </a:solidFill>
          <a:latin typeface="Arial" pitchFamily="34" charset="0"/>
          <a:ea typeface="+mn-ea"/>
          <a:cs typeface="Arial" pitchFamily="34" charset="0"/>
        </a:defRPr>
      </a:lvl3pPr>
      <a:lvl4pPr marL="805171" indent="-271031" algn="l" defTabSz="1041401"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6204" indent="-271031" algn="l" defTabSz="1041401"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3852"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4552"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05255"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25954"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1401" rtl="0" eaLnBrk="1" latinLnBrk="0" hangingPunct="1">
        <a:defRPr sz="2100" kern="1200">
          <a:solidFill>
            <a:schemeClr val="tx1"/>
          </a:solidFill>
          <a:latin typeface="+mn-lt"/>
          <a:ea typeface="+mn-ea"/>
          <a:cs typeface="+mn-cs"/>
        </a:defRPr>
      </a:lvl1pPr>
      <a:lvl2pPr marL="520700" algn="l" defTabSz="1041401" rtl="0" eaLnBrk="1" latinLnBrk="0" hangingPunct="1">
        <a:defRPr sz="2100" kern="1200">
          <a:solidFill>
            <a:schemeClr val="tx1"/>
          </a:solidFill>
          <a:latin typeface="+mn-lt"/>
          <a:ea typeface="+mn-ea"/>
          <a:cs typeface="+mn-cs"/>
        </a:defRPr>
      </a:lvl2pPr>
      <a:lvl3pPr marL="1041401" algn="l" defTabSz="1041401" rtl="0" eaLnBrk="1" latinLnBrk="0" hangingPunct="1">
        <a:defRPr sz="2100" kern="1200">
          <a:solidFill>
            <a:schemeClr val="tx1"/>
          </a:solidFill>
          <a:latin typeface="+mn-lt"/>
          <a:ea typeface="+mn-ea"/>
          <a:cs typeface="+mn-cs"/>
        </a:defRPr>
      </a:lvl3pPr>
      <a:lvl4pPr marL="1562101" algn="l" defTabSz="1041401" rtl="0" eaLnBrk="1" latinLnBrk="0" hangingPunct="1">
        <a:defRPr sz="2100" kern="1200">
          <a:solidFill>
            <a:schemeClr val="tx1"/>
          </a:solidFill>
          <a:latin typeface="+mn-lt"/>
          <a:ea typeface="+mn-ea"/>
          <a:cs typeface="+mn-cs"/>
        </a:defRPr>
      </a:lvl4pPr>
      <a:lvl5pPr marL="2082803" algn="l" defTabSz="1041401" rtl="0" eaLnBrk="1" latinLnBrk="0" hangingPunct="1">
        <a:defRPr sz="2100" kern="1200">
          <a:solidFill>
            <a:schemeClr val="tx1"/>
          </a:solidFill>
          <a:latin typeface="+mn-lt"/>
          <a:ea typeface="+mn-ea"/>
          <a:cs typeface="+mn-cs"/>
        </a:defRPr>
      </a:lvl5pPr>
      <a:lvl6pPr marL="2603501" algn="l" defTabSz="1041401" rtl="0" eaLnBrk="1" latinLnBrk="0" hangingPunct="1">
        <a:defRPr sz="2100" kern="1200">
          <a:solidFill>
            <a:schemeClr val="tx1"/>
          </a:solidFill>
          <a:latin typeface="+mn-lt"/>
          <a:ea typeface="+mn-ea"/>
          <a:cs typeface="+mn-cs"/>
        </a:defRPr>
      </a:lvl6pPr>
      <a:lvl7pPr marL="3124204" algn="l" defTabSz="1041401" rtl="0" eaLnBrk="1" latinLnBrk="0" hangingPunct="1">
        <a:defRPr sz="2100" kern="1200">
          <a:solidFill>
            <a:schemeClr val="tx1"/>
          </a:solidFill>
          <a:latin typeface="+mn-lt"/>
          <a:ea typeface="+mn-ea"/>
          <a:cs typeface="+mn-cs"/>
        </a:defRPr>
      </a:lvl7pPr>
      <a:lvl8pPr marL="3644904" algn="l" defTabSz="1041401" rtl="0" eaLnBrk="1" latinLnBrk="0" hangingPunct="1">
        <a:defRPr sz="2100" kern="1200">
          <a:solidFill>
            <a:schemeClr val="tx1"/>
          </a:solidFill>
          <a:latin typeface="+mn-lt"/>
          <a:ea typeface="+mn-ea"/>
          <a:cs typeface="+mn-cs"/>
        </a:defRPr>
      </a:lvl8pPr>
      <a:lvl9pPr marL="4165601" algn="l" defTabSz="1041401" rtl="0" eaLnBrk="1" latinLnBrk="0" hangingPunct="1">
        <a:defRPr sz="21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8" y="1692399"/>
            <a:ext cx="9865096" cy="5061980"/>
          </a:xfrm>
          <a:prstGeom prst="rect">
            <a:avLst/>
          </a:prstGeom>
        </p:spPr>
        <p:txBody>
          <a:bodyPr vert="horz" lIns="104306" tIns="52153" rIns="104306" bIns="5215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667180" y="7242219"/>
            <a:ext cx="640452" cy="173723"/>
          </a:xfrm>
          <a:prstGeom prst="rect">
            <a:avLst/>
          </a:prstGeom>
        </p:spPr>
        <p:txBody>
          <a:bodyPr vert="horz" lIns="104306" tIns="52153" rIns="104306" bIns="52153" rtlCol="0" anchor="ctr"/>
          <a:lstStyle>
            <a:lvl1pPr algn="r">
              <a:defRPr sz="800">
                <a:solidFill>
                  <a:srgbClr val="33342E"/>
                </a:solidFill>
                <a:latin typeface="Arial" pitchFamily="34" charset="0"/>
                <a:cs typeface="Arial" pitchFamily="34" charset="0"/>
              </a:defRPr>
            </a:lvl1pPr>
          </a:lstStyle>
          <a:p>
            <a:fld id="{470AFF04-8486-43CC-829F-E43663B2D86C}" type="slidenum">
              <a:rPr lang="en-GB" smtClean="0"/>
              <a:pPr/>
              <a:t>‹#›</a:t>
            </a:fld>
            <a:endParaRPr lang="en-GB" dirty="0"/>
          </a:p>
        </p:txBody>
      </p:sp>
      <p:sp>
        <p:nvSpPr>
          <p:cNvPr id="15" name="Rectangle 14"/>
          <p:cNvSpPr/>
          <p:nvPr/>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extLst>
      <p:ext uri="{BB962C8B-B14F-4D97-AF65-F5344CB8AC3E}">
        <p14:creationId xmlns:p14="http://schemas.microsoft.com/office/powerpoint/2010/main" xmlns="" val="352262900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Lst>
  <p:transition>
    <p:fade/>
  </p:transition>
  <p:hf hdr="0" ftr="0" dt="0"/>
  <p:txStyles>
    <p:title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p:titleStyle>
    <p:bodyStyle>
      <a:lvl1pPr marL="0" indent="0" algn="l" defTabSz="1043056"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463" indent="-271463" algn="l" defTabSz="1043056"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988" indent="-263525" algn="l" defTabSz="1043056" rtl="0" eaLnBrk="1" latinLnBrk="0" hangingPunct="1">
        <a:spcBef>
          <a:spcPct val="20000"/>
        </a:spcBef>
        <a:buClr>
          <a:schemeClr val="accent1"/>
        </a:buClr>
        <a:buFont typeface="Arial" pitchFamily="34" charset="0"/>
        <a:buChar char="•"/>
        <a:tabLst/>
        <a:defRPr sz="1050" kern="1200">
          <a:solidFill>
            <a:schemeClr val="tx1"/>
          </a:solidFill>
          <a:latin typeface="Arial" pitchFamily="34" charset="0"/>
          <a:ea typeface="+mn-ea"/>
          <a:cs typeface="Arial" pitchFamily="34" charset="0"/>
        </a:defRPr>
      </a:lvl3pPr>
      <a:lvl4pPr marL="806450"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7913"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55" y="1692399"/>
            <a:ext cx="9865097" cy="5061980"/>
          </a:xfrm>
          <a:prstGeom prst="rect">
            <a:avLst/>
          </a:prstGeom>
        </p:spPr>
        <p:txBody>
          <a:bodyPr vert="horz" lIns="95720" tIns="47859" rIns="95720" bIns="4785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84181" y="7239022"/>
            <a:ext cx="6330678" cy="176938"/>
          </a:xfrm>
          <a:prstGeom prst="rect">
            <a:avLst/>
          </a:prstGeom>
        </p:spPr>
        <p:txBody>
          <a:bodyPr vert="horz" lIns="95720" tIns="47859" rIns="95720" bIns="47859" rtlCol="0" anchor="ctr"/>
          <a:lstStyle>
            <a:lvl1pPr algn="l" defTabSz="974157">
              <a:defRPr sz="712">
                <a:solidFill>
                  <a:schemeClr val="tx1"/>
                </a:solidFill>
                <a:latin typeface="Arial" pitchFamily="34" charset="0"/>
                <a:cs typeface="Arial" pitchFamily="34" charset="0"/>
              </a:defRPr>
            </a:lvl1pPr>
          </a:lstStyle>
          <a:p>
            <a:endParaRPr lang="en-GB" dirty="0">
              <a:solidFill>
                <a:srgbClr val="6F736F"/>
              </a:solidFill>
            </a:endParaRPr>
          </a:p>
        </p:txBody>
      </p:sp>
      <p:sp>
        <p:nvSpPr>
          <p:cNvPr id="2" name="Title Placeholder 1"/>
          <p:cNvSpPr>
            <a:spLocks noGrp="1"/>
          </p:cNvSpPr>
          <p:nvPr>
            <p:ph type="title"/>
          </p:nvPr>
        </p:nvSpPr>
        <p:spPr>
          <a:xfrm>
            <a:off x="532802" y="324000"/>
            <a:ext cx="7857404" cy="736170"/>
          </a:xfrm>
          <a:prstGeom prst="rect">
            <a:avLst/>
          </a:prstGeom>
        </p:spPr>
        <p:txBody>
          <a:bodyPr vert="horz" lIns="95720" tIns="47859" rIns="95720" bIns="47859" rtlCol="0" anchor="t" anchorCtr="0">
            <a:noAutofit/>
          </a:bodyPr>
          <a:lstStyle/>
          <a:p>
            <a:pPr marL="0" lvl="0">
              <a:spcBef>
                <a:spcPts val="611"/>
              </a:spcBef>
              <a:spcAft>
                <a:spcPts val="611"/>
              </a:spcAft>
            </a:pPr>
            <a:r>
              <a:rPr lang="en-US" dirty="0"/>
              <a:t>Click to edit Master title style</a:t>
            </a:r>
            <a:endParaRPr lang="en-GB" dirty="0"/>
          </a:p>
        </p:txBody>
      </p:sp>
      <p:sp>
        <p:nvSpPr>
          <p:cNvPr id="6" name="Slide Number Placeholder 5"/>
          <p:cNvSpPr>
            <a:spLocks noGrp="1"/>
          </p:cNvSpPr>
          <p:nvPr>
            <p:ph type="sldNum" sz="quarter" idx="4"/>
          </p:nvPr>
        </p:nvSpPr>
        <p:spPr>
          <a:xfrm>
            <a:off x="9667199" y="7242243"/>
            <a:ext cx="640452" cy="173723"/>
          </a:xfrm>
          <a:prstGeom prst="rect">
            <a:avLst/>
          </a:prstGeom>
        </p:spPr>
        <p:txBody>
          <a:bodyPr vert="horz" lIns="95720" tIns="47859" rIns="95720" bIns="47859" rtlCol="0" anchor="ctr"/>
          <a:lstStyle>
            <a:lvl1pPr algn="r" defTabSz="974157">
              <a:defRPr sz="712">
                <a:solidFill>
                  <a:schemeClr val="accent4"/>
                </a:solidFill>
                <a:latin typeface="Arial" pitchFamily="34" charset="0"/>
                <a:cs typeface="Arial" pitchFamily="34" charset="0"/>
              </a:defRPr>
            </a:lvl1pPr>
          </a:lstStyle>
          <a:p>
            <a:fld id="{470AFF04-8486-43CC-829F-E43663B2D86C}" type="slidenum">
              <a:rPr lang="en-GB" smtClean="0">
                <a:solidFill>
                  <a:srgbClr val="141313"/>
                </a:solidFill>
              </a:rPr>
              <a:pPr/>
              <a:t>‹#›</a:t>
            </a:fld>
            <a:endParaRPr lang="en-GB" dirty="0">
              <a:solidFill>
                <a:srgbClr val="141313"/>
              </a:solidFill>
            </a:endParaRPr>
          </a:p>
        </p:txBody>
      </p:sp>
      <p:sp>
        <p:nvSpPr>
          <p:cNvPr id="15" name="Rectangle 14"/>
          <p:cNvSpPr/>
          <p:nvPr/>
        </p:nvSpPr>
        <p:spPr>
          <a:xfrm>
            <a:off x="246678" y="1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2978" tIns="46487" rIns="92978" bIns="46487" rtlCol="0" anchor="ctr"/>
          <a:lstStyle/>
          <a:p>
            <a:pPr algn="ctr" defTabSz="974157"/>
            <a:endParaRPr lang="en-US" sz="1934" dirty="0">
              <a:solidFill>
                <a:prstClr val="white"/>
              </a:solidFill>
            </a:endParaRPr>
          </a:p>
        </p:txBody>
      </p:sp>
    </p:spTree>
    <p:extLst>
      <p:ext uri="{BB962C8B-B14F-4D97-AF65-F5344CB8AC3E}">
        <p14:creationId xmlns:p14="http://schemas.microsoft.com/office/powerpoint/2010/main" xmlns="" val="207315502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80" r:id="rId3"/>
    <p:sldLayoutId id="2147483881" r:id="rId4"/>
    <p:sldLayoutId id="2147483882" r:id="rId5"/>
    <p:sldLayoutId id="2147483897" r:id="rId6"/>
  </p:sldLayoutIdLst>
  <p:transition>
    <p:fade/>
  </p:transition>
  <p:hf hdr="0" ftr="0" dt="0"/>
  <p:txStyles>
    <p:titleStyle>
      <a:lvl1pPr algn="l" defTabSz="974157" rtl="0" eaLnBrk="1" latinLnBrk="0" hangingPunct="1">
        <a:lnSpc>
          <a:spcPct val="100000"/>
        </a:lnSpc>
        <a:spcBef>
          <a:spcPts val="0"/>
        </a:spcBef>
        <a:spcAft>
          <a:spcPts val="0"/>
        </a:spcAft>
        <a:buNone/>
        <a:defRPr lang="en-GB" sz="2239" b="1" kern="1200" cap="all" spc="0" baseline="0" dirty="0">
          <a:solidFill>
            <a:srgbClr val="33342E"/>
          </a:solidFill>
          <a:latin typeface="+mn-lt"/>
          <a:ea typeface="+mn-ea"/>
          <a:cs typeface="Arial" pitchFamily="34" charset="0"/>
        </a:defRPr>
      </a:lvl1pPr>
    </p:titleStyle>
    <p:bodyStyle>
      <a:lvl1pPr marL="0" indent="0" algn="l" defTabSz="974157" rtl="0" eaLnBrk="1" latinLnBrk="0" hangingPunct="1">
        <a:spcBef>
          <a:spcPct val="20000"/>
        </a:spcBef>
        <a:buFont typeface="Arial" pitchFamily="34" charset="0"/>
        <a:buNone/>
        <a:defRPr sz="1323" kern="1200">
          <a:solidFill>
            <a:schemeClr val="tx1"/>
          </a:solidFill>
          <a:latin typeface="Arial" pitchFamily="34" charset="0"/>
          <a:ea typeface="+mn-ea"/>
          <a:cs typeface="Arial" pitchFamily="34" charset="0"/>
        </a:defRPr>
      </a:lvl1pPr>
      <a:lvl2pPr marL="253531" indent="-253531" algn="l" defTabSz="974157" rtl="0" eaLnBrk="1" latinLnBrk="0" hangingPunct="1">
        <a:spcBef>
          <a:spcPct val="20000"/>
        </a:spcBef>
        <a:buClr>
          <a:schemeClr val="accent1"/>
        </a:buClr>
        <a:buFont typeface="Arial" pitchFamily="34" charset="0"/>
        <a:buChar char="•"/>
        <a:defRPr sz="1018" kern="1200">
          <a:solidFill>
            <a:schemeClr val="tx1"/>
          </a:solidFill>
          <a:latin typeface="Arial" pitchFamily="34" charset="0"/>
          <a:ea typeface="+mn-ea"/>
          <a:cs typeface="Arial" pitchFamily="34" charset="0"/>
        </a:defRPr>
      </a:lvl2pPr>
      <a:lvl3pPr marL="499650" indent="-246118" algn="l" defTabSz="974157" rtl="0" eaLnBrk="1" latinLnBrk="0" hangingPunct="1">
        <a:spcBef>
          <a:spcPct val="20000"/>
        </a:spcBef>
        <a:buClr>
          <a:schemeClr val="accent1"/>
        </a:buClr>
        <a:buFont typeface="Arial" pitchFamily="34" charset="0"/>
        <a:buChar char="•"/>
        <a:tabLst/>
        <a:defRPr sz="1018" kern="1200">
          <a:solidFill>
            <a:schemeClr val="tx1"/>
          </a:solidFill>
          <a:latin typeface="Arial" pitchFamily="34" charset="0"/>
          <a:ea typeface="+mn-ea"/>
          <a:cs typeface="Arial" pitchFamily="34" charset="0"/>
        </a:defRPr>
      </a:lvl3pPr>
      <a:lvl4pPr marL="753182" indent="-253531" algn="l" defTabSz="974157" rtl="0" eaLnBrk="1" latinLnBrk="0" hangingPunct="1">
        <a:spcBef>
          <a:spcPct val="20000"/>
        </a:spcBef>
        <a:buClr>
          <a:schemeClr val="accent1"/>
        </a:buClr>
        <a:buFont typeface="Arial" pitchFamily="34" charset="0"/>
        <a:buChar char="•"/>
        <a:defRPr sz="916" kern="1200">
          <a:solidFill>
            <a:schemeClr val="tx1"/>
          </a:solidFill>
          <a:latin typeface="Arial" pitchFamily="34" charset="0"/>
          <a:ea typeface="+mn-ea"/>
          <a:cs typeface="Arial" pitchFamily="34" charset="0"/>
        </a:defRPr>
      </a:lvl4pPr>
      <a:lvl5pPr marL="1006713" indent="-253531" algn="l" defTabSz="974157" rtl="0" eaLnBrk="1" latinLnBrk="0" hangingPunct="1">
        <a:spcBef>
          <a:spcPct val="20000"/>
        </a:spcBef>
        <a:buClr>
          <a:schemeClr val="accent1"/>
        </a:buClr>
        <a:buFont typeface="Arial" pitchFamily="34" charset="0"/>
        <a:buChar char="•"/>
        <a:defRPr sz="916" kern="1200">
          <a:solidFill>
            <a:schemeClr val="tx1"/>
          </a:solidFill>
          <a:latin typeface="Arial" pitchFamily="34" charset="0"/>
          <a:ea typeface="+mn-ea"/>
          <a:cs typeface="Arial" pitchFamily="34" charset="0"/>
        </a:defRPr>
      </a:lvl5pPr>
      <a:lvl6pPr marL="2678934"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6pPr>
      <a:lvl7pPr marL="3166014"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7pPr>
      <a:lvl8pPr marL="3653091"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8pPr>
      <a:lvl9pPr marL="4140170"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9pPr>
    </p:bodyStyle>
    <p:otherStyle>
      <a:defPPr>
        <a:defRPr lang="en-US"/>
      </a:defPPr>
      <a:lvl1pPr marL="0" algn="l" defTabSz="974157" rtl="0" eaLnBrk="1" latinLnBrk="0" hangingPunct="1">
        <a:defRPr sz="1934" kern="1200">
          <a:solidFill>
            <a:schemeClr val="tx1"/>
          </a:solidFill>
          <a:latin typeface="+mn-lt"/>
          <a:ea typeface="+mn-ea"/>
          <a:cs typeface="+mn-cs"/>
        </a:defRPr>
      </a:lvl1pPr>
      <a:lvl2pPr marL="487080" algn="l" defTabSz="974157" rtl="0" eaLnBrk="1" latinLnBrk="0" hangingPunct="1">
        <a:defRPr sz="1934" kern="1200">
          <a:solidFill>
            <a:schemeClr val="tx1"/>
          </a:solidFill>
          <a:latin typeface="+mn-lt"/>
          <a:ea typeface="+mn-ea"/>
          <a:cs typeface="+mn-cs"/>
        </a:defRPr>
      </a:lvl2pPr>
      <a:lvl3pPr marL="974157" algn="l" defTabSz="974157" rtl="0" eaLnBrk="1" latinLnBrk="0" hangingPunct="1">
        <a:defRPr sz="1934" kern="1200">
          <a:solidFill>
            <a:schemeClr val="tx1"/>
          </a:solidFill>
          <a:latin typeface="+mn-lt"/>
          <a:ea typeface="+mn-ea"/>
          <a:cs typeface="+mn-cs"/>
        </a:defRPr>
      </a:lvl3pPr>
      <a:lvl4pPr marL="1461239" algn="l" defTabSz="974157" rtl="0" eaLnBrk="1" latinLnBrk="0" hangingPunct="1">
        <a:defRPr sz="1934" kern="1200">
          <a:solidFill>
            <a:schemeClr val="tx1"/>
          </a:solidFill>
          <a:latin typeface="+mn-lt"/>
          <a:ea typeface="+mn-ea"/>
          <a:cs typeface="+mn-cs"/>
        </a:defRPr>
      </a:lvl4pPr>
      <a:lvl5pPr marL="1948316" algn="l" defTabSz="974157" rtl="0" eaLnBrk="1" latinLnBrk="0" hangingPunct="1">
        <a:defRPr sz="1934" kern="1200">
          <a:solidFill>
            <a:schemeClr val="tx1"/>
          </a:solidFill>
          <a:latin typeface="+mn-lt"/>
          <a:ea typeface="+mn-ea"/>
          <a:cs typeface="+mn-cs"/>
        </a:defRPr>
      </a:lvl5pPr>
      <a:lvl6pPr marL="2435394" algn="l" defTabSz="974157" rtl="0" eaLnBrk="1" latinLnBrk="0" hangingPunct="1">
        <a:defRPr sz="1934" kern="1200">
          <a:solidFill>
            <a:schemeClr val="tx1"/>
          </a:solidFill>
          <a:latin typeface="+mn-lt"/>
          <a:ea typeface="+mn-ea"/>
          <a:cs typeface="+mn-cs"/>
        </a:defRPr>
      </a:lvl6pPr>
      <a:lvl7pPr marL="2922473" algn="l" defTabSz="974157" rtl="0" eaLnBrk="1" latinLnBrk="0" hangingPunct="1">
        <a:defRPr sz="1934" kern="1200">
          <a:solidFill>
            <a:schemeClr val="tx1"/>
          </a:solidFill>
          <a:latin typeface="+mn-lt"/>
          <a:ea typeface="+mn-ea"/>
          <a:cs typeface="+mn-cs"/>
        </a:defRPr>
      </a:lvl7pPr>
      <a:lvl8pPr marL="3409550" algn="l" defTabSz="974157" rtl="0" eaLnBrk="1" latinLnBrk="0" hangingPunct="1">
        <a:defRPr sz="1934" kern="1200">
          <a:solidFill>
            <a:schemeClr val="tx1"/>
          </a:solidFill>
          <a:latin typeface="+mn-lt"/>
          <a:ea typeface="+mn-ea"/>
          <a:cs typeface="+mn-cs"/>
        </a:defRPr>
      </a:lvl8pPr>
      <a:lvl9pPr marL="3896631" algn="l" defTabSz="974157" rtl="0" eaLnBrk="1" latinLnBrk="0" hangingPunct="1">
        <a:defRPr sz="19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680592" y="5175314"/>
            <a:ext cx="7170233" cy="1418316"/>
          </a:xfrm>
        </p:spPr>
        <p:txBody>
          <a:bodyPr>
            <a:normAutofit/>
          </a:bodyPr>
          <a:lstStyle/>
          <a:p>
            <a:r>
              <a:rPr lang="en-US" sz="2800" dirty="0"/>
              <a:t>TECHNICAL COMMITTEE ON MARKET LIQUIDITY ENHANCEMENT</a:t>
            </a:r>
            <a:endParaRPr lang="en-GB" sz="2800" dirty="0"/>
          </a:p>
        </p:txBody>
      </p:sp>
      <p:sp>
        <p:nvSpPr>
          <p:cNvPr id="6" name="Subtitle 3"/>
          <p:cNvSpPr>
            <a:spLocks noGrp="1"/>
          </p:cNvSpPr>
          <p:nvPr>
            <p:ph type="subTitle" idx="1"/>
          </p:nvPr>
        </p:nvSpPr>
        <p:spPr>
          <a:xfrm>
            <a:off x="678970" y="6597786"/>
            <a:ext cx="6884503" cy="463770"/>
          </a:xfrm>
        </p:spPr>
        <p:txBody>
          <a:bodyPr>
            <a:normAutofit/>
          </a:bodyPr>
          <a:lstStyle/>
          <a:p>
            <a:r>
              <a:rPr lang="en-US" sz="1985" dirty="0"/>
              <a:t>UPDATE</a:t>
            </a:r>
          </a:p>
        </p:txBody>
      </p:sp>
      <p:sp>
        <p:nvSpPr>
          <p:cNvPr id="7" name="Subtitle 3"/>
          <p:cNvSpPr txBox="1">
            <a:spLocks/>
          </p:cNvSpPr>
          <p:nvPr/>
        </p:nvSpPr>
        <p:spPr>
          <a:xfrm>
            <a:off x="692699" y="7016553"/>
            <a:ext cx="6884503" cy="337433"/>
          </a:xfrm>
          <a:prstGeom prst="rect">
            <a:avLst/>
          </a:prstGeom>
        </p:spPr>
        <p:txBody>
          <a:bodyPr vert="horz" lIns="98339" tIns="49169" rIns="98339" bIns="49169" rtlCol="0" anchor="ctr" anchorCtr="0">
            <a:normAutofit/>
          </a:bodyPr>
          <a:lstStyle/>
          <a:p>
            <a:pPr defTabSz="983338">
              <a:spcBef>
                <a:spcPct val="20000"/>
              </a:spcBef>
              <a:defRPr/>
            </a:pPr>
            <a:r>
              <a:rPr lang="en-US" sz="1320" cap="all" dirty="0">
                <a:solidFill>
                  <a:srgbClr val="33342E"/>
                </a:solidFill>
                <a:latin typeface="Arial" pitchFamily="34" charset="0"/>
                <a:cs typeface="Arial" pitchFamily="34" charset="0"/>
              </a:rPr>
              <a:t>AUGUST 2017</a:t>
            </a:r>
          </a:p>
        </p:txBody>
      </p:sp>
    </p:spTree>
    <p:extLst>
      <p:ext uri="{BB962C8B-B14F-4D97-AF65-F5344CB8AC3E}">
        <p14:creationId xmlns:p14="http://schemas.microsoft.com/office/powerpoint/2010/main" xmlns="" val="389839553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4294967295"/>
          </p:nvPr>
        </p:nvSpPr>
        <p:spPr>
          <a:xfrm>
            <a:off x="709613" y="1392238"/>
            <a:ext cx="9607550" cy="5325383"/>
          </a:xfrm>
          <a:solidFill>
            <a:schemeClr val="bg1">
              <a:lumMod val="95000"/>
            </a:schemeClr>
          </a:solidFill>
          <a:ln w="9525">
            <a:solidFill>
              <a:schemeClr val="bg1">
                <a:lumMod val="75000"/>
              </a:schemeClr>
            </a:solidFill>
          </a:ln>
        </p:spPr>
        <p:txBody>
          <a:bodyPr vert="horz" lIns="132923" tIns="66461" rIns="132923" bIns="66461" rtlCol="0" anchor="ctr">
            <a:noAutofit/>
          </a:bodyPr>
          <a:lstStyle/>
          <a:p>
            <a:pPr marL="169235" indent="-169235">
              <a:spcBef>
                <a:spcPts val="882"/>
              </a:spcBef>
              <a:spcAft>
                <a:spcPts val="882"/>
              </a:spcAft>
              <a:buClr>
                <a:schemeClr val="accent1"/>
              </a:buClr>
              <a:buFont typeface="Wingdings" panose="05000000000000000000" pitchFamily="2" charset="2"/>
              <a:buChar char="§"/>
            </a:pPr>
            <a:r>
              <a:rPr lang="en-US" sz="1400" dirty="0"/>
              <a:t>As part of the Securities and Exchange Commission’s (“SEC” or the “Commission”) ongoing efforts to implement the over 100 initiatives recommended in the Nigerian Capital Market Master Plan (CMMP) 2015 – 2025 and in furtherance to SEC’s vision of being Africa’s most modern, efficient and internationally competitive market, the Commission recently set up a technical committee on the enhancement of market liquidity</a:t>
            </a:r>
          </a:p>
          <a:p>
            <a:pPr marL="169235" indent="-169235">
              <a:spcBef>
                <a:spcPts val="882"/>
              </a:spcBef>
              <a:spcAft>
                <a:spcPts val="882"/>
              </a:spcAft>
              <a:buClr>
                <a:schemeClr val="accent1"/>
              </a:buClr>
              <a:buFont typeface="Wingdings" panose="05000000000000000000" pitchFamily="2" charset="2"/>
              <a:buChar char="§"/>
            </a:pPr>
            <a:r>
              <a:rPr lang="en-US" sz="1400" dirty="0"/>
              <a:t>The overall objective of the committee is to drive implementation of recommended initiatives in the Master Plan aimed at enhancing market liquidity, which is central to the consolidation of the gains from other ongoing initiatives in the Nigerian capital market</a:t>
            </a:r>
          </a:p>
          <a:p>
            <a:pPr marL="169235" indent="-169235">
              <a:spcBef>
                <a:spcPts val="882"/>
              </a:spcBef>
              <a:spcAft>
                <a:spcPts val="882"/>
              </a:spcAft>
              <a:buClr>
                <a:schemeClr val="accent1"/>
              </a:buClr>
              <a:buFont typeface="Wingdings" panose="05000000000000000000" pitchFamily="2" charset="2"/>
              <a:buChar char="§"/>
            </a:pPr>
            <a:r>
              <a:rPr lang="en-US" sz="1400" dirty="0"/>
              <a:t>In furtherance to this objective, the technical committee's activities is expected to be guided by the  broad terms of reference enumerated below:</a:t>
            </a:r>
          </a:p>
          <a:p>
            <a:pPr marL="451349" lvl="1" indent="-189024">
              <a:spcBef>
                <a:spcPts val="662"/>
              </a:spcBef>
              <a:spcAft>
                <a:spcPts val="662"/>
              </a:spcAft>
              <a:buFont typeface="Arial" panose="020B0604020202020204" pitchFamily="34" charset="0"/>
              <a:buChar char="−"/>
            </a:pPr>
            <a:r>
              <a:rPr lang="en-US" sz="1400" dirty="0"/>
              <a:t>Examine existing liquidity enhancement initiatives such as securities lending and market making to identify possible challenges and constraints;</a:t>
            </a:r>
          </a:p>
          <a:p>
            <a:pPr marL="451349" lvl="1" indent="-189024">
              <a:spcBef>
                <a:spcPts val="662"/>
              </a:spcBef>
              <a:spcAft>
                <a:spcPts val="662"/>
              </a:spcAft>
              <a:buFont typeface="Arial" panose="020B0604020202020204" pitchFamily="34" charset="0"/>
              <a:buChar char="−"/>
            </a:pPr>
            <a:r>
              <a:rPr lang="en-US" sz="1400" dirty="0"/>
              <a:t>Develop Roadmap for the enhancement of liquidity in the market; and </a:t>
            </a:r>
          </a:p>
          <a:p>
            <a:pPr marL="451349" lvl="1" indent="-189024">
              <a:spcBef>
                <a:spcPts val="662"/>
              </a:spcBef>
              <a:spcAft>
                <a:spcPts val="662"/>
              </a:spcAft>
              <a:buFont typeface="Arial" panose="020B0604020202020204" pitchFamily="34" charset="0"/>
              <a:buChar char="−"/>
            </a:pPr>
            <a:r>
              <a:rPr lang="en-US" sz="1400" dirty="0"/>
              <a:t>Undertake any other activity that may be relevant to the achievement of the mandate</a:t>
            </a:r>
          </a:p>
          <a:p>
            <a:pPr marL="169235" indent="-169235">
              <a:spcBef>
                <a:spcPts val="882"/>
              </a:spcBef>
              <a:spcAft>
                <a:spcPts val="882"/>
              </a:spcAft>
              <a:buClr>
                <a:schemeClr val="accent1"/>
              </a:buClr>
              <a:buFont typeface="Wingdings" panose="05000000000000000000" pitchFamily="2" charset="2"/>
              <a:buChar char="§"/>
            </a:pPr>
            <a:r>
              <a:rPr lang="en-US" sz="1400" dirty="0"/>
              <a:t> Furthermore, the technical committee will consist of key stakeholders and subject matter experts (as shown in the following slides) who will collaborate and recommend actionable steps which the SEC can implement to deepen liquidity in the market </a:t>
            </a:r>
          </a:p>
        </p:txBody>
      </p:sp>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1</a:t>
            </a:fld>
            <a:endParaRPr lang="en-GB" sz="772" dirty="0"/>
          </a:p>
        </p:txBody>
      </p:sp>
      <p:sp>
        <p:nvSpPr>
          <p:cNvPr id="8" name="Title 1">
            <a:extLst>
              <a:ext uri="{FF2B5EF4-FFF2-40B4-BE49-F238E27FC236}">
                <a16:creationId xmlns:a16="http://schemas.microsoft.com/office/drawing/2014/main" xmlns="" id="{870D27CE-E633-4C6A-854D-BA5B8EC4583F}"/>
              </a:ext>
            </a:extLst>
          </p:cNvPr>
          <p:cNvSpPr>
            <a:spLocks noGrp="1"/>
          </p:cNvSpPr>
          <p:nvPr>
            <p:ph type="title"/>
          </p:nvPr>
        </p:nvSpPr>
        <p:spPr>
          <a:xfrm>
            <a:off x="589949" y="227083"/>
            <a:ext cx="7920000" cy="974240"/>
          </a:xfrm>
          <a:noFill/>
        </p:spPr>
        <p:txBody>
          <a:bodyPr vert="horz" lIns="104306" tIns="52153" rIns="104306" bIns="52153" rtlCol="0" anchor="ctr" anchorCtr="0">
            <a:noAutofit/>
          </a:bodyPr>
          <a:lstStyle/>
          <a:p>
            <a:pPr>
              <a:lnSpc>
                <a:spcPct val="100000"/>
              </a:lnSpc>
            </a:pPr>
            <a:r>
              <a:rPr lang="en-GB" sz="2600" spc="-150" dirty="0"/>
              <a:t>INTRODUCTION</a:t>
            </a:r>
            <a:br>
              <a:rPr lang="en-GB" sz="2600" spc="-150" dirty="0"/>
            </a:br>
            <a:endParaRPr lang="en-GB" sz="2600" b="0" i="1" spc="-150" dirty="0"/>
          </a:p>
        </p:txBody>
      </p:sp>
    </p:spTree>
    <p:extLst>
      <p:ext uri="{BB962C8B-B14F-4D97-AF65-F5344CB8AC3E}">
        <p14:creationId xmlns:p14="http://schemas.microsoft.com/office/powerpoint/2010/main" xmlns="" val="49527230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89949" y="227083"/>
            <a:ext cx="7920000" cy="974240"/>
          </a:xfrm>
          <a:noFill/>
        </p:spPr>
        <p:txBody>
          <a:bodyPr vert="horz" lIns="104306" tIns="52153" rIns="104306" bIns="52153" rtlCol="0" anchor="ctr" anchorCtr="0">
            <a:noAutofit/>
          </a:bodyPr>
          <a:lstStyle/>
          <a:p>
            <a:pPr>
              <a:lnSpc>
                <a:spcPct val="100000"/>
              </a:lnSpc>
            </a:pPr>
            <a:r>
              <a:rPr lang="en-GB" sz="2600" spc="-150" dirty="0"/>
              <a:t>TECHNICAL COMMITTEE MEMBERS</a:t>
            </a:r>
            <a:br>
              <a:rPr lang="en-GB" sz="2600" spc="-150" dirty="0"/>
            </a:br>
            <a:endParaRPr lang="en-GB" sz="2600" b="0" i="1" spc="-150" dirty="0"/>
          </a:p>
        </p:txBody>
      </p:sp>
      <p:sp>
        <p:nvSpPr>
          <p:cNvPr id="6" name="Slide Number Placeholder 2"/>
          <p:cNvSpPr txBox="1">
            <a:spLocks/>
          </p:cNvSpPr>
          <p:nvPr/>
        </p:nvSpPr>
        <p:spPr>
          <a:xfrm>
            <a:off x="9905235" y="7242224"/>
            <a:ext cx="603815" cy="173723"/>
          </a:xfrm>
          <a:prstGeom prst="rect">
            <a:avLst/>
          </a:prstGeom>
        </p:spPr>
        <p:txBody>
          <a:bodyPr lIns="88291" tIns="44145" rIns="88291" bIns="44145"/>
          <a:lstStyle/>
          <a:p>
            <a:pPr algn="r"/>
            <a:fld id="{470AFF04-8486-43CC-829F-E43663B2D86C}" type="slidenum">
              <a:rPr lang="en-GB" sz="772">
                <a:solidFill>
                  <a:srgbClr val="33342E"/>
                </a:solidFill>
                <a:latin typeface="Arial" pitchFamily="34" charset="0"/>
                <a:cs typeface="Arial" pitchFamily="34" charset="0"/>
              </a:rPr>
              <a:pPr algn="r"/>
              <a:t>2</a:t>
            </a:fld>
            <a:endParaRPr lang="en-GB" sz="772" dirty="0">
              <a:solidFill>
                <a:srgbClr val="33342E"/>
              </a:solidFill>
              <a:latin typeface="Arial" pitchFamily="34" charset="0"/>
              <a:cs typeface="Arial" pitchFamily="34" charset="0"/>
            </a:endParaRPr>
          </a:p>
        </p:txBody>
      </p:sp>
      <p:sp>
        <p:nvSpPr>
          <p:cNvPr id="7" name="Text Placeholder 4">
            <a:extLst>
              <a:ext uri="{FF2B5EF4-FFF2-40B4-BE49-F238E27FC236}">
                <a16:creationId xmlns:a16="http://schemas.microsoft.com/office/drawing/2014/main" xmlns="" id="{77DCC405-C0B9-4658-9660-F48D5E1C3017}"/>
              </a:ext>
            </a:extLst>
          </p:cNvPr>
          <p:cNvSpPr txBox="1">
            <a:spLocks/>
          </p:cNvSpPr>
          <p:nvPr/>
        </p:nvSpPr>
        <p:spPr>
          <a:xfrm>
            <a:off x="709613" y="1392238"/>
            <a:ext cx="9607550" cy="5849986"/>
          </a:xfrm>
          <a:prstGeom prst="rect">
            <a:avLst/>
          </a:prstGeom>
          <a:solidFill>
            <a:schemeClr val="bg1">
              <a:lumMod val="95000"/>
            </a:schemeClr>
          </a:solidFill>
          <a:ln w="9525">
            <a:solidFill>
              <a:schemeClr val="bg1">
                <a:lumMod val="75000"/>
              </a:schemeClr>
            </a:solidFill>
          </a:ln>
        </p:spPr>
        <p:txBody>
          <a:bodyPr vert="horz" lIns="132923" tIns="66461" rIns="132923" bIns="66461" numCol="1" rtlCol="0" anchor="ctr">
            <a:noAutofit/>
          </a:bodyPr>
          <a:lstStyle>
            <a:lvl1pPr marL="0" indent="0" algn="l" defTabSz="1043056"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463" indent="-271463" algn="l" defTabSz="1043056"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988" indent="-263525" algn="l" defTabSz="1043056" rtl="0" eaLnBrk="1" latinLnBrk="0" hangingPunct="1">
              <a:spcBef>
                <a:spcPct val="20000"/>
              </a:spcBef>
              <a:buClr>
                <a:schemeClr val="accent1"/>
              </a:buClr>
              <a:buFont typeface="Arial" pitchFamily="34" charset="0"/>
              <a:buChar char="•"/>
              <a:tabLst/>
              <a:defRPr sz="1050" kern="1200">
                <a:solidFill>
                  <a:schemeClr val="tx1"/>
                </a:solidFill>
                <a:latin typeface="Arial" pitchFamily="34" charset="0"/>
                <a:ea typeface="+mn-ea"/>
                <a:cs typeface="Arial" pitchFamily="34" charset="0"/>
              </a:defRPr>
            </a:lvl3pPr>
            <a:lvl4pPr marL="806450"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7913"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69235" indent="-169235">
              <a:spcBef>
                <a:spcPts val="882"/>
              </a:spcBef>
              <a:spcAft>
                <a:spcPts val="882"/>
              </a:spcAft>
              <a:buClr>
                <a:schemeClr val="accent1"/>
              </a:buClr>
              <a:buFont typeface="Wingdings" panose="05000000000000000000" pitchFamily="2" charset="2"/>
              <a:buChar char="§"/>
            </a:pPr>
            <a:r>
              <a:rPr lang="en-US" dirty="0"/>
              <a:t>The committee consists of the following members:</a:t>
            </a:r>
          </a:p>
          <a:p>
            <a:pPr marL="605225" lvl="1" indent="-342900">
              <a:spcBef>
                <a:spcPts val="662"/>
              </a:spcBef>
              <a:spcAft>
                <a:spcPts val="662"/>
              </a:spcAft>
              <a:buFont typeface="+mj-lt"/>
              <a:buAutoNum type="arabicPeriod"/>
            </a:pPr>
            <a:r>
              <a:rPr lang="en-US" sz="1400" dirty="0" err="1"/>
              <a:t>Temi</a:t>
            </a:r>
            <a:r>
              <a:rPr lang="en-US" sz="1400" dirty="0"/>
              <a:t> Popoola </a:t>
            </a:r>
            <a:r>
              <a:rPr lang="en-US" sz="1400"/>
              <a:t>– CEO, Renaissance Securities (Nigeria) Limited (Chairman)</a:t>
            </a:r>
            <a:endParaRPr lang="en-US" sz="1400" dirty="0"/>
          </a:p>
          <a:p>
            <a:pPr marL="605225" lvl="1" indent="-342900">
              <a:spcBef>
                <a:spcPts val="662"/>
              </a:spcBef>
              <a:spcAft>
                <a:spcPts val="662"/>
              </a:spcAft>
              <a:buFont typeface="+mj-lt"/>
              <a:buAutoNum type="arabicPeriod"/>
            </a:pPr>
            <a:r>
              <a:rPr lang="en-US" sz="1400" dirty="0"/>
              <a:t>Sadiq Waziri – Group Head, Research, Lead Capital Plc</a:t>
            </a:r>
          </a:p>
          <a:p>
            <a:pPr marL="605225" lvl="1" indent="-342900">
              <a:spcBef>
                <a:spcPts val="662"/>
              </a:spcBef>
              <a:spcAft>
                <a:spcPts val="662"/>
              </a:spcAft>
              <a:buFont typeface="+mj-lt"/>
              <a:buAutoNum type="arabicPeriod"/>
            </a:pPr>
            <a:r>
              <a:rPr lang="en-US" sz="1400" dirty="0" err="1"/>
              <a:t>Eguarekhide</a:t>
            </a:r>
            <a:r>
              <a:rPr lang="en-US" sz="1400" dirty="0"/>
              <a:t> </a:t>
            </a:r>
            <a:r>
              <a:rPr lang="en-US" sz="1400" dirty="0" err="1"/>
              <a:t>Longe</a:t>
            </a:r>
            <a:r>
              <a:rPr lang="en-US" sz="1400" dirty="0"/>
              <a:t> – President PENOP</a:t>
            </a:r>
          </a:p>
          <a:p>
            <a:pPr marL="605225" lvl="1" indent="-342900">
              <a:spcBef>
                <a:spcPts val="662"/>
              </a:spcBef>
              <a:spcAft>
                <a:spcPts val="662"/>
              </a:spcAft>
              <a:buFont typeface="+mj-lt"/>
              <a:buAutoNum type="arabicPeriod"/>
            </a:pPr>
            <a:r>
              <a:rPr lang="en-US" sz="1400" dirty="0"/>
              <a:t>Ikechukwu </a:t>
            </a:r>
            <a:r>
              <a:rPr lang="en-US" sz="1400" dirty="0" err="1"/>
              <a:t>Duru</a:t>
            </a:r>
            <a:r>
              <a:rPr lang="en-US" sz="1400" dirty="0"/>
              <a:t> – MD, FSDH Securities Limited</a:t>
            </a:r>
          </a:p>
          <a:p>
            <a:pPr marL="605225" lvl="1" indent="-342900">
              <a:spcBef>
                <a:spcPts val="662"/>
              </a:spcBef>
              <a:spcAft>
                <a:spcPts val="662"/>
              </a:spcAft>
              <a:buFont typeface="+mj-lt"/>
              <a:buAutoNum type="arabicPeriod"/>
            </a:pPr>
            <a:r>
              <a:rPr lang="en-US" sz="1400" dirty="0" err="1"/>
              <a:t>Oluwafemi</a:t>
            </a:r>
            <a:r>
              <a:rPr lang="en-US" sz="1400" dirty="0"/>
              <a:t> </a:t>
            </a:r>
            <a:r>
              <a:rPr lang="en-US" sz="1400" dirty="0" err="1"/>
              <a:t>Onifade</a:t>
            </a:r>
            <a:r>
              <a:rPr lang="en-US" sz="1400" dirty="0"/>
              <a:t> – Representative from NSE</a:t>
            </a:r>
          </a:p>
          <a:p>
            <a:pPr marL="605225" lvl="1" indent="-342900">
              <a:spcBef>
                <a:spcPts val="662"/>
              </a:spcBef>
              <a:spcAft>
                <a:spcPts val="662"/>
              </a:spcAft>
              <a:buFont typeface="+mj-lt"/>
              <a:buAutoNum type="arabicPeriod"/>
            </a:pPr>
            <a:r>
              <a:rPr lang="en-US" sz="1400" dirty="0" err="1"/>
              <a:t>Isiaka</a:t>
            </a:r>
            <a:r>
              <a:rPr lang="en-US" sz="1400" dirty="0"/>
              <a:t> </a:t>
            </a:r>
            <a:r>
              <a:rPr lang="en-US" sz="1400" dirty="0" err="1"/>
              <a:t>Atanda</a:t>
            </a:r>
            <a:r>
              <a:rPr lang="en-US" sz="1400" dirty="0"/>
              <a:t> – Representative from NASD</a:t>
            </a:r>
          </a:p>
          <a:p>
            <a:pPr marL="605225" lvl="1" indent="-342900">
              <a:spcBef>
                <a:spcPts val="662"/>
              </a:spcBef>
              <a:spcAft>
                <a:spcPts val="662"/>
              </a:spcAft>
              <a:buFont typeface="+mj-lt"/>
              <a:buAutoNum type="arabicPeriod"/>
            </a:pPr>
            <a:r>
              <a:rPr lang="en-US" sz="1400" dirty="0" err="1"/>
              <a:t>Jumoke</a:t>
            </a:r>
            <a:r>
              <a:rPr lang="en-US" sz="1400" dirty="0"/>
              <a:t> Olaniyan – Representative from FMDQ</a:t>
            </a:r>
          </a:p>
          <a:p>
            <a:pPr marL="605225" lvl="1" indent="-342900">
              <a:spcBef>
                <a:spcPts val="662"/>
              </a:spcBef>
              <a:spcAft>
                <a:spcPts val="662"/>
              </a:spcAft>
              <a:buFont typeface="+mj-lt"/>
              <a:buAutoNum type="arabicPeriod"/>
            </a:pPr>
            <a:r>
              <a:rPr lang="en-US" sz="1400" dirty="0" err="1"/>
              <a:t>Akinsola</a:t>
            </a:r>
            <a:r>
              <a:rPr lang="en-US" sz="1400" dirty="0"/>
              <a:t> </a:t>
            </a:r>
            <a:r>
              <a:rPr lang="en-US" sz="1400" dirty="0" err="1"/>
              <a:t>Akeredolu</a:t>
            </a:r>
            <a:r>
              <a:rPr lang="en-US" sz="1400" dirty="0"/>
              <a:t> – Representative from ASHON</a:t>
            </a:r>
          </a:p>
          <a:p>
            <a:pPr marL="605225" lvl="1" indent="-342900">
              <a:spcBef>
                <a:spcPts val="662"/>
              </a:spcBef>
              <a:spcAft>
                <a:spcPts val="662"/>
              </a:spcAft>
              <a:buFont typeface="+mj-lt"/>
              <a:buAutoNum type="arabicPeriod"/>
            </a:pPr>
            <a:r>
              <a:rPr lang="en-US" sz="1400" dirty="0" err="1"/>
              <a:t>Sonnie</a:t>
            </a:r>
            <a:r>
              <a:rPr lang="en-US" sz="1400" dirty="0"/>
              <a:t> </a:t>
            </a:r>
            <a:r>
              <a:rPr lang="en-US" sz="1400" dirty="0" err="1"/>
              <a:t>Ayere</a:t>
            </a:r>
            <a:r>
              <a:rPr lang="en-US" sz="1400" dirty="0"/>
              <a:t> – Representative from AIHN</a:t>
            </a:r>
          </a:p>
          <a:p>
            <a:pPr marL="605225" lvl="1" indent="-342900">
              <a:spcBef>
                <a:spcPts val="662"/>
              </a:spcBef>
              <a:spcAft>
                <a:spcPts val="662"/>
              </a:spcAft>
              <a:buFont typeface="+mj-lt"/>
              <a:buAutoNum type="arabicPeriod"/>
            </a:pPr>
            <a:r>
              <a:rPr lang="en-US" sz="1400" dirty="0"/>
              <a:t>Representative from FMAN</a:t>
            </a:r>
          </a:p>
          <a:p>
            <a:pPr marL="605225" lvl="1" indent="-342900">
              <a:spcBef>
                <a:spcPts val="662"/>
              </a:spcBef>
              <a:spcAft>
                <a:spcPts val="662"/>
              </a:spcAft>
              <a:buFont typeface="+mj-lt"/>
              <a:buAutoNum type="arabicPeriod"/>
            </a:pPr>
            <a:r>
              <a:rPr lang="en-US" sz="1400" dirty="0"/>
              <a:t>Mahmud Mukhtar – Head Secretariat (SEC)</a:t>
            </a:r>
          </a:p>
          <a:p>
            <a:pPr marL="605225" lvl="1" indent="-342900">
              <a:spcBef>
                <a:spcPts val="662"/>
              </a:spcBef>
              <a:spcAft>
                <a:spcPts val="662"/>
              </a:spcAft>
              <a:buFont typeface="+mj-lt"/>
              <a:buAutoNum type="arabicPeriod"/>
            </a:pPr>
            <a:r>
              <a:rPr lang="en-US" sz="1400" dirty="0" err="1"/>
              <a:t>Dalhatu</a:t>
            </a:r>
            <a:r>
              <a:rPr lang="en-US" sz="1400" dirty="0"/>
              <a:t> </a:t>
            </a:r>
            <a:r>
              <a:rPr lang="en-US" sz="1400" dirty="0" err="1"/>
              <a:t>Hussaini</a:t>
            </a:r>
            <a:r>
              <a:rPr lang="en-US" sz="1400" dirty="0"/>
              <a:t> U. – Secretariat</a:t>
            </a:r>
          </a:p>
          <a:p>
            <a:pPr marL="605225" lvl="1" indent="-342900">
              <a:spcBef>
                <a:spcPts val="662"/>
              </a:spcBef>
              <a:spcAft>
                <a:spcPts val="662"/>
              </a:spcAft>
              <a:buFont typeface="+mj-lt"/>
              <a:buAutoNum type="arabicPeriod"/>
            </a:pPr>
            <a:r>
              <a:rPr lang="en-US" sz="1400" dirty="0"/>
              <a:t>Rotimi </a:t>
            </a:r>
            <a:r>
              <a:rPr lang="en-US" sz="1400" dirty="0" err="1"/>
              <a:t>Teteye</a:t>
            </a:r>
            <a:r>
              <a:rPr lang="en-US" sz="1400" dirty="0"/>
              <a:t> – Secretariat</a:t>
            </a:r>
          </a:p>
        </p:txBody>
      </p:sp>
    </p:spTree>
    <p:extLst>
      <p:ext uri="{BB962C8B-B14F-4D97-AF65-F5344CB8AC3E}">
        <p14:creationId xmlns:p14="http://schemas.microsoft.com/office/powerpoint/2010/main" xmlns="" val="406276537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709613" y="1401106"/>
            <a:ext cx="9607550" cy="5841118"/>
          </a:xfrm>
          <a:prstGeom prst="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9235" indent="-169235">
              <a:spcBef>
                <a:spcPts val="600"/>
              </a:spcBef>
              <a:spcAft>
                <a:spcPts val="600"/>
              </a:spcAft>
              <a:buClr>
                <a:schemeClr val="accent1"/>
              </a:buClr>
              <a:buFont typeface="Wingdings" panose="05000000000000000000" pitchFamily="2" charset="2"/>
              <a:buChar char="§"/>
            </a:pPr>
            <a:r>
              <a:rPr lang="en-US" sz="1400" dirty="0">
                <a:solidFill>
                  <a:schemeClr val="tx1"/>
                </a:solidFill>
              </a:rPr>
              <a:t>At the inaugural meeting of the technical committee on 4</a:t>
            </a:r>
            <a:r>
              <a:rPr lang="en-US" sz="1400" baseline="30000" dirty="0">
                <a:solidFill>
                  <a:schemeClr val="tx1"/>
                </a:solidFill>
              </a:rPr>
              <a:t>th</a:t>
            </a:r>
            <a:r>
              <a:rPr lang="en-US" sz="1400" dirty="0">
                <a:solidFill>
                  <a:schemeClr val="tx1"/>
                </a:solidFill>
              </a:rPr>
              <a:t> August, 2017, it was agreed that the task set before the committee will be best assessed from an wholistic stand point, encompassing all markets and understanding how these markets can work together to improve the financial markets liquidity </a:t>
            </a:r>
          </a:p>
          <a:p>
            <a:pPr marL="169235" indent="-169235">
              <a:spcBef>
                <a:spcPts val="600"/>
              </a:spcBef>
              <a:spcAft>
                <a:spcPts val="600"/>
              </a:spcAft>
              <a:buClr>
                <a:schemeClr val="accent1"/>
              </a:buClr>
              <a:buFont typeface="Wingdings" panose="05000000000000000000" pitchFamily="2" charset="2"/>
              <a:buChar char="§"/>
            </a:pPr>
            <a:r>
              <a:rPr lang="en-US" sz="1400" dirty="0">
                <a:solidFill>
                  <a:schemeClr val="tx1"/>
                </a:solidFill>
              </a:rPr>
              <a:t>Ultimately, the committee aims to produce 5 to 7 actionable recommendations to the SEC on how to solve the problem of market illiquidity</a:t>
            </a:r>
          </a:p>
          <a:p>
            <a:pPr marL="169235" indent="-169235">
              <a:spcBef>
                <a:spcPts val="600"/>
              </a:spcBef>
              <a:spcAft>
                <a:spcPts val="600"/>
              </a:spcAft>
              <a:buClr>
                <a:schemeClr val="accent1"/>
              </a:buClr>
              <a:buFont typeface="Wingdings" panose="05000000000000000000" pitchFamily="2" charset="2"/>
              <a:buChar char="§"/>
            </a:pPr>
            <a:r>
              <a:rPr lang="en-US" sz="1400" dirty="0">
                <a:solidFill>
                  <a:schemeClr val="tx1"/>
                </a:solidFill>
              </a:rPr>
              <a:t>The committee decided that the best way to carry out the set task is to assess the existing financial markets ‘architecture’ with the aim of identifying the problems, the cause of the problems and then Identify solutions as proposed by drivers of the sector and its various markets</a:t>
            </a:r>
          </a:p>
          <a:p>
            <a:pPr marL="169235" indent="-169235">
              <a:spcBef>
                <a:spcPts val="600"/>
              </a:spcBef>
              <a:spcAft>
                <a:spcPts val="600"/>
              </a:spcAft>
              <a:buClr>
                <a:schemeClr val="accent1"/>
              </a:buClr>
              <a:buFont typeface="Wingdings" panose="05000000000000000000" pitchFamily="2" charset="2"/>
              <a:buChar char="§"/>
            </a:pPr>
            <a:r>
              <a:rPr lang="en-US" sz="1400" dirty="0">
                <a:solidFill>
                  <a:schemeClr val="tx1"/>
                </a:solidFill>
              </a:rPr>
              <a:t>In line with the approach above, it was agreed that:</a:t>
            </a:r>
          </a:p>
          <a:p>
            <a:pPr marL="605225" lvl="1" indent="-342900">
              <a:spcBef>
                <a:spcPts val="400"/>
              </a:spcBef>
              <a:spcAft>
                <a:spcPts val="400"/>
              </a:spcAft>
              <a:buFont typeface="+mj-lt"/>
              <a:buAutoNum type="arabicPeriod"/>
            </a:pPr>
            <a:r>
              <a:rPr lang="en-US" sz="1400" dirty="0">
                <a:solidFill>
                  <a:schemeClr val="tx1"/>
                </a:solidFill>
              </a:rPr>
              <a:t>The committee members best equipped to evaluate the Fixed Income Market, will come up with a draft paper outlining problems in that market as well as solutions that look  evident based on their experience and expertise. They will also outline steps that have already been taken in the Fixed Income Market to try and solve this problem. This will be presented at the next meeting. </a:t>
            </a:r>
          </a:p>
          <a:p>
            <a:pPr marL="605225" lvl="1" indent="-342900">
              <a:spcBef>
                <a:spcPts val="400"/>
              </a:spcBef>
              <a:spcAft>
                <a:spcPts val="400"/>
              </a:spcAft>
              <a:buFont typeface="+mj-lt"/>
              <a:buAutoNum type="arabicPeriod"/>
            </a:pPr>
            <a:r>
              <a:rPr lang="en-US" sz="1400" dirty="0">
                <a:solidFill>
                  <a:schemeClr val="tx1"/>
                </a:solidFill>
              </a:rPr>
              <a:t>This document will act as a guide for an equities draft paper which will be drafted for the subsequent meeting by suitable committee members. </a:t>
            </a:r>
          </a:p>
          <a:p>
            <a:pPr marL="605225" lvl="1" indent="-342900">
              <a:spcBef>
                <a:spcPts val="400"/>
              </a:spcBef>
              <a:spcAft>
                <a:spcPts val="400"/>
              </a:spcAft>
              <a:buFont typeface="+mj-lt"/>
              <a:buAutoNum type="arabicPeriod"/>
            </a:pPr>
            <a:r>
              <a:rPr lang="en-US" sz="1400" dirty="0">
                <a:solidFill>
                  <a:schemeClr val="tx1"/>
                </a:solidFill>
              </a:rPr>
              <a:t>SEC representatives will clarify what is currently being reported to CAMIC (Capital Market Masterplan Implementation Committee) by the individual markets (equity and debt) and how that compares to what the committee will be reporting so as not to send duplicate reports; and</a:t>
            </a:r>
          </a:p>
          <a:p>
            <a:pPr marL="605225" lvl="1" indent="-342900">
              <a:spcBef>
                <a:spcPts val="400"/>
              </a:spcBef>
              <a:spcAft>
                <a:spcPts val="400"/>
              </a:spcAft>
              <a:buFont typeface="+mj-lt"/>
              <a:buAutoNum type="arabicPeriod"/>
            </a:pPr>
            <a:r>
              <a:rPr lang="en-US" sz="1400" dirty="0">
                <a:solidFill>
                  <a:schemeClr val="tx1"/>
                </a:solidFill>
              </a:rPr>
              <a:t>SEC representatives will confirm the timeline of the assignment (however 3 months is currently assumed based on timelines for other similar committees)</a:t>
            </a:r>
          </a:p>
          <a:p>
            <a:pPr marL="169235" lvl="1" indent="-169235">
              <a:spcBef>
                <a:spcPts val="600"/>
              </a:spcBef>
              <a:spcAft>
                <a:spcPts val="600"/>
              </a:spcAft>
              <a:buClr>
                <a:schemeClr val="accent1"/>
              </a:buClr>
              <a:buFont typeface="Wingdings" panose="05000000000000000000" pitchFamily="2" charset="2"/>
              <a:buChar char="§"/>
            </a:pPr>
            <a:r>
              <a:rPr lang="en-US" sz="1400" dirty="0">
                <a:solidFill>
                  <a:schemeClr val="tx1"/>
                </a:solidFill>
              </a:rPr>
              <a:t>Next meeting will be held 2 weeks from today (Friday August 18 ,2017) at </a:t>
            </a:r>
            <a:r>
              <a:rPr lang="en-US" sz="1400" dirty="0" err="1">
                <a:solidFill>
                  <a:schemeClr val="tx1"/>
                </a:solidFill>
              </a:rPr>
              <a:t>RenCap’s</a:t>
            </a:r>
            <a:r>
              <a:rPr lang="en-US" sz="1400" dirty="0">
                <a:solidFill>
                  <a:schemeClr val="tx1"/>
                </a:solidFill>
              </a:rPr>
              <a:t> offices</a:t>
            </a:r>
          </a:p>
        </p:txBody>
      </p:sp>
      <p:sp>
        <p:nvSpPr>
          <p:cNvPr id="75" name="Title 74"/>
          <p:cNvSpPr>
            <a:spLocks noGrp="1"/>
          </p:cNvSpPr>
          <p:nvPr>
            <p:ph type="title"/>
          </p:nvPr>
        </p:nvSpPr>
        <p:spPr/>
        <p:txBody>
          <a:bodyPr/>
          <a:lstStyle/>
          <a:p>
            <a:r>
              <a:rPr lang="en-GB" sz="1200" dirty="0">
                <a:solidFill>
                  <a:schemeClr val="bg1"/>
                </a:solidFill>
              </a:rPr>
              <a:t>4</a:t>
            </a:r>
          </a:p>
        </p:txBody>
      </p:sp>
      <p:sp>
        <p:nvSpPr>
          <p:cNvPr id="76" name="Title 1"/>
          <p:cNvSpPr txBox="1">
            <a:spLocks/>
          </p:cNvSpPr>
          <p:nvPr/>
        </p:nvSpPr>
        <p:spPr>
          <a:xfrm>
            <a:off x="589949" y="207419"/>
            <a:ext cx="8570726" cy="622134"/>
          </a:xfrm>
          <a:prstGeom prst="rect">
            <a:avLst/>
          </a:prstGeom>
          <a:noFill/>
        </p:spPr>
        <p:txBody>
          <a:bodyPr vert="horz" lIns="104306" tIns="52153" rIns="104306" bIns="52153" rtlCol="0" anchor="ctr" anchorCtr="0">
            <a:noAutofit/>
          </a:bodyPr>
          <a:lst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a:lstStyle>
          <a:p>
            <a:pPr>
              <a:lnSpc>
                <a:spcPct val="100000"/>
              </a:lnSpc>
            </a:pPr>
            <a:r>
              <a:rPr lang="en-GB" sz="2600" spc="-150" dirty="0"/>
              <a:t>AGREED ACTION PLAN and TIMELINE</a:t>
            </a:r>
            <a:endParaRPr lang="en-GB" sz="2400" b="0" i="1" spc="-150" dirty="0"/>
          </a:p>
        </p:txBody>
      </p:sp>
      <p:sp>
        <p:nvSpPr>
          <p:cNvPr id="77" name="Slide Number Placeholder 2"/>
          <p:cNvSpPr txBox="1">
            <a:spLocks/>
          </p:cNvSpPr>
          <p:nvPr/>
        </p:nvSpPr>
        <p:spPr>
          <a:xfrm>
            <a:off x="9905235" y="7242224"/>
            <a:ext cx="603815" cy="173723"/>
          </a:xfrm>
          <a:prstGeom prst="rect">
            <a:avLst/>
          </a:prstGeom>
        </p:spPr>
        <p:txBody>
          <a:bodyPr lIns="88291" tIns="44145" rIns="88291" bIns="44145"/>
          <a:lstStyle/>
          <a:p>
            <a:pPr algn="r"/>
            <a:fld id="{470AFF04-8486-43CC-829F-E43663B2D86C}" type="slidenum">
              <a:rPr lang="en-GB" sz="772">
                <a:solidFill>
                  <a:srgbClr val="33342E"/>
                </a:solidFill>
                <a:latin typeface="Arial" pitchFamily="34" charset="0"/>
                <a:cs typeface="Arial" pitchFamily="34" charset="0"/>
              </a:rPr>
              <a:pPr algn="r"/>
              <a:t>3</a:t>
            </a:fld>
            <a:endParaRPr lang="en-GB" sz="772" dirty="0">
              <a:solidFill>
                <a:srgbClr val="33342E"/>
              </a:solidFill>
              <a:latin typeface="Arial" pitchFamily="34" charset="0"/>
              <a:cs typeface="Arial" pitchFamily="34" charset="0"/>
            </a:endParaRPr>
          </a:p>
        </p:txBody>
      </p:sp>
    </p:spTree>
    <p:extLst>
      <p:ext uri="{BB962C8B-B14F-4D97-AF65-F5344CB8AC3E}">
        <p14:creationId xmlns:p14="http://schemas.microsoft.com/office/powerpoint/2010/main" xmlns="" val="721414571"/>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3435a03534496d17f36824143c1b7643bf6019a3"/>
</p:tagLst>
</file>

<file path=ppt/theme/theme1.xml><?xml version="1.0" encoding="utf-8"?>
<a:theme xmlns:a="http://schemas.openxmlformats.org/drawingml/2006/main" name="1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Renaissance Capital Boilerplates- Eng</Template>
  <TotalTime>43321</TotalTime>
  <Words>664</Words>
  <Application>Microsoft Office PowerPoint</Application>
  <PresentationFormat>Custom</PresentationFormat>
  <Paragraphs>42</Paragraphs>
  <Slides>4</Slides>
  <Notes>2</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1_CAPITAL</vt:lpstr>
      <vt:lpstr>2_CAPITAL</vt:lpstr>
      <vt:lpstr>3_CAPITAL</vt:lpstr>
      <vt:lpstr>7_CAPITAL</vt:lpstr>
      <vt:lpstr>TECHNICAL COMMITTEE ON MARKET LIQUIDITY ENHANCEMENT</vt:lpstr>
      <vt:lpstr>INTRODUCTION </vt:lpstr>
      <vt:lpstr>TECHNICAL COMMITTEE MEMBERS </vt:lpstr>
      <vt:lpstr>4</vt:lpstr>
    </vt:vector>
  </TitlesOfParts>
  <Company>Renaissance Capital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Metals &amp; mining</dc:title>
  <dc:creator>Kehinde Ilesanmi</dc:creator>
  <cp:lastModifiedBy>cmcsecretariat</cp:lastModifiedBy>
  <cp:revision>8713</cp:revision>
  <cp:lastPrinted>2014-01-29T22:01:14Z</cp:lastPrinted>
  <dcterms:created xsi:type="dcterms:W3CDTF">2011-12-09T06:29:42Z</dcterms:created>
  <dcterms:modified xsi:type="dcterms:W3CDTF">2017-08-08T11:19:58Z</dcterms:modified>
</cp:coreProperties>
</file>