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91" d="100"/>
          <a:sy n="91" d="100"/>
        </p:scale>
        <p:origin x="14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1373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2018 CAPITAL MARKET COMMITTEE MEETING</a:t>
            </a:r>
            <a:endParaRPr lang="en-US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355970"/>
            <a:ext cx="3079219" cy="226754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98490" y="4881093"/>
            <a:ext cx="7659710" cy="139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Algerian" panose="04020705040A02060702" pitchFamily="82" charset="0"/>
              </a:rPr>
              <a:t>Financial literacy  committee’s PRESENTATION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8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456"/>
            <a:ext cx="8229600" cy="89095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RECENT DEVELOPMENTS FROM LAST CMC MEETING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6073"/>
            <a:ext cx="8229600" cy="422009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Committee has commenced a one-minute video series on financial literacy shared across all social media channels to educate all segments of the society on key topics in personal finance, etc</a:t>
            </a:r>
            <a:r>
              <a:rPr lang="en-US" dirty="0" smtClean="0"/>
              <a:t>.</a:t>
            </a:r>
          </a:p>
          <a:p>
            <a:pPr algn="just"/>
            <a:r>
              <a:rPr lang="en-US" smtClean="0"/>
              <a:t>It has </a:t>
            </a:r>
            <a:r>
              <a:rPr lang="en-US" dirty="0"/>
              <a:t>also engaged the sector wide Committee being anchored by the CBN and will partner with them on future initiatives. </a:t>
            </a:r>
          </a:p>
        </p:txBody>
      </p:sp>
    </p:spTree>
    <p:extLst>
      <p:ext uri="{BB962C8B-B14F-4D97-AF65-F5344CB8AC3E}">
        <p14:creationId xmlns:p14="http://schemas.microsoft.com/office/powerpoint/2010/main" val="232950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512"/>
            <a:ext cx="8229600" cy="91901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FACTORS RESPONSIBLE FOR DEVELOPMENTS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1831"/>
            <a:ext cx="8229600" cy="4194332"/>
          </a:xfrm>
        </p:spPr>
        <p:txBody>
          <a:bodyPr/>
          <a:lstStyle/>
          <a:p>
            <a:pPr algn="just"/>
            <a:r>
              <a:rPr lang="en-US" dirty="0"/>
              <a:t>The committee has not received any donations from any of the trade groups/regulators.</a:t>
            </a:r>
          </a:p>
          <a:p>
            <a:pPr algn="just"/>
            <a:r>
              <a:rPr lang="en-US" dirty="0"/>
              <a:t>The committee decided to be creative with its strategies by devising means to keep running with the mandate so as not to create a lacuna.</a:t>
            </a:r>
          </a:p>
        </p:txBody>
      </p:sp>
    </p:spTree>
    <p:extLst>
      <p:ext uri="{BB962C8B-B14F-4D97-AF65-F5344CB8AC3E}">
        <p14:creationId xmlns:p14="http://schemas.microsoft.com/office/powerpoint/2010/main" val="204721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7104"/>
            <a:ext cx="8229600" cy="65509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CHALLENGES / 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5970"/>
            <a:ext cx="8229600" cy="4420193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Achieving the mandate of the committee is being affected by paucity of funds.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The committee may resort to requesting for sponsorship from organizations for financial literacy events while it awaits the funding of its activities from the capital market community.</a:t>
            </a:r>
          </a:p>
        </p:txBody>
      </p:sp>
    </p:spTree>
    <p:extLst>
      <p:ext uri="{BB962C8B-B14F-4D97-AF65-F5344CB8AC3E}">
        <p14:creationId xmlns:p14="http://schemas.microsoft.com/office/powerpoint/2010/main" val="1084441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0752"/>
            <a:ext cx="8229600" cy="62779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ISSUES FOR CMC DELIBRATION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618"/>
            <a:ext cx="8229600" cy="440654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Appeal to all stakeholders to make remittances to enable the committee fulfill its mandate.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7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262</TotalTime>
  <Words>179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Algerian</vt:lpstr>
      <vt:lpstr>Arial</vt:lpstr>
      <vt:lpstr>Arial Black</vt:lpstr>
      <vt:lpstr>Calibri</vt:lpstr>
      <vt:lpstr>Century Gothic</vt:lpstr>
      <vt:lpstr>Wingdings</vt:lpstr>
      <vt:lpstr>Office Theme</vt:lpstr>
      <vt:lpstr>2018 CAPITAL MARKET COMMITTEE MEETING</vt:lpstr>
      <vt:lpstr>RECENT DEVELOPMENTS FROM LAST CMC MEETING</vt:lpstr>
      <vt:lpstr>FACTORS RESPONSIBLE FOR DEVELOPMENTS</vt:lpstr>
      <vt:lpstr>CHALLENGES / NEXT STEP</vt:lpstr>
      <vt:lpstr>ISSUES FOR CMC DELIBRATION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CMC Secretariat</cp:lastModifiedBy>
  <cp:revision>23</cp:revision>
  <dcterms:created xsi:type="dcterms:W3CDTF">2018-02-07T11:05:24Z</dcterms:created>
  <dcterms:modified xsi:type="dcterms:W3CDTF">2018-03-26T13:48:42Z</dcterms:modified>
</cp:coreProperties>
</file>